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88" r:id="rId2"/>
    <p:sldId id="357" r:id="rId3"/>
    <p:sldId id="358" r:id="rId4"/>
    <p:sldId id="359" r:id="rId5"/>
    <p:sldId id="360" r:id="rId6"/>
    <p:sldId id="361" r:id="rId7"/>
    <p:sldId id="362" r:id="rId8"/>
    <p:sldId id="363" r:id="rId9"/>
    <p:sldId id="356" r:id="rId10"/>
    <p:sldId id="364" r:id="rId11"/>
    <p:sldId id="365" r:id="rId12"/>
    <p:sldId id="366" r:id="rId13"/>
    <p:sldId id="367" r:id="rId14"/>
    <p:sldId id="368" r:id="rId15"/>
    <p:sldId id="369" r:id="rId16"/>
    <p:sldId id="370" r:id="rId17"/>
    <p:sldId id="371" r:id="rId18"/>
    <p:sldId id="372" r:id="rId19"/>
    <p:sldId id="373" r:id="rId20"/>
    <p:sldId id="374" r:id="rId21"/>
    <p:sldId id="375" r:id="rId22"/>
    <p:sldId id="376" r:id="rId23"/>
    <p:sldId id="377" r:id="rId24"/>
    <p:sldId id="378" r:id="rId25"/>
    <p:sldId id="379" r:id="rId26"/>
    <p:sldId id="381" r:id="rId27"/>
    <p:sldId id="383" r:id="rId28"/>
    <p:sldId id="385" r:id="rId29"/>
    <p:sldId id="386" r:id="rId30"/>
    <p:sldId id="390" r:id="rId31"/>
    <p:sldId id="387" r:id="rId3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6396"/>
    <a:srgbClr val="6699FF"/>
    <a:srgbClr val="83DEFD"/>
    <a:srgbClr val="C7558E"/>
    <a:srgbClr val="F8A9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881" autoAdjust="0"/>
  </p:normalViewPr>
  <p:slideViewPr>
    <p:cSldViewPr snapToGrid="0">
      <p:cViewPr varScale="1">
        <p:scale>
          <a:sx n="82" d="100"/>
          <a:sy n="82" d="100"/>
        </p:scale>
        <p:origin x="72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ene alejandra perez vega" userId="fe0bbaa5a6bfbced" providerId="LiveId" clId="{864B2B46-6B04-4F90-B7B6-7A34B3D93C72}"/>
    <pc:docChg chg="undo custSel addSld delSld modSld">
      <pc:chgData name="silene alejandra perez vega" userId="fe0bbaa5a6bfbced" providerId="LiveId" clId="{864B2B46-6B04-4F90-B7B6-7A34B3D93C72}" dt="2020-10-16T01:49:49.676" v="557" actId="47"/>
      <pc:docMkLst>
        <pc:docMk/>
      </pc:docMkLst>
      <pc:sldChg chg="addSp delSp modSp mod modTransition delAnim">
        <pc:chgData name="silene alejandra perez vega" userId="fe0bbaa5a6bfbced" providerId="LiveId" clId="{864B2B46-6B04-4F90-B7B6-7A34B3D93C72}" dt="2020-10-12T04:18:36.924" v="523"/>
        <pc:sldMkLst>
          <pc:docMk/>
          <pc:sldMk cId="220945428" sldId="356"/>
        </pc:sldMkLst>
        <pc:spChg chg="add mod">
          <ac:chgData name="silene alejandra perez vega" userId="fe0bbaa5a6bfbced" providerId="LiveId" clId="{864B2B46-6B04-4F90-B7B6-7A34B3D93C72}" dt="2020-10-12T03:21:38.517" v="182" actId="1076"/>
          <ac:spMkLst>
            <pc:docMk/>
            <pc:sldMk cId="220945428" sldId="356"/>
            <ac:spMk id="3" creationId="{4641CFFF-99F3-474C-B6B4-F434BAFCEF70}"/>
          </ac:spMkLst>
        </pc:spChg>
        <pc:picChg chg="del">
          <ac:chgData name="silene alejandra perez vega" userId="fe0bbaa5a6bfbced" providerId="LiveId" clId="{864B2B46-6B04-4F90-B7B6-7A34B3D93C72}" dt="2020-10-12T03:11:35.063" v="55" actId="478"/>
          <ac:picMkLst>
            <pc:docMk/>
            <pc:sldMk cId="220945428" sldId="356"/>
            <ac:picMk id="9" creationId="{04C8E73A-6A4A-4A65-8761-808A45D2B559}"/>
          </ac:picMkLst>
        </pc:picChg>
        <pc:picChg chg="del">
          <ac:chgData name="silene alejandra perez vega" userId="fe0bbaa5a6bfbced" providerId="LiveId" clId="{864B2B46-6B04-4F90-B7B6-7A34B3D93C72}" dt="2020-10-12T03:11:34.295" v="54" actId="478"/>
          <ac:picMkLst>
            <pc:docMk/>
            <pc:sldMk cId="220945428" sldId="356"/>
            <ac:picMk id="14" creationId="{07374E64-7551-410F-8C6E-16614D8D49F0}"/>
          </ac:picMkLst>
        </pc:picChg>
      </pc:sldChg>
      <pc:sldChg chg="addSp delSp modSp mod modTransition delAnim modNotesTx">
        <pc:chgData name="silene alejandra perez vega" userId="fe0bbaa5a6bfbced" providerId="LiveId" clId="{864B2B46-6B04-4F90-B7B6-7A34B3D93C72}" dt="2020-10-12T04:17:11.416" v="511"/>
        <pc:sldMkLst>
          <pc:docMk/>
          <pc:sldMk cId="234714406" sldId="357"/>
        </pc:sldMkLst>
        <pc:spChg chg="add mod">
          <ac:chgData name="silene alejandra perez vega" userId="fe0bbaa5a6bfbced" providerId="LiveId" clId="{864B2B46-6B04-4F90-B7B6-7A34B3D93C72}" dt="2020-10-12T03:21:26.854" v="180" actId="1076"/>
          <ac:spMkLst>
            <pc:docMk/>
            <pc:sldMk cId="234714406" sldId="357"/>
            <ac:spMk id="11" creationId="{9F275C76-CA0D-44D2-91EC-5E9B8A20907F}"/>
          </ac:spMkLst>
        </pc:spChg>
        <pc:picChg chg="del">
          <ac:chgData name="silene alejandra perez vega" userId="fe0bbaa5a6bfbced" providerId="LiveId" clId="{864B2B46-6B04-4F90-B7B6-7A34B3D93C72}" dt="2020-10-12T02:48:17.976" v="46" actId="478"/>
          <ac:picMkLst>
            <pc:docMk/>
            <pc:sldMk cId="234714406" sldId="357"/>
            <ac:picMk id="3" creationId="{F4962C48-C7D5-4C6D-8185-12C81A476DCD}"/>
          </ac:picMkLst>
        </pc:picChg>
        <pc:picChg chg="del">
          <ac:chgData name="silene alejandra perez vega" userId="fe0bbaa5a6bfbced" providerId="LiveId" clId="{864B2B46-6B04-4F90-B7B6-7A34B3D93C72}" dt="2020-10-12T03:22:21.238" v="183" actId="478"/>
          <ac:picMkLst>
            <pc:docMk/>
            <pc:sldMk cId="234714406" sldId="357"/>
            <ac:picMk id="10" creationId="{A60E2F08-2E45-4D70-8B00-5179BCEF075D}"/>
          </ac:picMkLst>
        </pc:picChg>
        <pc:picChg chg="mod">
          <ac:chgData name="silene alejandra perez vega" userId="fe0bbaa5a6bfbced" providerId="LiveId" clId="{864B2B46-6B04-4F90-B7B6-7A34B3D93C72}" dt="2020-10-12T03:21:07.904" v="135" actId="1076"/>
          <ac:picMkLst>
            <pc:docMk/>
            <pc:sldMk cId="234714406" sldId="357"/>
            <ac:picMk id="2068" creationId="{3F89186F-3C96-43A2-B6AF-49247B23A69C}"/>
          </ac:picMkLst>
        </pc:picChg>
      </pc:sldChg>
      <pc:sldChg chg="delSp mod modTransition delAnim">
        <pc:chgData name="silene alejandra perez vega" userId="fe0bbaa5a6bfbced" providerId="LiveId" clId="{864B2B46-6B04-4F90-B7B6-7A34B3D93C72}" dt="2020-10-12T04:17:34.844" v="514"/>
        <pc:sldMkLst>
          <pc:docMk/>
          <pc:sldMk cId="1415258972" sldId="358"/>
        </pc:sldMkLst>
        <pc:picChg chg="del">
          <ac:chgData name="silene alejandra perez vega" userId="fe0bbaa5a6bfbced" providerId="LiveId" clId="{864B2B46-6B04-4F90-B7B6-7A34B3D93C72}" dt="2020-10-12T03:11:08.306" v="47" actId="478"/>
          <ac:picMkLst>
            <pc:docMk/>
            <pc:sldMk cId="1415258972" sldId="358"/>
            <ac:picMk id="11" creationId="{3876FD1F-306E-463B-B267-C0B94352CC7F}"/>
          </ac:picMkLst>
        </pc:picChg>
        <pc:picChg chg="del">
          <ac:chgData name="silene alejandra perez vega" userId="fe0bbaa5a6bfbced" providerId="LiveId" clId="{864B2B46-6B04-4F90-B7B6-7A34B3D93C72}" dt="2020-10-12T03:11:09.277" v="48" actId="478"/>
          <ac:picMkLst>
            <pc:docMk/>
            <pc:sldMk cId="1415258972" sldId="358"/>
            <ac:picMk id="12" creationId="{24F3DA5F-E0DA-4462-B166-9DAF4DF2AEE6}"/>
          </ac:picMkLst>
        </pc:picChg>
      </pc:sldChg>
      <pc:sldChg chg="delSp mod modTransition delAnim">
        <pc:chgData name="silene alejandra perez vega" userId="fe0bbaa5a6bfbced" providerId="LiveId" clId="{864B2B46-6B04-4F90-B7B6-7A34B3D93C72}" dt="2020-10-12T04:17:39.801" v="515"/>
        <pc:sldMkLst>
          <pc:docMk/>
          <pc:sldMk cId="3194163638" sldId="359"/>
        </pc:sldMkLst>
        <pc:picChg chg="del">
          <ac:chgData name="silene alejandra perez vega" userId="fe0bbaa5a6bfbced" providerId="LiveId" clId="{864B2B46-6B04-4F90-B7B6-7A34B3D93C72}" dt="2020-10-12T03:11:13.214" v="49" actId="478"/>
          <ac:picMkLst>
            <pc:docMk/>
            <pc:sldMk cId="3194163638" sldId="359"/>
            <ac:picMk id="3" creationId="{F23D4614-15C8-422F-B683-CC859D830E84}"/>
          </ac:picMkLst>
        </pc:picChg>
      </pc:sldChg>
      <pc:sldChg chg="delSp mod modTransition delAnim">
        <pc:chgData name="silene alejandra perez vega" userId="fe0bbaa5a6bfbced" providerId="LiveId" clId="{864B2B46-6B04-4F90-B7B6-7A34B3D93C72}" dt="2020-10-12T04:18:08.682" v="519"/>
        <pc:sldMkLst>
          <pc:docMk/>
          <pc:sldMk cId="3607463396" sldId="360"/>
        </pc:sldMkLst>
        <pc:picChg chg="del">
          <ac:chgData name="silene alejandra perez vega" userId="fe0bbaa5a6bfbced" providerId="LiveId" clId="{864B2B46-6B04-4F90-B7B6-7A34B3D93C72}" dt="2020-10-12T03:11:17.132" v="50" actId="478"/>
          <ac:picMkLst>
            <pc:docMk/>
            <pc:sldMk cId="3607463396" sldId="360"/>
            <ac:picMk id="17" creationId="{251B0E3E-A656-4D0E-A9EC-FFEE7AC768DF}"/>
          </ac:picMkLst>
        </pc:picChg>
      </pc:sldChg>
      <pc:sldChg chg="delSp mod modTransition delAnim">
        <pc:chgData name="silene alejandra perez vega" userId="fe0bbaa5a6bfbced" providerId="LiveId" clId="{864B2B46-6B04-4F90-B7B6-7A34B3D93C72}" dt="2020-10-12T04:18:17.292" v="520"/>
        <pc:sldMkLst>
          <pc:docMk/>
          <pc:sldMk cId="1539846204" sldId="361"/>
        </pc:sldMkLst>
        <pc:picChg chg="del">
          <ac:chgData name="silene alejandra perez vega" userId="fe0bbaa5a6bfbced" providerId="LiveId" clId="{864B2B46-6B04-4F90-B7B6-7A34B3D93C72}" dt="2020-10-12T03:11:20.778" v="51" actId="478"/>
          <ac:picMkLst>
            <pc:docMk/>
            <pc:sldMk cId="1539846204" sldId="361"/>
            <ac:picMk id="18" creationId="{02E00231-E681-41E0-9463-E6F13BF4315E}"/>
          </ac:picMkLst>
        </pc:picChg>
      </pc:sldChg>
      <pc:sldChg chg="delSp mod modTransition delAnim">
        <pc:chgData name="silene alejandra perez vega" userId="fe0bbaa5a6bfbced" providerId="LiveId" clId="{864B2B46-6B04-4F90-B7B6-7A34B3D93C72}" dt="2020-10-12T04:18:25.470" v="521"/>
        <pc:sldMkLst>
          <pc:docMk/>
          <pc:sldMk cId="1987737725" sldId="362"/>
        </pc:sldMkLst>
        <pc:picChg chg="del">
          <ac:chgData name="silene alejandra perez vega" userId="fe0bbaa5a6bfbced" providerId="LiveId" clId="{864B2B46-6B04-4F90-B7B6-7A34B3D93C72}" dt="2020-10-12T03:11:24.649" v="52" actId="478"/>
          <ac:picMkLst>
            <pc:docMk/>
            <pc:sldMk cId="1987737725" sldId="362"/>
            <ac:picMk id="17" creationId="{C7E3737B-04C4-4CF0-948B-9ECBA6449495}"/>
          </ac:picMkLst>
        </pc:picChg>
      </pc:sldChg>
      <pc:sldChg chg="delSp mod modTransition delAnim">
        <pc:chgData name="silene alejandra perez vega" userId="fe0bbaa5a6bfbced" providerId="LiveId" clId="{864B2B46-6B04-4F90-B7B6-7A34B3D93C72}" dt="2020-10-12T04:18:30.829" v="522"/>
        <pc:sldMkLst>
          <pc:docMk/>
          <pc:sldMk cId="2034564844" sldId="363"/>
        </pc:sldMkLst>
        <pc:picChg chg="del">
          <ac:chgData name="silene alejandra perez vega" userId="fe0bbaa5a6bfbced" providerId="LiveId" clId="{864B2B46-6B04-4F90-B7B6-7A34B3D93C72}" dt="2020-10-12T03:11:28.147" v="53" actId="478"/>
          <ac:picMkLst>
            <pc:docMk/>
            <pc:sldMk cId="2034564844" sldId="363"/>
            <ac:picMk id="9" creationId="{D3356E17-97BC-4082-B337-4777E1C97C9A}"/>
          </ac:picMkLst>
        </pc:picChg>
      </pc:sldChg>
      <pc:sldChg chg="delSp mod modTransition delAnim">
        <pc:chgData name="silene alejandra perez vega" userId="fe0bbaa5a6bfbced" providerId="LiveId" clId="{864B2B46-6B04-4F90-B7B6-7A34B3D93C72}" dt="2020-10-12T04:18:43.167" v="524"/>
        <pc:sldMkLst>
          <pc:docMk/>
          <pc:sldMk cId="1250065980" sldId="364"/>
        </pc:sldMkLst>
        <pc:picChg chg="del">
          <ac:chgData name="silene alejandra perez vega" userId="fe0bbaa5a6bfbced" providerId="LiveId" clId="{864B2B46-6B04-4F90-B7B6-7A34B3D93C72}" dt="2020-10-12T03:11:39.648" v="56" actId="478"/>
          <ac:picMkLst>
            <pc:docMk/>
            <pc:sldMk cId="1250065980" sldId="364"/>
            <ac:picMk id="3" creationId="{2892C789-6AF8-4F7A-A994-81D6BB8249E5}"/>
          </ac:picMkLst>
        </pc:picChg>
      </pc:sldChg>
      <pc:sldChg chg="delSp mod modTransition delAnim">
        <pc:chgData name="silene alejandra perez vega" userId="fe0bbaa5a6bfbced" providerId="LiveId" clId="{864B2B46-6B04-4F90-B7B6-7A34B3D93C72}" dt="2020-10-12T04:18:48.837" v="525"/>
        <pc:sldMkLst>
          <pc:docMk/>
          <pc:sldMk cId="3245241059" sldId="365"/>
        </pc:sldMkLst>
        <pc:picChg chg="del">
          <ac:chgData name="silene alejandra perez vega" userId="fe0bbaa5a6bfbced" providerId="LiveId" clId="{864B2B46-6B04-4F90-B7B6-7A34B3D93C72}" dt="2020-10-12T03:11:45.149" v="57" actId="478"/>
          <ac:picMkLst>
            <pc:docMk/>
            <pc:sldMk cId="3245241059" sldId="365"/>
            <ac:picMk id="3" creationId="{26AA370B-7827-4C7A-8CA1-5AB6DA805AA5}"/>
          </ac:picMkLst>
        </pc:picChg>
      </pc:sldChg>
      <pc:sldChg chg="delSp mod modTransition delAnim">
        <pc:chgData name="silene alejandra perez vega" userId="fe0bbaa5a6bfbced" providerId="LiveId" clId="{864B2B46-6B04-4F90-B7B6-7A34B3D93C72}" dt="2020-10-12T04:18:54.772" v="526"/>
        <pc:sldMkLst>
          <pc:docMk/>
          <pc:sldMk cId="2631846446" sldId="366"/>
        </pc:sldMkLst>
        <pc:picChg chg="del">
          <ac:chgData name="silene alejandra perez vega" userId="fe0bbaa5a6bfbced" providerId="LiveId" clId="{864B2B46-6B04-4F90-B7B6-7A34B3D93C72}" dt="2020-10-12T03:11:49.827" v="58" actId="478"/>
          <ac:picMkLst>
            <pc:docMk/>
            <pc:sldMk cId="2631846446" sldId="366"/>
            <ac:picMk id="3" creationId="{93F67DB5-F1AA-4AD9-AE0E-40CEC93C5B30}"/>
          </ac:picMkLst>
        </pc:picChg>
      </pc:sldChg>
      <pc:sldChg chg="delSp mod modTransition delAnim">
        <pc:chgData name="silene alejandra perez vega" userId="fe0bbaa5a6bfbced" providerId="LiveId" clId="{864B2B46-6B04-4F90-B7B6-7A34B3D93C72}" dt="2020-10-12T04:18:59.195" v="527"/>
        <pc:sldMkLst>
          <pc:docMk/>
          <pc:sldMk cId="2693406555" sldId="367"/>
        </pc:sldMkLst>
        <pc:picChg chg="del">
          <ac:chgData name="silene alejandra perez vega" userId="fe0bbaa5a6bfbced" providerId="LiveId" clId="{864B2B46-6B04-4F90-B7B6-7A34B3D93C72}" dt="2020-10-12T03:11:57.586" v="59" actId="478"/>
          <ac:picMkLst>
            <pc:docMk/>
            <pc:sldMk cId="2693406555" sldId="367"/>
            <ac:picMk id="3" creationId="{AD1914AE-7B09-4AA2-AFE6-13FE6AF02509}"/>
          </ac:picMkLst>
        </pc:picChg>
      </pc:sldChg>
      <pc:sldChg chg="delSp mod modTransition delAnim">
        <pc:chgData name="silene alejandra perez vega" userId="fe0bbaa5a6bfbced" providerId="LiveId" clId="{864B2B46-6B04-4F90-B7B6-7A34B3D93C72}" dt="2020-10-12T04:19:04.251" v="528"/>
        <pc:sldMkLst>
          <pc:docMk/>
          <pc:sldMk cId="2020562846" sldId="368"/>
        </pc:sldMkLst>
        <pc:picChg chg="del">
          <ac:chgData name="silene alejandra perez vega" userId="fe0bbaa5a6bfbced" providerId="LiveId" clId="{864B2B46-6B04-4F90-B7B6-7A34B3D93C72}" dt="2020-10-12T03:12:01.567" v="60" actId="478"/>
          <ac:picMkLst>
            <pc:docMk/>
            <pc:sldMk cId="2020562846" sldId="368"/>
            <ac:picMk id="3" creationId="{2E3C76D9-A8BD-4F09-89D3-C1933374F682}"/>
          </ac:picMkLst>
        </pc:picChg>
      </pc:sldChg>
      <pc:sldChg chg="delSp modSp mod modTransition delAnim modAnim">
        <pc:chgData name="silene alejandra perez vega" userId="fe0bbaa5a6bfbced" providerId="LiveId" clId="{864B2B46-6B04-4F90-B7B6-7A34B3D93C72}" dt="2020-10-12T04:14:48.226" v="494"/>
        <pc:sldMkLst>
          <pc:docMk/>
          <pc:sldMk cId="315952545" sldId="369"/>
        </pc:sldMkLst>
        <pc:picChg chg="del">
          <ac:chgData name="silene alejandra perez vega" userId="fe0bbaa5a6bfbced" providerId="LiveId" clId="{864B2B46-6B04-4F90-B7B6-7A34B3D93C72}" dt="2020-10-12T03:12:06.153" v="61" actId="478"/>
          <ac:picMkLst>
            <pc:docMk/>
            <pc:sldMk cId="315952545" sldId="369"/>
            <ac:picMk id="5" creationId="{817AFF28-367E-456D-97D3-14071545220E}"/>
          </ac:picMkLst>
        </pc:picChg>
        <pc:picChg chg="mod">
          <ac:chgData name="silene alejandra perez vega" userId="fe0bbaa5a6bfbced" providerId="LiveId" clId="{864B2B46-6B04-4F90-B7B6-7A34B3D93C72}" dt="2020-10-12T03:35:55.241" v="250" actId="3626"/>
          <ac:picMkLst>
            <pc:docMk/>
            <pc:sldMk cId="315952545" sldId="369"/>
            <ac:picMk id="21" creationId="{BEA347F4-01BE-45B8-91E5-5E86A92B090C}"/>
          </ac:picMkLst>
        </pc:picChg>
        <pc:picChg chg="mod">
          <ac:chgData name="silene alejandra perez vega" userId="fe0bbaa5a6bfbced" providerId="LiveId" clId="{864B2B46-6B04-4F90-B7B6-7A34B3D93C72}" dt="2020-10-12T03:33:01.839" v="232" actId="3626"/>
          <ac:picMkLst>
            <pc:docMk/>
            <pc:sldMk cId="315952545" sldId="369"/>
            <ac:picMk id="22" creationId="{C167A696-16AC-4642-82B5-989031F79DB5}"/>
          </ac:picMkLst>
        </pc:picChg>
      </pc:sldChg>
      <pc:sldChg chg="delSp modSp mod modTransition delAnim modAnim">
        <pc:chgData name="silene alejandra perez vega" userId="fe0bbaa5a6bfbced" providerId="LiveId" clId="{864B2B46-6B04-4F90-B7B6-7A34B3D93C72}" dt="2020-10-12T04:14:56.159" v="495"/>
        <pc:sldMkLst>
          <pc:docMk/>
          <pc:sldMk cId="2118883070" sldId="370"/>
        </pc:sldMkLst>
        <pc:picChg chg="del">
          <ac:chgData name="silene alejandra perez vega" userId="fe0bbaa5a6bfbced" providerId="LiveId" clId="{864B2B46-6B04-4F90-B7B6-7A34B3D93C72}" dt="2020-10-12T03:12:10.072" v="62" actId="478"/>
          <ac:picMkLst>
            <pc:docMk/>
            <pc:sldMk cId="2118883070" sldId="370"/>
            <ac:picMk id="7" creationId="{3848551E-F414-4BC0-A57F-612D5231AA62}"/>
          </ac:picMkLst>
        </pc:picChg>
        <pc:picChg chg="mod">
          <ac:chgData name="silene alejandra perez vega" userId="fe0bbaa5a6bfbced" providerId="LiveId" clId="{864B2B46-6B04-4F90-B7B6-7A34B3D93C72}" dt="2020-10-12T03:37:14.712" v="260" actId="3626"/>
          <ac:picMkLst>
            <pc:docMk/>
            <pc:sldMk cId="2118883070" sldId="370"/>
            <ac:picMk id="21" creationId="{BEA347F4-01BE-45B8-91E5-5E86A92B090C}"/>
          </ac:picMkLst>
        </pc:picChg>
        <pc:picChg chg="mod">
          <ac:chgData name="silene alejandra perez vega" userId="fe0bbaa5a6bfbced" providerId="LiveId" clId="{864B2B46-6B04-4F90-B7B6-7A34B3D93C72}" dt="2020-10-12T03:37:16.769" v="261" actId="3626"/>
          <ac:picMkLst>
            <pc:docMk/>
            <pc:sldMk cId="2118883070" sldId="370"/>
            <ac:picMk id="22" creationId="{C167A696-16AC-4642-82B5-989031F79DB5}"/>
          </ac:picMkLst>
        </pc:picChg>
      </pc:sldChg>
      <pc:sldChg chg="delSp modSp mod modTransition delAnim modAnim">
        <pc:chgData name="silene alejandra perez vega" userId="fe0bbaa5a6bfbced" providerId="LiveId" clId="{864B2B46-6B04-4F90-B7B6-7A34B3D93C72}" dt="2020-10-12T04:15:03.627" v="496"/>
        <pc:sldMkLst>
          <pc:docMk/>
          <pc:sldMk cId="122678800" sldId="371"/>
        </pc:sldMkLst>
        <pc:picChg chg="del">
          <ac:chgData name="silene alejandra perez vega" userId="fe0bbaa5a6bfbced" providerId="LiveId" clId="{864B2B46-6B04-4F90-B7B6-7A34B3D93C72}" dt="2020-10-12T03:12:13.692" v="63" actId="478"/>
          <ac:picMkLst>
            <pc:docMk/>
            <pc:sldMk cId="122678800" sldId="371"/>
            <ac:picMk id="7" creationId="{7F064CB6-58CD-467C-94F4-7073C0A71680}"/>
          </ac:picMkLst>
        </pc:picChg>
        <pc:picChg chg="mod">
          <ac:chgData name="silene alejandra perez vega" userId="fe0bbaa5a6bfbced" providerId="LiveId" clId="{864B2B46-6B04-4F90-B7B6-7A34B3D93C72}" dt="2020-10-12T03:38:42.034" v="270" actId="3626"/>
          <ac:picMkLst>
            <pc:docMk/>
            <pc:sldMk cId="122678800" sldId="371"/>
            <ac:picMk id="21" creationId="{BEA347F4-01BE-45B8-91E5-5E86A92B090C}"/>
          </ac:picMkLst>
        </pc:picChg>
        <pc:picChg chg="mod">
          <ac:chgData name="silene alejandra perez vega" userId="fe0bbaa5a6bfbced" providerId="LiveId" clId="{864B2B46-6B04-4F90-B7B6-7A34B3D93C72}" dt="2020-10-12T03:38:43.872" v="271" actId="3626"/>
          <ac:picMkLst>
            <pc:docMk/>
            <pc:sldMk cId="122678800" sldId="371"/>
            <ac:picMk id="22" creationId="{C167A696-16AC-4642-82B5-989031F79DB5}"/>
          </ac:picMkLst>
        </pc:picChg>
      </pc:sldChg>
      <pc:sldChg chg="delSp modSp mod modTransition delAnim modAnim">
        <pc:chgData name="silene alejandra perez vega" userId="fe0bbaa5a6bfbced" providerId="LiveId" clId="{864B2B46-6B04-4F90-B7B6-7A34B3D93C72}" dt="2020-10-12T04:15:07.684" v="497"/>
        <pc:sldMkLst>
          <pc:docMk/>
          <pc:sldMk cId="2376420734" sldId="372"/>
        </pc:sldMkLst>
        <pc:picChg chg="del">
          <ac:chgData name="silene alejandra perez vega" userId="fe0bbaa5a6bfbced" providerId="LiveId" clId="{864B2B46-6B04-4F90-B7B6-7A34B3D93C72}" dt="2020-10-12T03:12:17.853" v="64" actId="478"/>
          <ac:picMkLst>
            <pc:docMk/>
            <pc:sldMk cId="2376420734" sldId="372"/>
            <ac:picMk id="8" creationId="{153A6674-37AB-46AD-AF50-2EF78FBA12DA}"/>
          </ac:picMkLst>
        </pc:picChg>
        <pc:picChg chg="mod">
          <ac:chgData name="silene alejandra perez vega" userId="fe0bbaa5a6bfbced" providerId="LiveId" clId="{864B2B46-6B04-4F90-B7B6-7A34B3D93C72}" dt="2020-10-12T03:40:05.481" v="278" actId="3626"/>
          <ac:picMkLst>
            <pc:docMk/>
            <pc:sldMk cId="2376420734" sldId="372"/>
            <ac:picMk id="21" creationId="{BEA347F4-01BE-45B8-91E5-5E86A92B090C}"/>
          </ac:picMkLst>
        </pc:picChg>
        <pc:picChg chg="mod">
          <ac:chgData name="silene alejandra perez vega" userId="fe0bbaa5a6bfbced" providerId="LiveId" clId="{864B2B46-6B04-4F90-B7B6-7A34B3D93C72}" dt="2020-10-12T03:40:07.705" v="279" actId="3626"/>
          <ac:picMkLst>
            <pc:docMk/>
            <pc:sldMk cId="2376420734" sldId="372"/>
            <ac:picMk id="22" creationId="{C167A696-16AC-4642-82B5-989031F79DB5}"/>
          </ac:picMkLst>
        </pc:picChg>
      </pc:sldChg>
      <pc:sldChg chg="delSp modSp mod modTransition delAnim modAnim">
        <pc:chgData name="silene alejandra perez vega" userId="fe0bbaa5a6bfbced" providerId="LiveId" clId="{864B2B46-6B04-4F90-B7B6-7A34B3D93C72}" dt="2020-10-12T04:21:46.845" v="537"/>
        <pc:sldMkLst>
          <pc:docMk/>
          <pc:sldMk cId="3022234169" sldId="373"/>
        </pc:sldMkLst>
        <pc:picChg chg="del">
          <ac:chgData name="silene alejandra perez vega" userId="fe0bbaa5a6bfbced" providerId="LiveId" clId="{864B2B46-6B04-4F90-B7B6-7A34B3D93C72}" dt="2020-10-12T03:12:21.732" v="65" actId="478"/>
          <ac:picMkLst>
            <pc:docMk/>
            <pc:sldMk cId="3022234169" sldId="373"/>
            <ac:picMk id="8" creationId="{1A1542D3-48AC-4144-85F6-D301FDD85150}"/>
          </ac:picMkLst>
        </pc:picChg>
        <pc:picChg chg="mod">
          <ac:chgData name="silene alejandra perez vega" userId="fe0bbaa5a6bfbced" providerId="LiveId" clId="{864B2B46-6B04-4F90-B7B6-7A34B3D93C72}" dt="2020-10-12T04:20:32.401" v="529" actId="3626"/>
          <ac:picMkLst>
            <pc:docMk/>
            <pc:sldMk cId="3022234169" sldId="373"/>
            <ac:picMk id="21" creationId="{BEA347F4-01BE-45B8-91E5-5E86A92B090C}"/>
          </ac:picMkLst>
        </pc:picChg>
        <pc:picChg chg="mod">
          <ac:chgData name="silene alejandra perez vega" userId="fe0bbaa5a6bfbced" providerId="LiveId" clId="{864B2B46-6B04-4F90-B7B6-7A34B3D93C72}" dt="2020-10-12T04:20:34.256" v="530" actId="3626"/>
          <ac:picMkLst>
            <pc:docMk/>
            <pc:sldMk cId="3022234169" sldId="373"/>
            <ac:picMk id="22" creationId="{C167A696-16AC-4642-82B5-989031F79DB5}"/>
          </ac:picMkLst>
        </pc:picChg>
      </pc:sldChg>
      <pc:sldChg chg="delSp modSp mod modTransition delAnim modAnim">
        <pc:chgData name="silene alejandra perez vega" userId="fe0bbaa5a6bfbced" providerId="LiveId" clId="{864B2B46-6B04-4F90-B7B6-7A34B3D93C72}" dt="2020-10-12T04:15:15.050" v="499"/>
        <pc:sldMkLst>
          <pc:docMk/>
          <pc:sldMk cId="3845647565" sldId="374"/>
        </pc:sldMkLst>
        <pc:picChg chg="del">
          <ac:chgData name="silene alejandra perez vega" userId="fe0bbaa5a6bfbced" providerId="LiveId" clId="{864B2B46-6B04-4F90-B7B6-7A34B3D93C72}" dt="2020-10-12T03:12:26.195" v="66" actId="478"/>
          <ac:picMkLst>
            <pc:docMk/>
            <pc:sldMk cId="3845647565" sldId="374"/>
            <ac:picMk id="8" creationId="{35D59185-D6BB-4460-98C2-FFE7E8F028BA}"/>
          </ac:picMkLst>
        </pc:picChg>
        <pc:picChg chg="mod">
          <ac:chgData name="silene alejandra perez vega" userId="fe0bbaa5a6bfbced" providerId="LiveId" clId="{864B2B46-6B04-4F90-B7B6-7A34B3D93C72}" dt="2020-10-12T03:35:28.584" v="245" actId="3626"/>
          <ac:picMkLst>
            <pc:docMk/>
            <pc:sldMk cId="3845647565" sldId="374"/>
            <ac:picMk id="21" creationId="{BEA347F4-01BE-45B8-91E5-5E86A92B090C}"/>
          </ac:picMkLst>
        </pc:picChg>
        <pc:picChg chg="mod">
          <ac:chgData name="silene alejandra perez vega" userId="fe0bbaa5a6bfbced" providerId="LiveId" clId="{864B2B46-6B04-4F90-B7B6-7A34B3D93C72}" dt="2020-10-12T03:41:25.575" v="286" actId="3626"/>
          <ac:picMkLst>
            <pc:docMk/>
            <pc:sldMk cId="3845647565" sldId="374"/>
            <ac:picMk id="22" creationId="{C167A696-16AC-4642-82B5-989031F79DB5}"/>
          </ac:picMkLst>
        </pc:picChg>
      </pc:sldChg>
      <pc:sldChg chg="delSp modSp mod modTransition delAnim modAnim">
        <pc:chgData name="silene alejandra perez vega" userId="fe0bbaa5a6bfbced" providerId="LiveId" clId="{864B2B46-6B04-4F90-B7B6-7A34B3D93C72}" dt="2020-10-12T04:22:56.712" v="539" actId="3626"/>
        <pc:sldMkLst>
          <pc:docMk/>
          <pc:sldMk cId="71881004" sldId="375"/>
        </pc:sldMkLst>
        <pc:picChg chg="del">
          <ac:chgData name="silene alejandra perez vega" userId="fe0bbaa5a6bfbced" providerId="LiveId" clId="{864B2B46-6B04-4F90-B7B6-7A34B3D93C72}" dt="2020-10-12T03:12:29.633" v="67" actId="478"/>
          <ac:picMkLst>
            <pc:docMk/>
            <pc:sldMk cId="71881004" sldId="375"/>
            <ac:picMk id="8" creationId="{83ED96DF-C797-4403-89EE-5C25A8D90CE3}"/>
          </ac:picMkLst>
        </pc:picChg>
        <pc:picChg chg="mod">
          <ac:chgData name="silene alejandra perez vega" userId="fe0bbaa5a6bfbced" providerId="LiveId" clId="{864B2B46-6B04-4F90-B7B6-7A34B3D93C72}" dt="2020-10-12T04:22:54.481" v="538" actId="3626"/>
          <ac:picMkLst>
            <pc:docMk/>
            <pc:sldMk cId="71881004" sldId="375"/>
            <ac:picMk id="21" creationId="{BEA347F4-01BE-45B8-91E5-5E86A92B090C}"/>
          </ac:picMkLst>
        </pc:picChg>
        <pc:picChg chg="mod">
          <ac:chgData name="silene alejandra perez vega" userId="fe0bbaa5a6bfbced" providerId="LiveId" clId="{864B2B46-6B04-4F90-B7B6-7A34B3D93C72}" dt="2020-10-12T04:22:56.712" v="539" actId="3626"/>
          <ac:picMkLst>
            <pc:docMk/>
            <pc:sldMk cId="71881004" sldId="375"/>
            <ac:picMk id="22" creationId="{C167A696-16AC-4642-82B5-989031F79DB5}"/>
          </ac:picMkLst>
        </pc:picChg>
      </pc:sldChg>
      <pc:sldChg chg="delSp modSp mod modTransition delAnim modAnim">
        <pc:chgData name="silene alejandra perez vega" userId="fe0bbaa5a6bfbced" providerId="LiveId" clId="{864B2B46-6B04-4F90-B7B6-7A34B3D93C72}" dt="2020-10-12T04:23:15.448" v="541" actId="3626"/>
        <pc:sldMkLst>
          <pc:docMk/>
          <pc:sldMk cId="2791969644" sldId="376"/>
        </pc:sldMkLst>
        <pc:picChg chg="del">
          <ac:chgData name="silene alejandra perez vega" userId="fe0bbaa5a6bfbced" providerId="LiveId" clId="{864B2B46-6B04-4F90-B7B6-7A34B3D93C72}" dt="2020-10-12T03:12:34.086" v="68" actId="478"/>
          <ac:picMkLst>
            <pc:docMk/>
            <pc:sldMk cId="2791969644" sldId="376"/>
            <ac:picMk id="8" creationId="{9BF2E869-5F62-48C5-8307-D3A56F4C1311}"/>
          </ac:picMkLst>
        </pc:picChg>
        <pc:picChg chg="mod">
          <ac:chgData name="silene alejandra perez vega" userId="fe0bbaa5a6bfbced" providerId="LiveId" clId="{864B2B46-6B04-4F90-B7B6-7A34B3D93C72}" dt="2020-10-12T04:23:13.080" v="540" actId="3626"/>
          <ac:picMkLst>
            <pc:docMk/>
            <pc:sldMk cId="2791969644" sldId="376"/>
            <ac:picMk id="21" creationId="{BEA347F4-01BE-45B8-91E5-5E86A92B090C}"/>
          </ac:picMkLst>
        </pc:picChg>
        <pc:picChg chg="mod">
          <ac:chgData name="silene alejandra perez vega" userId="fe0bbaa5a6bfbced" providerId="LiveId" clId="{864B2B46-6B04-4F90-B7B6-7A34B3D93C72}" dt="2020-10-12T04:23:15.448" v="541" actId="3626"/>
          <ac:picMkLst>
            <pc:docMk/>
            <pc:sldMk cId="2791969644" sldId="376"/>
            <ac:picMk id="22" creationId="{C167A696-16AC-4642-82B5-989031F79DB5}"/>
          </ac:picMkLst>
        </pc:picChg>
      </pc:sldChg>
      <pc:sldChg chg="delSp modSp mod modTransition delAnim modAnim">
        <pc:chgData name="silene alejandra perez vega" userId="fe0bbaa5a6bfbced" providerId="LiveId" clId="{864B2B46-6B04-4F90-B7B6-7A34B3D93C72}" dt="2020-10-12T04:15:36.236" v="503"/>
        <pc:sldMkLst>
          <pc:docMk/>
          <pc:sldMk cId="1138334674" sldId="377"/>
        </pc:sldMkLst>
        <pc:picChg chg="del">
          <ac:chgData name="silene alejandra perez vega" userId="fe0bbaa5a6bfbced" providerId="LiveId" clId="{864B2B46-6B04-4F90-B7B6-7A34B3D93C72}" dt="2020-10-12T03:12:38.717" v="69" actId="478"/>
          <ac:picMkLst>
            <pc:docMk/>
            <pc:sldMk cId="1138334674" sldId="377"/>
            <ac:picMk id="2" creationId="{8A91C8C2-0856-4328-939C-1C1CF42E8ABE}"/>
          </ac:picMkLst>
        </pc:picChg>
        <pc:picChg chg="mod">
          <ac:chgData name="silene alejandra perez vega" userId="fe0bbaa5a6bfbced" providerId="LiveId" clId="{864B2B46-6B04-4F90-B7B6-7A34B3D93C72}" dt="2020-10-12T03:47:54.446" v="336" actId="1076"/>
          <ac:picMkLst>
            <pc:docMk/>
            <pc:sldMk cId="1138334674" sldId="377"/>
            <ac:picMk id="7" creationId="{406C413D-6E15-48AA-B0D5-022054146B00}"/>
          </ac:picMkLst>
        </pc:picChg>
        <pc:picChg chg="mod">
          <ac:chgData name="silene alejandra perez vega" userId="fe0bbaa5a6bfbced" providerId="LiveId" clId="{864B2B46-6B04-4F90-B7B6-7A34B3D93C72}" dt="2020-10-12T03:46:14.472" v="321" actId="3626"/>
          <ac:picMkLst>
            <pc:docMk/>
            <pc:sldMk cId="1138334674" sldId="377"/>
            <ac:picMk id="9" creationId="{3C8BE6C4-3A25-4041-9B2D-78194BBDE54F}"/>
          </ac:picMkLst>
        </pc:picChg>
        <pc:picChg chg="mod">
          <ac:chgData name="silene alejandra perez vega" userId="fe0bbaa5a6bfbced" providerId="LiveId" clId="{864B2B46-6B04-4F90-B7B6-7A34B3D93C72}" dt="2020-10-12T03:46:24.785" v="322" actId="3626"/>
          <ac:picMkLst>
            <pc:docMk/>
            <pc:sldMk cId="1138334674" sldId="377"/>
            <ac:picMk id="10" creationId="{18166C00-AF3B-4676-BBFC-68018100F879}"/>
          </ac:picMkLst>
        </pc:picChg>
      </pc:sldChg>
      <pc:sldChg chg="delSp modSp mod modTransition delAnim modAnim">
        <pc:chgData name="silene alejandra perez vega" userId="fe0bbaa5a6bfbced" providerId="LiveId" clId="{864B2B46-6B04-4F90-B7B6-7A34B3D93C72}" dt="2020-10-12T04:15:41.083" v="504"/>
        <pc:sldMkLst>
          <pc:docMk/>
          <pc:sldMk cId="2573793417" sldId="378"/>
        </pc:sldMkLst>
        <pc:picChg chg="mod">
          <ac:chgData name="silene alejandra perez vega" userId="fe0bbaa5a6bfbced" providerId="LiveId" clId="{864B2B46-6B04-4F90-B7B6-7A34B3D93C72}" dt="2020-10-12T03:50:22.339" v="355" actId="1076"/>
          <ac:picMkLst>
            <pc:docMk/>
            <pc:sldMk cId="2573793417" sldId="378"/>
            <ac:picMk id="3" creationId="{8750AF5F-8219-40A7-B707-537749524EFE}"/>
          </ac:picMkLst>
        </pc:picChg>
        <pc:picChg chg="mod">
          <ac:chgData name="silene alejandra perez vega" userId="fe0bbaa5a6bfbced" providerId="LiveId" clId="{864B2B46-6B04-4F90-B7B6-7A34B3D93C72}" dt="2020-10-12T03:50:27.049" v="358" actId="3626"/>
          <ac:picMkLst>
            <pc:docMk/>
            <pc:sldMk cId="2573793417" sldId="378"/>
            <ac:picMk id="5" creationId="{A757FCD0-EDDE-41AF-BDCC-43AAE086D1BE}"/>
          </ac:picMkLst>
        </pc:picChg>
        <pc:picChg chg="mod">
          <ac:chgData name="silene alejandra perez vega" userId="fe0bbaa5a6bfbced" providerId="LiveId" clId="{864B2B46-6B04-4F90-B7B6-7A34B3D93C72}" dt="2020-10-12T04:04:31.368" v="401" actId="3626"/>
          <ac:picMkLst>
            <pc:docMk/>
            <pc:sldMk cId="2573793417" sldId="378"/>
            <ac:picMk id="6" creationId="{731AA78B-E149-48D4-BB90-8D232996437B}"/>
          </ac:picMkLst>
        </pc:picChg>
        <pc:picChg chg="del">
          <ac:chgData name="silene alejandra perez vega" userId="fe0bbaa5a6bfbced" providerId="LiveId" clId="{864B2B46-6B04-4F90-B7B6-7A34B3D93C72}" dt="2020-10-12T03:12:42.474" v="70" actId="478"/>
          <ac:picMkLst>
            <pc:docMk/>
            <pc:sldMk cId="2573793417" sldId="378"/>
            <ac:picMk id="7" creationId="{C80948CB-7A97-47EE-8A58-4B3B994EDF0B}"/>
          </ac:picMkLst>
        </pc:picChg>
        <pc:picChg chg="mod">
          <ac:chgData name="silene alejandra perez vega" userId="fe0bbaa5a6bfbced" providerId="LiveId" clId="{864B2B46-6B04-4F90-B7B6-7A34B3D93C72}" dt="2020-10-12T04:03:08.889" v="395" actId="1076"/>
          <ac:picMkLst>
            <pc:docMk/>
            <pc:sldMk cId="2573793417" sldId="378"/>
            <ac:picMk id="8" creationId="{3DB92F2F-FFAB-4573-B0D3-8BF3DD9C4522}"/>
          </ac:picMkLst>
        </pc:picChg>
      </pc:sldChg>
      <pc:sldChg chg="delSp modSp mod modTransition delAnim modAnim">
        <pc:chgData name="silene alejandra perez vega" userId="fe0bbaa5a6bfbced" providerId="LiveId" clId="{864B2B46-6B04-4F90-B7B6-7A34B3D93C72}" dt="2020-10-12T04:15:46.203" v="505"/>
        <pc:sldMkLst>
          <pc:docMk/>
          <pc:sldMk cId="269304071" sldId="379"/>
        </pc:sldMkLst>
        <pc:picChg chg="mod">
          <ac:chgData name="silene alejandra perez vega" userId="fe0bbaa5a6bfbced" providerId="LiveId" clId="{864B2B46-6B04-4F90-B7B6-7A34B3D93C72}" dt="2020-10-12T04:05:37.153" v="405" actId="3626"/>
          <ac:picMkLst>
            <pc:docMk/>
            <pc:sldMk cId="269304071" sldId="379"/>
            <ac:picMk id="5" creationId="{708271ED-EA3A-483A-88B4-2382DBB0E4DF}"/>
          </ac:picMkLst>
        </pc:picChg>
        <pc:picChg chg="mod">
          <ac:chgData name="silene alejandra perez vega" userId="fe0bbaa5a6bfbced" providerId="LiveId" clId="{864B2B46-6B04-4F90-B7B6-7A34B3D93C72}" dt="2020-10-12T04:05:34.647" v="404" actId="3626"/>
          <ac:picMkLst>
            <pc:docMk/>
            <pc:sldMk cId="269304071" sldId="379"/>
            <ac:picMk id="6" creationId="{A2F6AD86-A4E6-4965-97A4-A269BA04420C}"/>
          </ac:picMkLst>
        </pc:picChg>
        <pc:picChg chg="del">
          <ac:chgData name="silene alejandra perez vega" userId="fe0bbaa5a6bfbced" providerId="LiveId" clId="{864B2B46-6B04-4F90-B7B6-7A34B3D93C72}" dt="2020-10-12T03:12:46.658" v="71" actId="478"/>
          <ac:picMkLst>
            <pc:docMk/>
            <pc:sldMk cId="269304071" sldId="379"/>
            <ac:picMk id="7" creationId="{A027C181-CCE4-4C35-8A61-62822D7A9DF9}"/>
          </ac:picMkLst>
        </pc:picChg>
      </pc:sldChg>
      <pc:sldChg chg="delSp modSp mod modTransition delAnim modAnim">
        <pc:chgData name="silene alejandra perez vega" userId="fe0bbaa5a6bfbced" providerId="LiveId" clId="{864B2B46-6B04-4F90-B7B6-7A34B3D93C72}" dt="2020-10-12T04:15:51.468" v="506"/>
        <pc:sldMkLst>
          <pc:docMk/>
          <pc:sldMk cId="2582123261" sldId="381"/>
        </pc:sldMkLst>
        <pc:picChg chg="mod">
          <ac:chgData name="silene alejandra perez vega" userId="fe0bbaa5a6bfbced" providerId="LiveId" clId="{864B2B46-6B04-4F90-B7B6-7A34B3D93C72}" dt="2020-10-12T04:07:19.066" v="420" actId="3626"/>
          <ac:picMkLst>
            <pc:docMk/>
            <pc:sldMk cId="2582123261" sldId="381"/>
            <ac:picMk id="5" creationId="{7B514349-D3D5-4EB4-8C56-8F34A181DDB6}"/>
          </ac:picMkLst>
        </pc:picChg>
        <pc:picChg chg="mod">
          <ac:chgData name="silene alejandra perez vega" userId="fe0bbaa5a6bfbced" providerId="LiveId" clId="{864B2B46-6B04-4F90-B7B6-7A34B3D93C72}" dt="2020-10-12T04:07:21.416" v="421" actId="3626"/>
          <ac:picMkLst>
            <pc:docMk/>
            <pc:sldMk cId="2582123261" sldId="381"/>
            <ac:picMk id="6" creationId="{D0544E56-79DC-448B-ADBC-A2ED24C14CAF}"/>
          </ac:picMkLst>
        </pc:picChg>
        <pc:picChg chg="del">
          <ac:chgData name="silene alejandra perez vega" userId="fe0bbaa5a6bfbced" providerId="LiveId" clId="{864B2B46-6B04-4F90-B7B6-7A34B3D93C72}" dt="2020-10-12T03:12:50.566" v="72" actId="478"/>
          <ac:picMkLst>
            <pc:docMk/>
            <pc:sldMk cId="2582123261" sldId="381"/>
            <ac:picMk id="7" creationId="{4145C996-8BE9-4909-A30F-D495BA93BE37}"/>
          </ac:picMkLst>
        </pc:picChg>
      </pc:sldChg>
      <pc:sldChg chg="delSp modSp mod modTransition delAnim modAnim">
        <pc:chgData name="silene alejandra perez vega" userId="fe0bbaa5a6bfbced" providerId="LiveId" clId="{864B2B46-6B04-4F90-B7B6-7A34B3D93C72}" dt="2020-10-12T04:15:56.138" v="507"/>
        <pc:sldMkLst>
          <pc:docMk/>
          <pc:sldMk cId="2892886951" sldId="383"/>
        </pc:sldMkLst>
        <pc:picChg chg="mod">
          <ac:chgData name="silene alejandra perez vega" userId="fe0bbaa5a6bfbced" providerId="LiveId" clId="{864B2B46-6B04-4F90-B7B6-7A34B3D93C72}" dt="2020-10-12T04:08:34.873" v="428" actId="3626"/>
          <ac:picMkLst>
            <pc:docMk/>
            <pc:sldMk cId="2892886951" sldId="383"/>
            <ac:picMk id="5" creationId="{8B49673C-1DD4-4FB3-A749-19A91F45E559}"/>
          </ac:picMkLst>
        </pc:picChg>
        <pc:picChg chg="mod">
          <ac:chgData name="silene alejandra perez vega" userId="fe0bbaa5a6bfbced" providerId="LiveId" clId="{864B2B46-6B04-4F90-B7B6-7A34B3D93C72}" dt="2020-10-12T04:08:36.770" v="429" actId="3626"/>
          <ac:picMkLst>
            <pc:docMk/>
            <pc:sldMk cId="2892886951" sldId="383"/>
            <ac:picMk id="6" creationId="{E61B51C3-0795-4548-BE47-02368A665517}"/>
          </ac:picMkLst>
        </pc:picChg>
        <pc:picChg chg="del">
          <ac:chgData name="silene alejandra perez vega" userId="fe0bbaa5a6bfbced" providerId="LiveId" clId="{864B2B46-6B04-4F90-B7B6-7A34B3D93C72}" dt="2020-10-12T03:12:53.954" v="73" actId="478"/>
          <ac:picMkLst>
            <pc:docMk/>
            <pc:sldMk cId="2892886951" sldId="383"/>
            <ac:picMk id="7" creationId="{EDA86DC7-8E72-429A-AE28-F8359F80A26B}"/>
          </ac:picMkLst>
        </pc:picChg>
      </pc:sldChg>
      <pc:sldChg chg="delSp modSp mod modTransition delAnim modAnim">
        <pc:chgData name="silene alejandra perez vega" userId="fe0bbaa5a6bfbced" providerId="LiveId" clId="{864B2B46-6B04-4F90-B7B6-7A34B3D93C72}" dt="2020-10-12T04:24:52.467" v="544"/>
        <pc:sldMkLst>
          <pc:docMk/>
          <pc:sldMk cId="3287349137" sldId="385"/>
        </pc:sldMkLst>
        <pc:picChg chg="mod">
          <ac:chgData name="silene alejandra perez vega" userId="fe0bbaa5a6bfbced" providerId="LiveId" clId="{864B2B46-6B04-4F90-B7B6-7A34B3D93C72}" dt="2020-10-12T04:24:08.801" v="543" actId="3626"/>
          <ac:picMkLst>
            <pc:docMk/>
            <pc:sldMk cId="3287349137" sldId="385"/>
            <ac:picMk id="8" creationId="{B9C3A152-82C1-4181-BA0A-BA6B803001D2}"/>
          </ac:picMkLst>
        </pc:picChg>
        <pc:picChg chg="mod">
          <ac:chgData name="silene alejandra perez vega" userId="fe0bbaa5a6bfbced" providerId="LiveId" clId="{864B2B46-6B04-4F90-B7B6-7A34B3D93C72}" dt="2020-10-12T04:24:06.298" v="542" actId="3626"/>
          <ac:picMkLst>
            <pc:docMk/>
            <pc:sldMk cId="3287349137" sldId="385"/>
            <ac:picMk id="9" creationId="{F67EDCCC-60CD-4C5F-BC4B-AE949F4BB56A}"/>
          </ac:picMkLst>
        </pc:picChg>
        <pc:picChg chg="del">
          <ac:chgData name="silene alejandra perez vega" userId="fe0bbaa5a6bfbced" providerId="LiveId" clId="{864B2B46-6B04-4F90-B7B6-7A34B3D93C72}" dt="2020-10-12T03:12:57.959" v="74" actId="478"/>
          <ac:picMkLst>
            <pc:docMk/>
            <pc:sldMk cId="3287349137" sldId="385"/>
            <ac:picMk id="10" creationId="{E6B28BBA-E16C-4FCE-A88D-E0018DB1EE63}"/>
          </ac:picMkLst>
        </pc:picChg>
      </pc:sldChg>
      <pc:sldChg chg="modSp mod modTransition modAnim">
        <pc:chgData name="silene alejandra perez vega" userId="fe0bbaa5a6bfbced" providerId="LiveId" clId="{864B2B46-6B04-4F90-B7B6-7A34B3D93C72}" dt="2020-10-12T04:16:00.971" v="508"/>
        <pc:sldMkLst>
          <pc:docMk/>
          <pc:sldMk cId="1474878368" sldId="386"/>
        </pc:sldMkLst>
        <pc:picChg chg="mod">
          <ac:chgData name="silene alejandra perez vega" userId="fe0bbaa5a6bfbced" providerId="LiveId" clId="{864B2B46-6B04-4F90-B7B6-7A34B3D93C72}" dt="2020-10-12T02:36:36.989" v="5" actId="14100"/>
          <ac:picMkLst>
            <pc:docMk/>
            <pc:sldMk cId="1474878368" sldId="386"/>
            <ac:picMk id="10" creationId="{5A09E676-AE3A-4D40-A195-987FA916F5B9}"/>
          </ac:picMkLst>
        </pc:picChg>
      </pc:sldChg>
      <pc:sldChg chg="addSp delSp modSp mod modTransition modAnim">
        <pc:chgData name="silene alejandra perez vega" userId="fe0bbaa5a6bfbced" providerId="LiveId" clId="{864B2B46-6B04-4F90-B7B6-7A34B3D93C72}" dt="2020-10-12T04:16:08.559" v="509"/>
        <pc:sldMkLst>
          <pc:docMk/>
          <pc:sldMk cId="2944008125" sldId="387"/>
        </pc:sldMkLst>
        <pc:spChg chg="add del mod">
          <ac:chgData name="silene alejandra perez vega" userId="fe0bbaa5a6bfbced" providerId="LiveId" clId="{864B2B46-6B04-4F90-B7B6-7A34B3D93C72}" dt="2020-10-12T03:14:49.848" v="92" actId="478"/>
          <ac:spMkLst>
            <pc:docMk/>
            <pc:sldMk cId="2944008125" sldId="387"/>
            <ac:spMk id="3" creationId="{EC77D4C4-DAD2-4780-91B5-9E66AB8EB4CC}"/>
          </ac:spMkLst>
        </pc:spChg>
        <pc:picChg chg="add mod">
          <ac:chgData name="silene alejandra perez vega" userId="fe0bbaa5a6bfbced" providerId="LiveId" clId="{864B2B46-6B04-4F90-B7B6-7A34B3D93C72}" dt="2020-10-12T03:14:24.202" v="88" actId="1076"/>
          <ac:picMkLst>
            <pc:docMk/>
            <pc:sldMk cId="2944008125" sldId="387"/>
            <ac:picMk id="2" creationId="{7E8CB4C4-31D0-4D83-8D92-CED0C76BEA55}"/>
          </ac:picMkLst>
        </pc:picChg>
        <pc:picChg chg="add mod">
          <ac:chgData name="silene alejandra perez vega" userId="fe0bbaa5a6bfbced" providerId="LiveId" clId="{864B2B46-6B04-4F90-B7B6-7A34B3D93C72}" dt="2020-10-12T03:16:53.480" v="122" actId="1076"/>
          <ac:picMkLst>
            <pc:docMk/>
            <pc:sldMk cId="2944008125" sldId="387"/>
            <ac:picMk id="4" creationId="{9058B28D-BFEF-4AFE-A00B-B0E11F3AAECB}"/>
          </ac:picMkLst>
        </pc:picChg>
        <pc:picChg chg="add mod">
          <ac:chgData name="silene alejandra perez vega" userId="fe0bbaa5a6bfbced" providerId="LiveId" clId="{864B2B46-6B04-4F90-B7B6-7A34B3D93C72}" dt="2020-10-12T03:15:35.491" v="100" actId="1076"/>
          <ac:picMkLst>
            <pc:docMk/>
            <pc:sldMk cId="2944008125" sldId="387"/>
            <ac:picMk id="5" creationId="{660DA472-E96A-4F2E-A51F-3E35B34655C8}"/>
          </ac:picMkLst>
        </pc:picChg>
        <pc:picChg chg="add mod">
          <ac:chgData name="silene alejandra perez vega" userId="fe0bbaa5a6bfbced" providerId="LiveId" clId="{864B2B46-6B04-4F90-B7B6-7A34B3D93C72}" dt="2020-10-12T03:15:47.883" v="105" actId="14100"/>
          <ac:picMkLst>
            <pc:docMk/>
            <pc:sldMk cId="2944008125" sldId="387"/>
            <ac:picMk id="6" creationId="{E2E48DD0-FC12-40E2-9D3F-029087E7BF6A}"/>
          </ac:picMkLst>
        </pc:picChg>
        <pc:picChg chg="add mod">
          <ac:chgData name="silene alejandra perez vega" userId="fe0bbaa5a6bfbced" providerId="LiveId" clId="{864B2B46-6B04-4F90-B7B6-7A34B3D93C72}" dt="2020-10-12T03:16:00.793" v="110" actId="1076"/>
          <ac:picMkLst>
            <pc:docMk/>
            <pc:sldMk cId="2944008125" sldId="387"/>
            <ac:picMk id="7" creationId="{A35B4285-05A9-489D-9378-2D275853C2FB}"/>
          </ac:picMkLst>
        </pc:picChg>
        <pc:picChg chg="add mod">
          <ac:chgData name="silene alejandra perez vega" userId="fe0bbaa5a6bfbced" providerId="LiveId" clId="{864B2B46-6B04-4F90-B7B6-7A34B3D93C72}" dt="2020-10-12T03:16:13.692" v="117" actId="1076"/>
          <ac:picMkLst>
            <pc:docMk/>
            <pc:sldMk cId="2944008125" sldId="387"/>
            <ac:picMk id="8" creationId="{2270613F-0C44-4EB6-ABDC-4A17DDB56656}"/>
          </ac:picMkLst>
        </pc:picChg>
      </pc:sldChg>
      <pc:sldChg chg="addSp modSp new mod modAnim">
        <pc:chgData name="silene alejandra perez vega" userId="fe0bbaa5a6bfbced" providerId="LiveId" clId="{864B2B46-6B04-4F90-B7B6-7A34B3D93C72}" dt="2020-10-12T04:35:26.256" v="548" actId="14100"/>
        <pc:sldMkLst>
          <pc:docMk/>
          <pc:sldMk cId="2287422395" sldId="388"/>
        </pc:sldMkLst>
        <pc:picChg chg="add mod">
          <ac:chgData name="silene alejandra perez vega" userId="fe0bbaa5a6bfbced" providerId="LiveId" clId="{864B2B46-6B04-4F90-B7B6-7A34B3D93C72}" dt="2020-10-12T04:35:26.256" v="548" actId="14100"/>
          <ac:picMkLst>
            <pc:docMk/>
            <pc:sldMk cId="2287422395" sldId="388"/>
            <ac:picMk id="4" creationId="{3C26E63A-3082-4A83-9855-5F499C639E5E}"/>
          </ac:picMkLst>
        </pc:picChg>
      </pc:sldChg>
      <pc:sldChg chg="addSp modSp new del mod modAnim">
        <pc:chgData name="silene alejandra perez vega" userId="fe0bbaa5a6bfbced" providerId="LiveId" clId="{864B2B46-6B04-4F90-B7B6-7A34B3D93C72}" dt="2020-10-16T01:49:49.676" v="557" actId="47"/>
        <pc:sldMkLst>
          <pc:docMk/>
          <pc:sldMk cId="3106634633" sldId="389"/>
        </pc:sldMkLst>
        <pc:picChg chg="add mod">
          <ac:chgData name="silene alejandra perez vega" userId="fe0bbaa5a6bfbced" providerId="LiveId" clId="{864B2B46-6B04-4F90-B7B6-7A34B3D93C72}" dt="2020-10-12T04:36:02.221" v="552" actId="14100"/>
          <ac:picMkLst>
            <pc:docMk/>
            <pc:sldMk cId="3106634633" sldId="389"/>
            <ac:picMk id="2" creationId="{37373B74-C563-4DE3-89E4-253FA463401B}"/>
          </ac:picMkLst>
        </pc:picChg>
      </pc:sldChg>
      <pc:sldChg chg="addSp modSp new mod modAnim">
        <pc:chgData name="silene alejandra perez vega" userId="fe0bbaa5a6bfbced" providerId="LiveId" clId="{864B2B46-6B04-4F90-B7B6-7A34B3D93C72}" dt="2020-10-12T04:37:43.138" v="556" actId="14100"/>
        <pc:sldMkLst>
          <pc:docMk/>
          <pc:sldMk cId="2885911701" sldId="390"/>
        </pc:sldMkLst>
        <pc:picChg chg="add mod">
          <ac:chgData name="silene alejandra perez vega" userId="fe0bbaa5a6bfbced" providerId="LiveId" clId="{864B2B46-6B04-4F90-B7B6-7A34B3D93C72}" dt="2020-10-12T04:37:43.138" v="556" actId="14100"/>
          <ac:picMkLst>
            <pc:docMk/>
            <pc:sldMk cId="2885911701" sldId="390"/>
            <ac:picMk id="2" creationId="{CB935E8B-386A-4C81-A361-A1639D15D6CE}"/>
          </ac:picMkLst>
        </pc:picChg>
      </pc:sldChg>
    </pc:docChg>
  </pc:docChgLst>
  <pc:docChgLst>
    <pc:chgData name="Andrea Andaur" userId="c951bd3bc2a87a8c" providerId="LiveId" clId="{29BB73FB-FE6D-4845-85E7-BB159C2C9632}"/>
    <pc:docChg chg="undo custSel addSld delSld modSld sldOrd modShowInfo">
      <pc:chgData name="Andrea Andaur" userId="c951bd3bc2a87a8c" providerId="LiveId" clId="{29BB73FB-FE6D-4845-85E7-BB159C2C9632}" dt="2020-05-19T17:09:36.525" v="1204"/>
      <pc:docMkLst>
        <pc:docMk/>
      </pc:docMkLst>
      <pc:sldChg chg="modSp mod modTransition modAnim">
        <pc:chgData name="Andrea Andaur" userId="c951bd3bc2a87a8c" providerId="LiveId" clId="{29BB73FB-FE6D-4845-85E7-BB159C2C9632}" dt="2020-05-19T16:53:53.816" v="1073"/>
        <pc:sldMkLst>
          <pc:docMk/>
          <pc:sldMk cId="3697159550" sldId="258"/>
        </pc:sldMkLst>
        <pc:picChg chg="mod">
          <ac:chgData name="Andrea Andaur" userId="c951bd3bc2a87a8c" providerId="LiveId" clId="{29BB73FB-FE6D-4845-85E7-BB159C2C9632}" dt="2020-05-19T16:14:23.263" v="684" actId="1076"/>
          <ac:picMkLst>
            <pc:docMk/>
            <pc:sldMk cId="3697159550" sldId="258"/>
            <ac:picMk id="6" creationId="{2267A2E1-3633-4050-BF9C-0BDBCFC82FB4}"/>
          </ac:picMkLst>
        </pc:picChg>
      </pc:sldChg>
      <pc:sldChg chg="addSp delSp modSp mod modTransition addAnim delAnim modAnim">
        <pc:chgData name="Andrea Andaur" userId="c951bd3bc2a87a8c" providerId="LiveId" clId="{29BB73FB-FE6D-4845-85E7-BB159C2C9632}" dt="2020-05-19T16:53:21.219" v="1072"/>
        <pc:sldMkLst>
          <pc:docMk/>
          <pc:sldMk cId="582708824" sldId="267"/>
        </pc:sldMkLst>
        <pc:picChg chg="mod">
          <ac:chgData name="Andrea Andaur" userId="c951bd3bc2a87a8c" providerId="LiveId" clId="{29BB73FB-FE6D-4845-85E7-BB159C2C9632}" dt="2020-05-19T16:11:48.147" v="662"/>
          <ac:picMkLst>
            <pc:docMk/>
            <pc:sldMk cId="582708824" sldId="267"/>
            <ac:picMk id="4" creationId="{E17D356F-B41E-4EBE-B53E-BB5BF5EF3CAB}"/>
          </ac:picMkLst>
        </pc:picChg>
        <pc:picChg chg="mod">
          <ac:chgData name="Andrea Andaur" userId="c951bd3bc2a87a8c" providerId="LiveId" clId="{29BB73FB-FE6D-4845-85E7-BB159C2C9632}" dt="2020-05-19T16:12:52.323" v="666" actId="1076"/>
          <ac:picMkLst>
            <pc:docMk/>
            <pc:sldMk cId="582708824" sldId="267"/>
            <ac:picMk id="7" creationId="{AEEF385E-B632-47F3-94F7-BC130C288A83}"/>
          </ac:picMkLst>
        </pc:picChg>
        <pc:picChg chg="del">
          <ac:chgData name="Andrea Andaur" userId="c951bd3bc2a87a8c" providerId="LiveId" clId="{29BB73FB-FE6D-4845-85E7-BB159C2C9632}" dt="2020-05-19T16:12:00.870" v="664" actId="478"/>
          <ac:picMkLst>
            <pc:docMk/>
            <pc:sldMk cId="582708824" sldId="267"/>
            <ac:picMk id="15" creationId="{E5995951-1B78-40D0-8D8C-8B3EC17BD74B}"/>
          </ac:picMkLst>
        </pc:picChg>
        <pc:picChg chg="add del mod">
          <ac:chgData name="Andrea Andaur" userId="c951bd3bc2a87a8c" providerId="LiveId" clId="{29BB73FB-FE6D-4845-85E7-BB159C2C9632}" dt="2020-05-19T16:12:03.406" v="665" actId="1076"/>
          <ac:picMkLst>
            <pc:docMk/>
            <pc:sldMk cId="582708824" sldId="267"/>
            <ac:picMk id="17" creationId="{2D5F47B8-8CBA-4A46-AB9C-0BA71F559A53}"/>
          </ac:picMkLst>
        </pc:picChg>
      </pc:sldChg>
      <pc:sldChg chg="addSp modSp mod modTransition modAnim">
        <pc:chgData name="Andrea Andaur" userId="c951bd3bc2a87a8c" providerId="LiveId" clId="{29BB73FB-FE6D-4845-85E7-BB159C2C9632}" dt="2020-05-19T16:53:53.816" v="1073"/>
        <pc:sldMkLst>
          <pc:docMk/>
          <pc:sldMk cId="3084220877" sldId="268"/>
        </pc:sldMkLst>
        <pc:spChg chg="add mod">
          <ac:chgData name="Andrea Andaur" userId="c951bd3bc2a87a8c" providerId="LiveId" clId="{29BB73FB-FE6D-4845-85E7-BB159C2C9632}" dt="2020-05-19T16:18:35.159" v="779" actId="339"/>
          <ac:spMkLst>
            <pc:docMk/>
            <pc:sldMk cId="3084220877" sldId="268"/>
            <ac:spMk id="7" creationId="{798BB9C6-7AE1-44CE-B461-FF279215BF99}"/>
          </ac:spMkLst>
        </pc:spChg>
        <pc:picChg chg="mod">
          <ac:chgData name="Andrea Andaur" userId="c951bd3bc2a87a8c" providerId="LiveId" clId="{29BB73FB-FE6D-4845-85E7-BB159C2C9632}" dt="2020-05-19T16:16:58.593" v="745" actId="1076"/>
          <ac:picMkLst>
            <pc:docMk/>
            <pc:sldMk cId="3084220877" sldId="268"/>
            <ac:picMk id="6" creationId="{D495EFD5-9063-46C7-AAC5-18FBF1E7F931}"/>
          </ac:picMkLst>
        </pc:picChg>
        <pc:picChg chg="add mod">
          <ac:chgData name="Andrea Andaur" userId="c951bd3bc2a87a8c" providerId="LiveId" clId="{29BB73FB-FE6D-4845-85E7-BB159C2C9632}" dt="2020-05-19T16:24:50.833" v="826" actId="1076"/>
          <ac:picMkLst>
            <pc:docMk/>
            <pc:sldMk cId="3084220877" sldId="268"/>
            <ac:picMk id="8" creationId="{E848F361-9480-4A3D-B331-7F3FF1118AAE}"/>
          </ac:picMkLst>
        </pc:picChg>
      </pc:sldChg>
      <pc:sldChg chg="addSp delSp modSp mod modTransition modAnim">
        <pc:chgData name="Andrea Andaur" userId="c951bd3bc2a87a8c" providerId="LiveId" clId="{29BB73FB-FE6D-4845-85E7-BB159C2C9632}" dt="2020-05-19T16:53:53.816" v="1073"/>
        <pc:sldMkLst>
          <pc:docMk/>
          <pc:sldMk cId="2956996125" sldId="269"/>
        </pc:sldMkLst>
        <pc:spChg chg="add del mod">
          <ac:chgData name="Andrea Andaur" userId="c951bd3bc2a87a8c" providerId="LiveId" clId="{29BB73FB-FE6D-4845-85E7-BB159C2C9632}" dt="2020-05-19T16:24:06.198" v="813" actId="478"/>
          <ac:spMkLst>
            <pc:docMk/>
            <pc:sldMk cId="2956996125" sldId="269"/>
            <ac:spMk id="3" creationId="{A855F319-07F3-4B89-A367-0674B61479C9}"/>
          </ac:spMkLst>
        </pc:spChg>
        <pc:spChg chg="mod">
          <ac:chgData name="Andrea Andaur" userId="c951bd3bc2a87a8c" providerId="LiveId" clId="{29BB73FB-FE6D-4845-85E7-BB159C2C9632}" dt="2020-05-19T16:24:03.159" v="811" actId="1076"/>
          <ac:spMkLst>
            <pc:docMk/>
            <pc:sldMk cId="2956996125" sldId="269"/>
            <ac:spMk id="4" creationId="{A52D2590-FF37-40A9-96D2-658D1912BBD3}"/>
          </ac:spMkLst>
        </pc:spChg>
        <pc:spChg chg="add mod">
          <ac:chgData name="Andrea Andaur" userId="c951bd3bc2a87a8c" providerId="LiveId" clId="{29BB73FB-FE6D-4845-85E7-BB159C2C9632}" dt="2020-05-19T16:29:42.855" v="896"/>
          <ac:spMkLst>
            <pc:docMk/>
            <pc:sldMk cId="2956996125" sldId="269"/>
            <ac:spMk id="6" creationId="{FE21AD79-D6F9-4A47-9F76-8D653357D935}"/>
          </ac:spMkLst>
        </pc:spChg>
        <pc:picChg chg="mod">
          <ac:chgData name="Andrea Andaur" userId="c951bd3bc2a87a8c" providerId="LiveId" clId="{29BB73FB-FE6D-4845-85E7-BB159C2C9632}" dt="2020-05-19T16:25:14.455" v="827" actId="1076"/>
          <ac:picMkLst>
            <pc:docMk/>
            <pc:sldMk cId="2956996125" sldId="269"/>
            <ac:picMk id="2" creationId="{A3936987-1DE2-4A69-81AB-D725B538B3FD}"/>
          </ac:picMkLst>
        </pc:picChg>
        <pc:picChg chg="add mod">
          <ac:chgData name="Andrea Andaur" userId="c951bd3bc2a87a8c" providerId="LiveId" clId="{29BB73FB-FE6D-4845-85E7-BB159C2C9632}" dt="2020-05-19T16:24:14.588" v="815" actId="1076"/>
          <ac:picMkLst>
            <pc:docMk/>
            <pc:sldMk cId="2956996125" sldId="269"/>
            <ac:picMk id="5" creationId="{877A655D-D5C8-417B-B002-AB497290BB2C}"/>
          </ac:picMkLst>
        </pc:picChg>
      </pc:sldChg>
      <pc:sldChg chg="addSp delSp modSp mod modTransition modAnim">
        <pc:chgData name="Andrea Andaur" userId="c951bd3bc2a87a8c" providerId="LiveId" clId="{29BB73FB-FE6D-4845-85E7-BB159C2C9632}" dt="2020-05-19T16:53:53.816" v="1073"/>
        <pc:sldMkLst>
          <pc:docMk/>
          <pc:sldMk cId="854042911" sldId="270"/>
        </pc:sldMkLst>
        <pc:spChg chg="mod">
          <ac:chgData name="Andrea Andaur" userId="c951bd3bc2a87a8c" providerId="LiveId" clId="{29BB73FB-FE6D-4845-85E7-BB159C2C9632}" dt="2020-05-19T16:24:25.062" v="819" actId="1076"/>
          <ac:spMkLst>
            <pc:docMk/>
            <pc:sldMk cId="854042911" sldId="270"/>
            <ac:spMk id="4" creationId="{A52D2590-FF37-40A9-96D2-658D1912BBD3}"/>
          </ac:spMkLst>
        </pc:spChg>
        <pc:spChg chg="add del mod">
          <ac:chgData name="Andrea Andaur" userId="c951bd3bc2a87a8c" providerId="LiveId" clId="{29BB73FB-FE6D-4845-85E7-BB159C2C9632}" dt="2020-05-18T18:25:54.173" v="1" actId="478"/>
          <ac:spMkLst>
            <pc:docMk/>
            <pc:sldMk cId="854042911" sldId="270"/>
            <ac:spMk id="5" creationId="{D053E0B0-216D-4BC2-A950-D09CDEA60DFC}"/>
          </ac:spMkLst>
        </pc:spChg>
        <pc:spChg chg="add mod">
          <ac:chgData name="Andrea Andaur" userId="c951bd3bc2a87a8c" providerId="LiveId" clId="{29BB73FB-FE6D-4845-85E7-BB159C2C9632}" dt="2020-05-19T16:29:53.485" v="900" actId="1076"/>
          <ac:spMkLst>
            <pc:docMk/>
            <pc:sldMk cId="854042911" sldId="270"/>
            <ac:spMk id="5" creationId="{D6565346-F275-4E06-9AE2-E086DC0B2B70}"/>
          </ac:spMkLst>
        </pc:spChg>
        <pc:picChg chg="mod">
          <ac:chgData name="Andrea Andaur" userId="c951bd3bc2a87a8c" providerId="LiveId" clId="{29BB73FB-FE6D-4845-85E7-BB159C2C9632}" dt="2020-05-19T16:27:24.245" v="861" actId="1076"/>
          <ac:picMkLst>
            <pc:docMk/>
            <pc:sldMk cId="854042911" sldId="270"/>
            <ac:picMk id="2" creationId="{3DF08382-D9CF-4EDC-B150-1A38F3D9933B}"/>
          </ac:picMkLst>
        </pc:picChg>
        <pc:picChg chg="add mod">
          <ac:chgData name="Andrea Andaur" userId="c951bd3bc2a87a8c" providerId="LiveId" clId="{29BB73FB-FE6D-4845-85E7-BB159C2C9632}" dt="2020-05-19T16:24:29.604" v="821" actId="1076"/>
          <ac:picMkLst>
            <pc:docMk/>
            <pc:sldMk cId="854042911" sldId="270"/>
            <ac:picMk id="3" creationId="{79AFDC86-0726-426C-8804-89BD3E95CDD5}"/>
          </ac:picMkLst>
        </pc:picChg>
      </pc:sldChg>
      <pc:sldChg chg="addSp modSp mod modTransition modAnim">
        <pc:chgData name="Andrea Andaur" userId="c951bd3bc2a87a8c" providerId="LiveId" clId="{29BB73FB-FE6D-4845-85E7-BB159C2C9632}" dt="2020-05-19T16:53:53.816" v="1073"/>
        <pc:sldMkLst>
          <pc:docMk/>
          <pc:sldMk cId="3091135634" sldId="271"/>
        </pc:sldMkLst>
        <pc:spChg chg="mod">
          <ac:chgData name="Andrea Andaur" userId="c951bd3bc2a87a8c" providerId="LiveId" clId="{29BB73FB-FE6D-4845-85E7-BB159C2C9632}" dt="2020-05-19T16:24:18.171" v="816" actId="1076"/>
          <ac:spMkLst>
            <pc:docMk/>
            <pc:sldMk cId="3091135634" sldId="271"/>
            <ac:spMk id="2" creationId="{7188E118-C8EB-4666-ABF4-FDE5BD5A21DD}"/>
          </ac:spMkLst>
        </pc:spChg>
        <pc:spChg chg="add mod">
          <ac:chgData name="Andrea Andaur" userId="c951bd3bc2a87a8c" providerId="LiveId" clId="{29BB73FB-FE6D-4845-85E7-BB159C2C9632}" dt="2020-05-19T16:29:44.833" v="897"/>
          <ac:spMkLst>
            <pc:docMk/>
            <pc:sldMk cId="3091135634" sldId="271"/>
            <ac:spMk id="5" creationId="{BFADE454-6032-4416-A80D-FFABB3D99C66}"/>
          </ac:spMkLst>
        </pc:spChg>
        <pc:picChg chg="add mod">
          <ac:chgData name="Andrea Andaur" userId="c951bd3bc2a87a8c" providerId="LiveId" clId="{29BB73FB-FE6D-4845-85E7-BB159C2C9632}" dt="2020-05-19T16:24:21.182" v="818" actId="1076"/>
          <ac:picMkLst>
            <pc:docMk/>
            <pc:sldMk cId="3091135634" sldId="271"/>
            <ac:picMk id="3" creationId="{76BD9981-A8DA-4298-B914-1F72D265E0A5}"/>
          </ac:picMkLst>
        </pc:picChg>
        <pc:picChg chg="mod">
          <ac:chgData name="Andrea Andaur" userId="c951bd3bc2a87a8c" providerId="LiveId" clId="{29BB73FB-FE6D-4845-85E7-BB159C2C9632}" dt="2020-05-19T16:26:21.380" v="845" actId="1076"/>
          <ac:picMkLst>
            <pc:docMk/>
            <pc:sldMk cId="3091135634" sldId="271"/>
            <ac:picMk id="4" creationId="{F62D2FE9-1E18-4AF1-BFCE-E981A24F1858}"/>
          </ac:picMkLst>
        </pc:picChg>
      </pc:sldChg>
      <pc:sldChg chg="addSp modSp mod modTransition modAnim">
        <pc:chgData name="Andrea Andaur" userId="c951bd3bc2a87a8c" providerId="LiveId" clId="{29BB73FB-FE6D-4845-85E7-BB159C2C9632}" dt="2020-05-19T16:53:53.816" v="1073"/>
        <pc:sldMkLst>
          <pc:docMk/>
          <pc:sldMk cId="1516025872" sldId="272"/>
        </pc:sldMkLst>
        <pc:spChg chg="mod">
          <ac:chgData name="Andrea Andaur" userId="c951bd3bc2a87a8c" providerId="LiveId" clId="{29BB73FB-FE6D-4845-85E7-BB159C2C9632}" dt="2020-05-19T16:21:25.978" v="801" actId="1076"/>
          <ac:spMkLst>
            <pc:docMk/>
            <pc:sldMk cId="1516025872" sldId="272"/>
            <ac:spMk id="2" creationId="{DF0D4B67-0DBB-45E0-8AB2-64FA613B5DA9}"/>
          </ac:spMkLst>
        </pc:spChg>
        <pc:spChg chg="add mod">
          <ac:chgData name="Andrea Andaur" userId="c951bd3bc2a87a8c" providerId="LiveId" clId="{29BB73FB-FE6D-4845-85E7-BB159C2C9632}" dt="2020-05-19T16:29:39.859" v="895"/>
          <ac:spMkLst>
            <pc:docMk/>
            <pc:sldMk cId="1516025872" sldId="272"/>
            <ac:spMk id="5" creationId="{00B305B7-F56B-43B7-8E11-79DC84399082}"/>
          </ac:spMkLst>
        </pc:spChg>
        <pc:picChg chg="mod">
          <ac:chgData name="Andrea Andaur" userId="c951bd3bc2a87a8c" providerId="LiveId" clId="{29BB73FB-FE6D-4845-85E7-BB159C2C9632}" dt="2020-05-19T16:20:13.737" v="792" actId="1076"/>
          <ac:picMkLst>
            <pc:docMk/>
            <pc:sldMk cId="1516025872" sldId="272"/>
            <ac:picMk id="3" creationId="{FE891AED-13BE-42BC-A337-937A86779EEE}"/>
          </ac:picMkLst>
        </pc:picChg>
        <pc:picChg chg="add mod">
          <ac:chgData name="Andrea Andaur" userId="c951bd3bc2a87a8c" providerId="LiveId" clId="{29BB73FB-FE6D-4845-85E7-BB159C2C9632}" dt="2020-05-19T16:21:42.660" v="810" actId="1076"/>
          <ac:picMkLst>
            <pc:docMk/>
            <pc:sldMk cId="1516025872" sldId="272"/>
            <ac:picMk id="1026" creationId="{2A157F06-28E5-4145-B60C-212CBB418977}"/>
          </ac:picMkLst>
        </pc:picChg>
      </pc:sldChg>
      <pc:sldChg chg="addSp modSp add del mod">
        <pc:chgData name="Andrea Andaur" userId="c951bd3bc2a87a8c" providerId="LiveId" clId="{29BB73FB-FE6D-4845-85E7-BB159C2C9632}" dt="2020-05-18T18:56:01.657" v="158" actId="47"/>
        <pc:sldMkLst>
          <pc:docMk/>
          <pc:sldMk cId="4054699646" sldId="273"/>
        </pc:sldMkLst>
        <pc:spChg chg="mod">
          <ac:chgData name="Andrea Andaur" userId="c951bd3bc2a87a8c" providerId="LiveId" clId="{29BB73FB-FE6D-4845-85E7-BB159C2C9632}" dt="2020-05-18T18:27:02.413" v="7" actId="1076"/>
          <ac:spMkLst>
            <pc:docMk/>
            <pc:sldMk cId="4054699646" sldId="273"/>
            <ac:spMk id="2" creationId="{DF0D4B67-0DBB-45E0-8AB2-64FA613B5DA9}"/>
          </ac:spMkLst>
        </pc:spChg>
        <pc:picChg chg="add mod">
          <ac:chgData name="Andrea Andaur" userId="c951bd3bc2a87a8c" providerId="LiveId" clId="{29BB73FB-FE6D-4845-85E7-BB159C2C9632}" dt="2020-05-18T18:27:08.101" v="9" actId="14100"/>
          <ac:picMkLst>
            <pc:docMk/>
            <pc:sldMk cId="4054699646" sldId="273"/>
            <ac:picMk id="1026" creationId="{C12B9F18-C790-449A-B62D-EB99906619F1}"/>
          </ac:picMkLst>
        </pc:picChg>
      </pc:sldChg>
      <pc:sldChg chg="addSp delSp modSp add mod modTransition modAnim">
        <pc:chgData name="Andrea Andaur" userId="c951bd3bc2a87a8c" providerId="LiveId" clId="{29BB73FB-FE6D-4845-85E7-BB159C2C9632}" dt="2020-05-19T16:53:53.816" v="1073"/>
        <pc:sldMkLst>
          <pc:docMk/>
          <pc:sldMk cId="412556935" sldId="274"/>
        </pc:sldMkLst>
        <pc:spChg chg="del">
          <ac:chgData name="Andrea Andaur" userId="c951bd3bc2a87a8c" providerId="LiveId" clId="{29BB73FB-FE6D-4845-85E7-BB159C2C9632}" dt="2020-05-18T18:27:31.156" v="11" actId="478"/>
          <ac:spMkLst>
            <pc:docMk/>
            <pc:sldMk cId="412556935" sldId="274"/>
            <ac:spMk id="2" creationId="{DF0D4B67-0DBB-45E0-8AB2-64FA613B5DA9}"/>
          </ac:spMkLst>
        </pc:spChg>
        <pc:spChg chg="add mod">
          <ac:chgData name="Andrea Andaur" userId="c951bd3bc2a87a8c" providerId="LiveId" clId="{29BB73FB-FE6D-4845-85E7-BB159C2C9632}" dt="2020-05-18T19:46:56.746" v="386" actId="339"/>
          <ac:spMkLst>
            <pc:docMk/>
            <pc:sldMk cId="412556935" sldId="274"/>
            <ac:spMk id="3" creationId="{9FB1A229-40E3-4145-9F37-64095FF2715E}"/>
          </ac:spMkLst>
        </pc:spChg>
        <pc:spChg chg="add mod">
          <ac:chgData name="Andrea Andaur" userId="c951bd3bc2a87a8c" providerId="LiveId" clId="{29BB73FB-FE6D-4845-85E7-BB159C2C9632}" dt="2020-05-18T19:45:40.468" v="379" actId="1076"/>
          <ac:spMkLst>
            <pc:docMk/>
            <pc:sldMk cId="412556935" sldId="274"/>
            <ac:spMk id="4" creationId="{D2235C12-F9ED-40C5-8127-ED4231A5689E}"/>
          </ac:spMkLst>
        </pc:spChg>
        <pc:spChg chg="add mod">
          <ac:chgData name="Andrea Andaur" userId="c951bd3bc2a87a8c" providerId="LiveId" clId="{29BB73FB-FE6D-4845-85E7-BB159C2C9632}" dt="2020-05-18T19:45:52.248" v="381" actId="1076"/>
          <ac:spMkLst>
            <pc:docMk/>
            <pc:sldMk cId="412556935" sldId="274"/>
            <ac:spMk id="7" creationId="{99DB74A4-0199-4291-805C-9CBC5194285D}"/>
          </ac:spMkLst>
        </pc:spChg>
        <pc:spChg chg="add mod">
          <ac:chgData name="Andrea Andaur" userId="c951bd3bc2a87a8c" providerId="LiveId" clId="{29BB73FB-FE6D-4845-85E7-BB159C2C9632}" dt="2020-05-18T19:45:56.480" v="382" actId="1076"/>
          <ac:spMkLst>
            <pc:docMk/>
            <pc:sldMk cId="412556935" sldId="274"/>
            <ac:spMk id="8" creationId="{71E1055E-DE4A-4DF9-BBBB-5A6723050AC0}"/>
          </ac:spMkLst>
        </pc:spChg>
        <pc:picChg chg="mod">
          <ac:chgData name="Andrea Andaur" userId="c951bd3bc2a87a8c" providerId="LiveId" clId="{29BB73FB-FE6D-4845-85E7-BB159C2C9632}" dt="2020-05-19T16:40:22.575" v="1032" actId="1076"/>
          <ac:picMkLst>
            <pc:docMk/>
            <pc:sldMk cId="412556935" sldId="274"/>
            <ac:picMk id="2" creationId="{4CFAD23B-D354-4AA0-8741-8492D11DD660}"/>
          </ac:picMkLst>
        </pc:picChg>
        <pc:picChg chg="del">
          <ac:chgData name="Andrea Andaur" userId="c951bd3bc2a87a8c" providerId="LiveId" clId="{29BB73FB-FE6D-4845-85E7-BB159C2C9632}" dt="2020-05-18T18:27:33.029" v="12" actId="478"/>
          <ac:picMkLst>
            <pc:docMk/>
            <pc:sldMk cId="412556935" sldId="274"/>
            <ac:picMk id="1026" creationId="{C12B9F18-C790-449A-B62D-EB99906619F1}"/>
          </ac:picMkLst>
        </pc:picChg>
        <pc:picChg chg="add del mod">
          <ac:chgData name="Andrea Andaur" userId="c951bd3bc2a87a8c" providerId="LiveId" clId="{29BB73FB-FE6D-4845-85E7-BB159C2C9632}" dt="2020-05-18T18:54:35.897" v="142" actId="478"/>
          <ac:picMkLst>
            <pc:docMk/>
            <pc:sldMk cId="412556935" sldId="274"/>
            <ac:picMk id="5122" creationId="{63AFBC3D-16C3-453E-BFE2-B8926D2749E2}"/>
          </ac:picMkLst>
        </pc:picChg>
        <pc:picChg chg="add del mod">
          <ac:chgData name="Andrea Andaur" userId="c951bd3bc2a87a8c" providerId="LiveId" clId="{29BB73FB-FE6D-4845-85E7-BB159C2C9632}" dt="2020-05-18T19:18:18.192" v="197" actId="478"/>
          <ac:picMkLst>
            <pc:docMk/>
            <pc:sldMk cId="412556935" sldId="274"/>
            <ac:picMk id="5124" creationId="{D8505198-1BCA-4C75-80AC-16BFB7E483C9}"/>
          </ac:picMkLst>
        </pc:picChg>
      </pc:sldChg>
      <pc:sldChg chg="addSp delSp modSp add del mod delAnim modAnim">
        <pc:chgData name="Andrea Andaur" userId="c951bd3bc2a87a8c" providerId="LiveId" clId="{29BB73FB-FE6D-4845-85E7-BB159C2C9632}" dt="2020-05-18T19:19:26.852" v="206" actId="47"/>
        <pc:sldMkLst>
          <pc:docMk/>
          <pc:sldMk cId="3105601350" sldId="275"/>
        </pc:sldMkLst>
        <pc:spChg chg="del">
          <ac:chgData name="Andrea Andaur" userId="c951bd3bc2a87a8c" providerId="LiveId" clId="{29BB73FB-FE6D-4845-85E7-BB159C2C9632}" dt="2020-05-18T18:59:31.257" v="182" actId="478"/>
          <ac:spMkLst>
            <pc:docMk/>
            <pc:sldMk cId="3105601350" sldId="275"/>
            <ac:spMk id="4" creationId="{D2235C12-F9ED-40C5-8127-ED4231A5689E}"/>
          </ac:spMkLst>
        </pc:spChg>
        <pc:spChg chg="add mod">
          <ac:chgData name="Andrea Andaur" userId="c951bd3bc2a87a8c" providerId="LiveId" clId="{29BB73FB-FE6D-4845-85E7-BB159C2C9632}" dt="2020-05-18T18:59:32.395" v="183"/>
          <ac:spMkLst>
            <pc:docMk/>
            <pc:sldMk cId="3105601350" sldId="275"/>
            <ac:spMk id="5" creationId="{5A397253-A5BE-4076-A793-66F5009BEE6A}"/>
          </ac:spMkLst>
        </pc:spChg>
        <pc:picChg chg="add mod">
          <ac:chgData name="Andrea Andaur" userId="c951bd3bc2a87a8c" providerId="LiveId" clId="{29BB73FB-FE6D-4845-85E7-BB159C2C9632}" dt="2020-05-18T18:53:21.977" v="133" actId="1076"/>
          <ac:picMkLst>
            <pc:docMk/>
            <pc:sldMk cId="3105601350" sldId="275"/>
            <ac:picMk id="4098" creationId="{60303A6A-D205-4B0B-ACB1-F357A6705939}"/>
          </ac:picMkLst>
        </pc:picChg>
      </pc:sldChg>
      <pc:sldChg chg="addSp delSp modSp add del mod delAnim modAnim">
        <pc:chgData name="Andrea Andaur" userId="c951bd3bc2a87a8c" providerId="LiveId" clId="{29BB73FB-FE6D-4845-85E7-BB159C2C9632}" dt="2020-05-18T19:19:26.417" v="205" actId="47"/>
        <pc:sldMkLst>
          <pc:docMk/>
          <pc:sldMk cId="1952218505" sldId="276"/>
        </pc:sldMkLst>
        <pc:spChg chg="del mod">
          <ac:chgData name="Andrea Andaur" userId="c951bd3bc2a87a8c" providerId="LiveId" clId="{29BB73FB-FE6D-4845-85E7-BB159C2C9632}" dt="2020-05-18T18:59:38.219" v="184" actId="478"/>
          <ac:spMkLst>
            <pc:docMk/>
            <pc:sldMk cId="1952218505" sldId="276"/>
            <ac:spMk id="4" creationId="{D2235C12-F9ED-40C5-8127-ED4231A5689E}"/>
          </ac:spMkLst>
        </pc:spChg>
        <pc:spChg chg="add mod">
          <ac:chgData name="Andrea Andaur" userId="c951bd3bc2a87a8c" providerId="LiveId" clId="{29BB73FB-FE6D-4845-85E7-BB159C2C9632}" dt="2020-05-18T18:59:41.351" v="185"/>
          <ac:spMkLst>
            <pc:docMk/>
            <pc:sldMk cId="1952218505" sldId="276"/>
            <ac:spMk id="5" creationId="{ECBDB498-5668-4033-B48E-BE4FB44104FA}"/>
          </ac:spMkLst>
        </pc:spChg>
        <pc:picChg chg="add mod">
          <ac:chgData name="Andrea Andaur" userId="c951bd3bc2a87a8c" providerId="LiveId" clId="{29BB73FB-FE6D-4845-85E7-BB159C2C9632}" dt="2020-05-18T18:54:10.593" v="141" actId="1076"/>
          <ac:picMkLst>
            <pc:docMk/>
            <pc:sldMk cId="1952218505" sldId="276"/>
            <ac:picMk id="3074" creationId="{5094E475-971B-4215-A456-1DFF57BA4BDC}"/>
          </ac:picMkLst>
        </pc:picChg>
      </pc:sldChg>
      <pc:sldChg chg="addSp delSp modSp add mod ord modTransition delAnim modAnim modNotesTx">
        <pc:chgData name="Andrea Andaur" userId="c951bd3bc2a87a8c" providerId="LiveId" clId="{29BB73FB-FE6D-4845-85E7-BB159C2C9632}" dt="2020-05-19T16:53:53.816" v="1073"/>
        <pc:sldMkLst>
          <pc:docMk/>
          <pc:sldMk cId="341575771" sldId="277"/>
        </pc:sldMkLst>
        <pc:spChg chg="mod ord">
          <ac:chgData name="Andrea Andaur" userId="c951bd3bc2a87a8c" providerId="LiveId" clId="{29BB73FB-FE6D-4845-85E7-BB159C2C9632}" dt="2020-05-19T16:34:30.923" v="945" actId="166"/>
          <ac:spMkLst>
            <pc:docMk/>
            <pc:sldMk cId="341575771" sldId="277"/>
            <ac:spMk id="4" creationId="{D2235C12-F9ED-40C5-8127-ED4231A5689E}"/>
          </ac:spMkLst>
        </pc:spChg>
        <pc:spChg chg="add del mod">
          <ac:chgData name="Andrea Andaur" userId="c951bd3bc2a87a8c" providerId="LiveId" clId="{29BB73FB-FE6D-4845-85E7-BB159C2C9632}" dt="2020-05-18T18:54:47.777" v="146" actId="478"/>
          <ac:spMkLst>
            <pc:docMk/>
            <pc:sldMk cId="341575771" sldId="277"/>
            <ac:spMk id="5" creationId="{A460E505-C736-4517-AE15-97920248680C}"/>
          </ac:spMkLst>
        </pc:spChg>
        <pc:spChg chg="add mod">
          <ac:chgData name="Andrea Andaur" userId="c951bd3bc2a87a8c" providerId="LiveId" clId="{29BB73FB-FE6D-4845-85E7-BB159C2C9632}" dt="2020-05-19T16:38:19.699" v="1027" actId="1076"/>
          <ac:spMkLst>
            <pc:docMk/>
            <pc:sldMk cId="341575771" sldId="277"/>
            <ac:spMk id="5" creationId="{AE8CF330-C420-4F51-A07F-67C24EE40DC5}"/>
          </ac:spMkLst>
        </pc:spChg>
        <pc:spChg chg="add mod">
          <ac:chgData name="Andrea Andaur" userId="c951bd3bc2a87a8c" providerId="LiveId" clId="{29BB73FB-FE6D-4845-85E7-BB159C2C9632}" dt="2020-05-19T16:39:32.963" v="1031" actId="14100"/>
          <ac:spMkLst>
            <pc:docMk/>
            <pc:sldMk cId="341575771" sldId="277"/>
            <ac:spMk id="9" creationId="{3A983DC6-32A1-42D3-8A4D-91F8A9A20724}"/>
          </ac:spMkLst>
        </pc:spChg>
        <pc:picChg chg="mod">
          <ac:chgData name="Andrea Andaur" userId="c951bd3bc2a87a8c" providerId="LiveId" clId="{29BB73FB-FE6D-4845-85E7-BB159C2C9632}" dt="2020-05-19T16:31:02.475" v="902" actId="1076"/>
          <ac:picMkLst>
            <pc:docMk/>
            <pc:sldMk cId="341575771" sldId="277"/>
            <ac:picMk id="2" creationId="{FF9CFA68-8954-47F6-AF55-BF9C7FF6C2F6}"/>
          </ac:picMkLst>
        </pc:picChg>
        <pc:picChg chg="mod">
          <ac:chgData name="Andrea Andaur" userId="c951bd3bc2a87a8c" providerId="LiveId" clId="{29BB73FB-FE6D-4845-85E7-BB159C2C9632}" dt="2020-05-19T16:31:28.485" v="903" actId="1076"/>
          <ac:picMkLst>
            <pc:docMk/>
            <pc:sldMk cId="341575771" sldId="277"/>
            <ac:picMk id="3" creationId="{A4FA449C-F4CE-4984-A8DA-AADE6BC49245}"/>
          </ac:picMkLst>
        </pc:picChg>
        <pc:picChg chg="add mod">
          <ac:chgData name="Andrea Andaur" userId="c951bd3bc2a87a8c" providerId="LiveId" clId="{29BB73FB-FE6D-4845-85E7-BB159C2C9632}" dt="2020-05-18T19:20:19.561" v="221" actId="1076"/>
          <ac:picMkLst>
            <pc:docMk/>
            <pc:sldMk cId="341575771" sldId="277"/>
            <ac:picMk id="6" creationId="{0D0D1AFB-237B-4D17-A6AF-BEE33BC19CB0}"/>
          </ac:picMkLst>
        </pc:picChg>
        <pc:picChg chg="add mod">
          <ac:chgData name="Andrea Andaur" userId="c951bd3bc2a87a8c" providerId="LiveId" clId="{29BB73FB-FE6D-4845-85E7-BB159C2C9632}" dt="2020-05-18T19:20:21.164" v="222" actId="1076"/>
          <ac:picMkLst>
            <pc:docMk/>
            <pc:sldMk cId="341575771" sldId="277"/>
            <ac:picMk id="7" creationId="{996B64B3-7FE5-435C-9557-00FFFE0E2F9A}"/>
          </ac:picMkLst>
        </pc:picChg>
        <pc:picChg chg="add mod">
          <ac:chgData name="Andrea Andaur" userId="c951bd3bc2a87a8c" providerId="LiveId" clId="{29BB73FB-FE6D-4845-85E7-BB159C2C9632}" dt="2020-05-18T19:20:17.420" v="220" actId="1076"/>
          <ac:picMkLst>
            <pc:docMk/>
            <pc:sldMk cId="341575771" sldId="277"/>
            <ac:picMk id="8" creationId="{43637A22-A17F-43CB-8368-DF29C8D2EF7D}"/>
          </ac:picMkLst>
        </pc:picChg>
        <pc:picChg chg="add del mod">
          <ac:chgData name="Andrea Andaur" userId="c951bd3bc2a87a8c" providerId="LiveId" clId="{29BB73FB-FE6D-4845-85E7-BB159C2C9632}" dt="2020-05-18T18:54:49.986" v="147" actId="478"/>
          <ac:picMkLst>
            <pc:docMk/>
            <pc:sldMk cId="341575771" sldId="277"/>
            <ac:picMk id="2050" creationId="{376B2315-6BF9-4D2F-B649-4DC68CA5A00F}"/>
          </ac:picMkLst>
        </pc:picChg>
        <pc:picChg chg="add mod">
          <ac:chgData name="Andrea Andaur" userId="c951bd3bc2a87a8c" providerId="LiveId" clId="{29BB73FB-FE6D-4845-85E7-BB159C2C9632}" dt="2020-05-18T19:20:23.412" v="223" actId="1076"/>
          <ac:picMkLst>
            <pc:docMk/>
            <pc:sldMk cId="341575771" sldId="277"/>
            <ac:picMk id="2052" creationId="{6E1E92BF-B7D7-44EA-9158-CA677E4E87D1}"/>
          </ac:picMkLst>
        </pc:picChg>
      </pc:sldChg>
      <pc:sldChg chg="addSp modSp add mod modTransition modAnim">
        <pc:chgData name="Andrea Andaur" userId="c951bd3bc2a87a8c" providerId="LiveId" clId="{29BB73FB-FE6D-4845-85E7-BB159C2C9632}" dt="2020-05-19T16:53:53.816" v="1073"/>
        <pc:sldMkLst>
          <pc:docMk/>
          <pc:sldMk cId="840955097" sldId="278"/>
        </pc:sldMkLst>
        <pc:spChg chg="mod">
          <ac:chgData name="Andrea Andaur" userId="c951bd3bc2a87a8c" providerId="LiveId" clId="{29BB73FB-FE6D-4845-85E7-BB159C2C9632}" dt="2020-05-19T16:24:37.225" v="823" actId="1076"/>
          <ac:spMkLst>
            <pc:docMk/>
            <pc:sldMk cId="840955097" sldId="278"/>
            <ac:spMk id="2" creationId="{DF0D4B67-0DBB-45E0-8AB2-64FA613B5DA9}"/>
          </ac:spMkLst>
        </pc:spChg>
        <pc:spChg chg="add mod">
          <ac:chgData name="Andrea Andaur" userId="c951bd3bc2a87a8c" providerId="LiveId" clId="{29BB73FB-FE6D-4845-85E7-BB159C2C9632}" dt="2020-05-19T16:29:57.033" v="901"/>
          <ac:spMkLst>
            <pc:docMk/>
            <pc:sldMk cId="840955097" sldId="278"/>
            <ac:spMk id="5" creationId="{4771E185-649F-4212-98D9-BF114B7945BE}"/>
          </ac:spMkLst>
        </pc:spChg>
        <pc:picChg chg="add mod">
          <ac:chgData name="Andrea Andaur" userId="c951bd3bc2a87a8c" providerId="LiveId" clId="{29BB73FB-FE6D-4845-85E7-BB159C2C9632}" dt="2020-05-19T16:24:38.713" v="824" actId="1076"/>
          <ac:picMkLst>
            <pc:docMk/>
            <pc:sldMk cId="840955097" sldId="278"/>
            <ac:picMk id="3" creationId="{0F518BBC-9C99-46D1-AE15-192F6AE93A81}"/>
          </ac:picMkLst>
        </pc:picChg>
        <pc:picChg chg="mod">
          <ac:chgData name="Andrea Andaur" userId="c951bd3bc2a87a8c" providerId="LiveId" clId="{29BB73FB-FE6D-4845-85E7-BB159C2C9632}" dt="2020-05-19T16:28:57.209" v="877" actId="1076"/>
          <ac:picMkLst>
            <pc:docMk/>
            <pc:sldMk cId="840955097" sldId="278"/>
            <ac:picMk id="4" creationId="{3C557DEC-CF5E-48F5-B8E7-398B54527992}"/>
          </ac:picMkLst>
        </pc:picChg>
      </pc:sldChg>
      <pc:sldChg chg="addSp delSp modSp add mod modTransition delAnim modAnim">
        <pc:chgData name="Andrea Andaur" userId="c951bd3bc2a87a8c" providerId="LiveId" clId="{29BB73FB-FE6D-4845-85E7-BB159C2C9632}" dt="2020-05-19T16:53:53.816" v="1073"/>
        <pc:sldMkLst>
          <pc:docMk/>
          <pc:sldMk cId="2280065584" sldId="279"/>
        </pc:sldMkLst>
        <pc:spChg chg="add del mod ord">
          <ac:chgData name="Andrea Andaur" userId="c951bd3bc2a87a8c" providerId="LiveId" clId="{29BB73FB-FE6D-4845-85E7-BB159C2C9632}" dt="2020-05-18T20:05:36.928" v="477" actId="478"/>
          <ac:spMkLst>
            <pc:docMk/>
            <pc:sldMk cId="2280065584" sldId="279"/>
            <ac:spMk id="2" creationId="{BC83140E-4381-487A-8F64-B0F0C85512C5}"/>
          </ac:spMkLst>
        </pc:spChg>
        <pc:spChg chg="del">
          <ac:chgData name="Andrea Andaur" userId="c951bd3bc2a87a8c" providerId="LiveId" clId="{29BB73FB-FE6D-4845-85E7-BB159C2C9632}" dt="2020-05-18T19:48:20.703" v="389" actId="478"/>
          <ac:spMkLst>
            <pc:docMk/>
            <pc:sldMk cId="2280065584" sldId="279"/>
            <ac:spMk id="3" creationId="{9FB1A229-40E3-4145-9F37-64095FF2715E}"/>
          </ac:spMkLst>
        </pc:spChg>
        <pc:spChg chg="mod">
          <ac:chgData name="Andrea Andaur" userId="c951bd3bc2a87a8c" providerId="LiveId" clId="{29BB73FB-FE6D-4845-85E7-BB159C2C9632}" dt="2020-05-18T19:48:59.099" v="426" actId="1076"/>
          <ac:spMkLst>
            <pc:docMk/>
            <pc:sldMk cId="2280065584" sldId="279"/>
            <ac:spMk id="4" creationId="{D2235C12-F9ED-40C5-8127-ED4231A5689E}"/>
          </ac:spMkLst>
        </pc:spChg>
        <pc:spChg chg="del">
          <ac:chgData name="Andrea Andaur" userId="c951bd3bc2a87a8c" providerId="LiveId" clId="{29BB73FB-FE6D-4845-85E7-BB159C2C9632}" dt="2020-05-18T19:48:18.212" v="388" actId="478"/>
          <ac:spMkLst>
            <pc:docMk/>
            <pc:sldMk cId="2280065584" sldId="279"/>
            <ac:spMk id="7" creationId="{99DB74A4-0199-4291-805C-9CBC5194285D}"/>
          </ac:spMkLst>
        </pc:spChg>
        <pc:spChg chg="del">
          <ac:chgData name="Andrea Andaur" userId="c951bd3bc2a87a8c" providerId="LiveId" clId="{29BB73FB-FE6D-4845-85E7-BB159C2C9632}" dt="2020-05-18T19:48:24.953" v="390" actId="478"/>
          <ac:spMkLst>
            <pc:docMk/>
            <pc:sldMk cId="2280065584" sldId="279"/>
            <ac:spMk id="8" creationId="{71E1055E-DE4A-4DF9-BBBB-5A6723050AC0}"/>
          </ac:spMkLst>
        </pc:spChg>
        <pc:picChg chg="mod">
          <ac:chgData name="Andrea Andaur" userId="c951bd3bc2a87a8c" providerId="LiveId" clId="{29BB73FB-FE6D-4845-85E7-BB159C2C9632}" dt="2020-05-19T16:42:40.606" v="1051" actId="1076"/>
          <ac:picMkLst>
            <pc:docMk/>
            <pc:sldMk cId="2280065584" sldId="279"/>
            <ac:picMk id="2" creationId="{14F7C658-B242-400B-94D5-868EA476E742}"/>
          </ac:picMkLst>
        </pc:picChg>
        <pc:picChg chg="add mod">
          <ac:chgData name="Andrea Andaur" userId="c951bd3bc2a87a8c" providerId="LiveId" clId="{29BB73FB-FE6D-4845-85E7-BB159C2C9632}" dt="2020-05-18T20:33:34.147" v="599" actId="1076"/>
          <ac:picMkLst>
            <pc:docMk/>
            <pc:sldMk cId="2280065584" sldId="279"/>
            <ac:picMk id="6146" creationId="{1E446846-FD38-45C4-A3D9-2848A34C8E8F}"/>
          </ac:picMkLst>
        </pc:picChg>
        <pc:picChg chg="add mod">
          <ac:chgData name="Andrea Andaur" userId="c951bd3bc2a87a8c" providerId="LiveId" clId="{29BB73FB-FE6D-4845-85E7-BB159C2C9632}" dt="2020-05-18T20:33:35.819" v="600" actId="1076"/>
          <ac:picMkLst>
            <pc:docMk/>
            <pc:sldMk cId="2280065584" sldId="279"/>
            <ac:picMk id="6148" creationId="{D5490CE5-9B1A-4EFE-9577-376C9825FFDE}"/>
          </ac:picMkLst>
        </pc:picChg>
        <pc:picChg chg="add mod">
          <ac:chgData name="Andrea Andaur" userId="c951bd3bc2a87a8c" providerId="LiveId" clId="{29BB73FB-FE6D-4845-85E7-BB159C2C9632}" dt="2020-05-18T20:33:41.481" v="603" actId="1076"/>
          <ac:picMkLst>
            <pc:docMk/>
            <pc:sldMk cId="2280065584" sldId="279"/>
            <ac:picMk id="6150" creationId="{2BF9024D-C4F6-4993-A8AC-1BEEBFDBCFFA}"/>
          </ac:picMkLst>
        </pc:picChg>
        <pc:picChg chg="add del mod">
          <ac:chgData name="Andrea Andaur" userId="c951bd3bc2a87a8c" providerId="LiveId" clId="{29BB73FB-FE6D-4845-85E7-BB159C2C9632}" dt="2020-05-18T20:33:26.758" v="595" actId="478"/>
          <ac:picMkLst>
            <pc:docMk/>
            <pc:sldMk cId="2280065584" sldId="279"/>
            <ac:picMk id="6152" creationId="{71DB22F3-E233-44C7-893C-927AB22AA84E}"/>
          </ac:picMkLst>
        </pc:picChg>
        <pc:picChg chg="add del mod">
          <ac:chgData name="Andrea Andaur" userId="c951bd3bc2a87a8c" providerId="LiveId" clId="{29BB73FB-FE6D-4845-85E7-BB159C2C9632}" dt="2020-05-18T20:33:22.013" v="594" actId="478"/>
          <ac:picMkLst>
            <pc:docMk/>
            <pc:sldMk cId="2280065584" sldId="279"/>
            <ac:picMk id="6154" creationId="{BB5FE693-8BCC-43D0-9094-5ED9615A1421}"/>
          </ac:picMkLst>
        </pc:picChg>
      </pc:sldChg>
      <pc:sldChg chg="addSp modSp add mod modTransition modAnim">
        <pc:chgData name="Andrea Andaur" userId="c951bd3bc2a87a8c" providerId="LiveId" clId="{29BB73FB-FE6D-4845-85E7-BB159C2C9632}" dt="2020-05-19T16:53:53.816" v="1073"/>
        <pc:sldMkLst>
          <pc:docMk/>
          <pc:sldMk cId="3569868413" sldId="303"/>
        </pc:sldMkLst>
        <pc:picChg chg="add mod">
          <ac:chgData name="Andrea Andaur" userId="c951bd3bc2a87a8c" providerId="LiveId" clId="{29BB73FB-FE6D-4845-85E7-BB159C2C9632}" dt="2020-05-18T20:11:53.006" v="489" actId="1076"/>
          <ac:picMkLst>
            <pc:docMk/>
            <pc:sldMk cId="3569868413" sldId="303"/>
            <ac:picMk id="3" creationId="{B41449EA-B3B2-4E8D-A01F-F0DFC9F6F7E2}"/>
          </ac:picMkLst>
        </pc:picChg>
      </pc:sldChg>
      <pc:sldChg chg="addSp delSp modSp add mod ord modTransition modAnim">
        <pc:chgData name="Andrea Andaur" userId="c951bd3bc2a87a8c" providerId="LiveId" clId="{29BB73FB-FE6D-4845-85E7-BB159C2C9632}" dt="2020-05-19T16:53:53.816" v="1073"/>
        <pc:sldMkLst>
          <pc:docMk/>
          <pc:sldMk cId="1249981040" sldId="304"/>
        </pc:sldMkLst>
        <pc:spChg chg="add del mod">
          <ac:chgData name="Andrea Andaur" userId="c951bd3bc2a87a8c" providerId="LiveId" clId="{29BB73FB-FE6D-4845-85E7-BB159C2C9632}" dt="2020-05-18T20:07:26.119" v="481" actId="478"/>
          <ac:spMkLst>
            <pc:docMk/>
            <pc:sldMk cId="1249981040" sldId="304"/>
            <ac:spMk id="2" creationId="{83C082A0-6A24-4625-969F-376261E13087}"/>
          </ac:spMkLst>
        </pc:spChg>
        <pc:spChg chg="add del mod">
          <ac:chgData name="Andrea Andaur" userId="c951bd3bc2a87a8c" providerId="LiveId" clId="{29BB73FB-FE6D-4845-85E7-BB159C2C9632}" dt="2020-05-18T20:08:22.184" v="483" actId="478"/>
          <ac:spMkLst>
            <pc:docMk/>
            <pc:sldMk cId="1249981040" sldId="304"/>
            <ac:spMk id="3" creationId="{AF8BA808-FE12-436D-994E-1CE589930E83}"/>
          </ac:spMkLst>
        </pc:spChg>
        <pc:picChg chg="add mod">
          <ac:chgData name="Andrea Andaur" userId="c951bd3bc2a87a8c" providerId="LiveId" clId="{29BB73FB-FE6D-4845-85E7-BB159C2C9632}" dt="2020-05-18T20:10:32.290" v="485" actId="1076"/>
          <ac:picMkLst>
            <pc:docMk/>
            <pc:sldMk cId="1249981040" sldId="304"/>
            <ac:picMk id="4" creationId="{EC5F53B9-5C7D-460D-9A29-9256C0C1514A}"/>
          </ac:picMkLst>
        </pc:picChg>
      </pc:sldChg>
      <pc:sldChg chg="addSp delSp modSp add modTransition modAnim">
        <pc:chgData name="Andrea Andaur" userId="c951bd3bc2a87a8c" providerId="LiveId" clId="{29BB73FB-FE6D-4845-85E7-BB159C2C9632}" dt="2020-05-19T16:54:01.389" v="1074"/>
        <pc:sldMkLst>
          <pc:docMk/>
          <pc:sldMk cId="2332585064" sldId="305"/>
        </pc:sldMkLst>
        <pc:picChg chg="add mod">
          <ac:chgData name="Andrea Andaur" userId="c951bd3bc2a87a8c" providerId="LiveId" clId="{29BB73FB-FE6D-4845-85E7-BB159C2C9632}" dt="2020-05-19T16:42:58.481" v="1052"/>
          <ac:picMkLst>
            <pc:docMk/>
            <pc:sldMk cId="2332585064" sldId="305"/>
            <ac:picMk id="6" creationId="{2B7A0AD0-0D52-40EF-865A-9DFC1AF4B009}"/>
          </ac:picMkLst>
        </pc:picChg>
        <pc:picChg chg="del">
          <ac:chgData name="Andrea Andaur" userId="c951bd3bc2a87a8c" providerId="LiveId" clId="{29BB73FB-FE6D-4845-85E7-BB159C2C9632}" dt="2020-05-18T20:14:16.845" v="496" actId="478"/>
          <ac:picMkLst>
            <pc:docMk/>
            <pc:sldMk cId="2332585064" sldId="305"/>
            <ac:picMk id="6146" creationId="{1E446846-FD38-45C4-A3D9-2848A34C8E8F}"/>
          </ac:picMkLst>
        </pc:picChg>
        <pc:picChg chg="del">
          <ac:chgData name="Andrea Andaur" userId="c951bd3bc2a87a8c" providerId="LiveId" clId="{29BB73FB-FE6D-4845-85E7-BB159C2C9632}" dt="2020-05-18T20:13:14.118" v="494" actId="478"/>
          <ac:picMkLst>
            <pc:docMk/>
            <pc:sldMk cId="2332585064" sldId="305"/>
            <ac:picMk id="6148" creationId="{D5490CE5-9B1A-4EFE-9577-376C9825FFDE}"/>
          </ac:picMkLst>
        </pc:picChg>
        <pc:picChg chg="del">
          <ac:chgData name="Andrea Andaur" userId="c951bd3bc2a87a8c" providerId="LiveId" clId="{29BB73FB-FE6D-4845-85E7-BB159C2C9632}" dt="2020-05-18T20:13:10.260" v="493" actId="478"/>
          <ac:picMkLst>
            <pc:docMk/>
            <pc:sldMk cId="2332585064" sldId="305"/>
            <ac:picMk id="6150" creationId="{2BF9024D-C4F6-4993-A8AC-1BEEBFDBCFFA}"/>
          </ac:picMkLst>
        </pc:picChg>
        <pc:picChg chg="del">
          <ac:chgData name="Andrea Andaur" userId="c951bd3bc2a87a8c" providerId="LiveId" clId="{29BB73FB-FE6D-4845-85E7-BB159C2C9632}" dt="2020-05-18T20:13:07.832" v="492" actId="478"/>
          <ac:picMkLst>
            <pc:docMk/>
            <pc:sldMk cId="2332585064" sldId="305"/>
            <ac:picMk id="6152" creationId="{71DB22F3-E233-44C7-893C-927AB22AA84E}"/>
          </ac:picMkLst>
        </pc:picChg>
        <pc:picChg chg="del">
          <ac:chgData name="Andrea Andaur" userId="c951bd3bc2a87a8c" providerId="LiveId" clId="{29BB73FB-FE6D-4845-85E7-BB159C2C9632}" dt="2020-05-18T20:13:16.861" v="495" actId="478"/>
          <ac:picMkLst>
            <pc:docMk/>
            <pc:sldMk cId="2332585064" sldId="305"/>
            <ac:picMk id="6154" creationId="{BB5FE693-8BCC-43D0-9094-5ED9615A1421}"/>
          </ac:picMkLst>
        </pc:picChg>
        <pc:picChg chg="add mod">
          <ac:chgData name="Andrea Andaur" userId="c951bd3bc2a87a8c" providerId="LiveId" clId="{29BB73FB-FE6D-4845-85E7-BB159C2C9632}" dt="2020-05-18T20:32:38.143" v="589" actId="1076"/>
          <ac:picMkLst>
            <pc:docMk/>
            <pc:sldMk cId="2332585064" sldId="305"/>
            <ac:picMk id="11266" creationId="{8213FA2B-A2B2-4228-9C0D-4F962F8F7CD5}"/>
          </ac:picMkLst>
        </pc:picChg>
        <pc:picChg chg="add mod">
          <ac:chgData name="Andrea Andaur" userId="c951bd3bc2a87a8c" providerId="LiveId" clId="{29BB73FB-FE6D-4845-85E7-BB159C2C9632}" dt="2020-05-18T20:32:44.193" v="592" actId="1076"/>
          <ac:picMkLst>
            <pc:docMk/>
            <pc:sldMk cId="2332585064" sldId="305"/>
            <ac:picMk id="11268" creationId="{5EB015B3-809A-4F43-B38B-64305305F820}"/>
          </ac:picMkLst>
        </pc:picChg>
        <pc:picChg chg="add del">
          <ac:chgData name="Andrea Andaur" userId="c951bd3bc2a87a8c" providerId="LiveId" clId="{29BB73FB-FE6D-4845-85E7-BB159C2C9632}" dt="2020-05-18T20:18:09.307" v="513" actId="478"/>
          <ac:picMkLst>
            <pc:docMk/>
            <pc:sldMk cId="2332585064" sldId="305"/>
            <ac:picMk id="11270" creationId="{B27F8728-B16A-466E-AAF6-4FA4A6AEB494}"/>
          </ac:picMkLst>
        </pc:picChg>
        <pc:picChg chg="add mod">
          <ac:chgData name="Andrea Andaur" userId="c951bd3bc2a87a8c" providerId="LiveId" clId="{29BB73FB-FE6D-4845-85E7-BB159C2C9632}" dt="2020-05-18T20:32:36.859" v="588" actId="1076"/>
          <ac:picMkLst>
            <pc:docMk/>
            <pc:sldMk cId="2332585064" sldId="305"/>
            <ac:picMk id="11272" creationId="{446B2F7B-7A22-4EC9-8B8F-472C6BC24670}"/>
          </ac:picMkLst>
        </pc:picChg>
        <pc:picChg chg="add del mod">
          <ac:chgData name="Andrea Andaur" userId="c951bd3bc2a87a8c" providerId="LiveId" clId="{29BB73FB-FE6D-4845-85E7-BB159C2C9632}" dt="2020-05-18T20:32:04.280" v="577" actId="478"/>
          <ac:picMkLst>
            <pc:docMk/>
            <pc:sldMk cId="2332585064" sldId="305"/>
            <ac:picMk id="11274" creationId="{03EF1AAA-A795-4D51-A6DB-DC37A82BBB36}"/>
          </ac:picMkLst>
        </pc:picChg>
        <pc:picChg chg="add del mod">
          <ac:chgData name="Andrea Andaur" userId="c951bd3bc2a87a8c" providerId="LiveId" clId="{29BB73FB-FE6D-4845-85E7-BB159C2C9632}" dt="2020-05-18T20:31:55.398" v="576" actId="478"/>
          <ac:picMkLst>
            <pc:docMk/>
            <pc:sldMk cId="2332585064" sldId="305"/>
            <ac:picMk id="11276" creationId="{F07838C9-801B-4DF6-82A0-C916A9CEF3BF}"/>
          </ac:picMkLst>
        </pc:picChg>
      </pc:sldChg>
      <pc:sldChg chg="addSp modSp add modTransition modAnim">
        <pc:chgData name="Andrea Andaur" userId="c951bd3bc2a87a8c" providerId="LiveId" clId="{29BB73FB-FE6D-4845-85E7-BB159C2C9632}" dt="2020-05-19T16:54:04.079" v="1075"/>
        <pc:sldMkLst>
          <pc:docMk/>
          <pc:sldMk cId="2331928954" sldId="306"/>
        </pc:sldMkLst>
        <pc:picChg chg="add mod">
          <ac:chgData name="Andrea Andaur" userId="c951bd3bc2a87a8c" providerId="LiveId" clId="{29BB73FB-FE6D-4845-85E7-BB159C2C9632}" dt="2020-05-18T20:12:10.666" v="491"/>
          <ac:picMkLst>
            <pc:docMk/>
            <pc:sldMk cId="2331928954" sldId="306"/>
            <ac:picMk id="7" creationId="{47F091D7-8E8D-4210-95D6-6E0776007E8B}"/>
          </ac:picMkLst>
        </pc:picChg>
      </pc:sldChg>
      <pc:sldChg chg="addSp delSp modSp add modTransition modAnim">
        <pc:chgData name="Andrea Andaur" userId="c951bd3bc2a87a8c" providerId="LiveId" clId="{29BB73FB-FE6D-4845-85E7-BB159C2C9632}" dt="2020-05-19T16:54:07.086" v="1076"/>
        <pc:sldMkLst>
          <pc:docMk/>
          <pc:sldMk cId="734024027" sldId="307"/>
        </pc:sldMkLst>
        <pc:picChg chg="add mod">
          <ac:chgData name="Andrea Andaur" userId="c951bd3bc2a87a8c" providerId="LiveId" clId="{29BB73FB-FE6D-4845-85E7-BB159C2C9632}" dt="2020-05-19T16:43:03.228" v="1053"/>
          <ac:picMkLst>
            <pc:docMk/>
            <pc:sldMk cId="734024027" sldId="307"/>
            <ac:picMk id="6" creationId="{05BF8965-B482-49A5-A7B9-85725CA95E72}"/>
          </ac:picMkLst>
        </pc:picChg>
        <pc:picChg chg="add del mod">
          <ac:chgData name="Andrea Andaur" userId="c951bd3bc2a87a8c" providerId="LiveId" clId="{29BB73FB-FE6D-4845-85E7-BB159C2C9632}" dt="2020-05-18T20:27:20.483" v="558" actId="478"/>
          <ac:picMkLst>
            <pc:docMk/>
            <pc:sldMk cId="734024027" sldId="307"/>
            <ac:picMk id="10242" creationId="{771DC952-2D5F-4501-BAE0-4F7B801F641A}"/>
          </ac:picMkLst>
        </pc:picChg>
        <pc:picChg chg="add mod">
          <ac:chgData name="Andrea Andaur" userId="c951bd3bc2a87a8c" providerId="LiveId" clId="{29BB73FB-FE6D-4845-85E7-BB159C2C9632}" dt="2020-05-19T16:46:31.927" v="1065"/>
          <ac:picMkLst>
            <pc:docMk/>
            <pc:sldMk cId="734024027" sldId="307"/>
            <ac:picMk id="10244" creationId="{BFA175EC-6470-49AA-9B9E-8764ECD80AF2}"/>
          </ac:picMkLst>
        </pc:picChg>
        <pc:picChg chg="add mod">
          <ac:chgData name="Andrea Andaur" userId="c951bd3bc2a87a8c" providerId="LiveId" clId="{29BB73FB-FE6D-4845-85E7-BB159C2C9632}" dt="2020-05-19T16:46:12.173" v="1063"/>
          <ac:picMkLst>
            <pc:docMk/>
            <pc:sldMk cId="734024027" sldId="307"/>
            <ac:picMk id="10246" creationId="{4C1A41C3-38F0-4538-9637-EE4DAF911C37}"/>
          </ac:picMkLst>
        </pc:picChg>
        <pc:picChg chg="add mod">
          <ac:chgData name="Andrea Andaur" userId="c951bd3bc2a87a8c" providerId="LiveId" clId="{29BB73FB-FE6D-4845-85E7-BB159C2C9632}" dt="2020-05-19T16:46:22.882" v="1064"/>
          <ac:picMkLst>
            <pc:docMk/>
            <pc:sldMk cId="734024027" sldId="307"/>
            <ac:picMk id="10248" creationId="{9A6F67E7-9284-456E-822D-E76A4AE25BF9}"/>
          </ac:picMkLst>
        </pc:picChg>
      </pc:sldChg>
      <pc:sldChg chg="add modTransition">
        <pc:chgData name="Andrea Andaur" userId="c951bd3bc2a87a8c" providerId="LiveId" clId="{29BB73FB-FE6D-4845-85E7-BB159C2C9632}" dt="2020-05-19T16:54:12.128" v="1077"/>
        <pc:sldMkLst>
          <pc:docMk/>
          <pc:sldMk cId="3957670616" sldId="308"/>
        </pc:sldMkLst>
      </pc:sldChg>
      <pc:sldChg chg="addSp modSp add modTransition modAnim">
        <pc:chgData name="Andrea Andaur" userId="c951bd3bc2a87a8c" providerId="LiveId" clId="{29BB73FB-FE6D-4845-85E7-BB159C2C9632}" dt="2020-05-19T16:54:15.052" v="1078"/>
        <pc:sldMkLst>
          <pc:docMk/>
          <pc:sldMk cId="1465551034" sldId="309"/>
        </pc:sldMkLst>
        <pc:picChg chg="add mod">
          <ac:chgData name="Andrea Andaur" userId="c951bd3bc2a87a8c" providerId="LiveId" clId="{29BB73FB-FE6D-4845-85E7-BB159C2C9632}" dt="2020-05-18T20:32:19.122" v="583" actId="1076"/>
          <ac:picMkLst>
            <pc:docMk/>
            <pc:sldMk cId="1465551034" sldId="309"/>
            <ac:picMk id="3" creationId="{BEBAE2FC-1E5C-419A-8990-B2259B5A4C2E}"/>
          </ac:picMkLst>
        </pc:picChg>
        <pc:picChg chg="add mod">
          <ac:chgData name="Andrea Andaur" userId="c951bd3bc2a87a8c" providerId="LiveId" clId="{29BB73FB-FE6D-4845-85E7-BB159C2C9632}" dt="2020-05-18T20:32:17.409" v="582" actId="1076"/>
          <ac:picMkLst>
            <pc:docMk/>
            <pc:sldMk cId="1465551034" sldId="309"/>
            <ac:picMk id="5" creationId="{DD4B8728-32D0-49B6-AA7E-376381D5CFAD}"/>
          </ac:picMkLst>
        </pc:picChg>
        <pc:picChg chg="add mod">
          <ac:chgData name="Andrea Andaur" userId="c951bd3bc2a87a8c" providerId="LiveId" clId="{29BB73FB-FE6D-4845-85E7-BB159C2C9632}" dt="2020-05-19T16:47:37.153" v="1068"/>
          <ac:picMkLst>
            <pc:docMk/>
            <pc:sldMk cId="1465551034" sldId="309"/>
            <ac:picMk id="6" creationId="{C874816C-13F0-4A29-973E-53D4062BAAD9}"/>
          </ac:picMkLst>
        </pc:picChg>
        <pc:picChg chg="add mod">
          <ac:chgData name="Andrea Andaur" userId="c951bd3bc2a87a8c" providerId="LiveId" clId="{29BB73FB-FE6D-4845-85E7-BB159C2C9632}" dt="2020-05-19T16:43:09.157" v="1054"/>
          <ac:picMkLst>
            <pc:docMk/>
            <pc:sldMk cId="1465551034" sldId="309"/>
            <ac:picMk id="7" creationId="{2F42CF5D-0FA1-402D-9A36-F0EEF0B58446}"/>
          </ac:picMkLst>
        </pc:picChg>
      </pc:sldChg>
      <pc:sldChg chg="add modTransition">
        <pc:chgData name="Andrea Andaur" userId="c951bd3bc2a87a8c" providerId="LiveId" clId="{29BB73FB-FE6D-4845-85E7-BB159C2C9632}" dt="2020-05-19T16:54:19.028" v="1079"/>
        <pc:sldMkLst>
          <pc:docMk/>
          <pc:sldMk cId="2209911821" sldId="310"/>
        </pc:sldMkLst>
      </pc:sldChg>
      <pc:sldChg chg="addSp modSp add modTransition modAnim">
        <pc:chgData name="Andrea Andaur" userId="c951bd3bc2a87a8c" providerId="LiveId" clId="{29BB73FB-FE6D-4845-85E7-BB159C2C9632}" dt="2020-05-19T17:08:57.045" v="1201"/>
        <pc:sldMkLst>
          <pc:docMk/>
          <pc:sldMk cId="747387283" sldId="311"/>
        </pc:sldMkLst>
        <pc:picChg chg="add mod">
          <ac:chgData name="Andrea Andaur" userId="c951bd3bc2a87a8c" providerId="LiveId" clId="{29BB73FB-FE6D-4845-85E7-BB159C2C9632}" dt="2020-05-18T20:33:52.246" v="606" actId="1076"/>
          <ac:picMkLst>
            <pc:docMk/>
            <pc:sldMk cId="747387283" sldId="311"/>
            <ac:picMk id="3" creationId="{413F39F4-84F2-45A2-88AA-F16297F7E8E3}"/>
          </ac:picMkLst>
        </pc:picChg>
        <pc:picChg chg="add mod">
          <ac:chgData name="Andrea Andaur" userId="c951bd3bc2a87a8c" providerId="LiveId" clId="{29BB73FB-FE6D-4845-85E7-BB159C2C9632}" dt="2020-05-18T20:33:49.670" v="605" actId="1076"/>
          <ac:picMkLst>
            <pc:docMk/>
            <pc:sldMk cId="747387283" sldId="311"/>
            <ac:picMk id="5" creationId="{5D309064-FEFA-4732-B8CD-3C931DA05F8A}"/>
          </ac:picMkLst>
        </pc:picChg>
        <pc:picChg chg="add mod">
          <ac:chgData name="Andrea Andaur" userId="c951bd3bc2a87a8c" providerId="LiveId" clId="{29BB73FB-FE6D-4845-85E7-BB159C2C9632}" dt="2020-05-19T16:43:11.246" v="1055"/>
          <ac:picMkLst>
            <pc:docMk/>
            <pc:sldMk cId="747387283" sldId="311"/>
            <ac:picMk id="6" creationId="{5F731BE0-4DE5-4FF0-BAFB-C5D45D5366EA}"/>
          </ac:picMkLst>
        </pc:picChg>
        <pc:picChg chg="add mod">
          <ac:chgData name="Andrea Andaur" userId="c951bd3bc2a87a8c" providerId="LiveId" clId="{29BB73FB-FE6D-4845-85E7-BB159C2C9632}" dt="2020-05-19T17:08:57.045" v="1201"/>
          <ac:picMkLst>
            <pc:docMk/>
            <pc:sldMk cId="747387283" sldId="311"/>
            <ac:picMk id="8194" creationId="{6F54FC6A-5481-462F-B947-88CB4A6160A0}"/>
          </ac:picMkLst>
        </pc:picChg>
      </pc:sldChg>
      <pc:sldChg chg="add modTransition">
        <pc:chgData name="Andrea Andaur" userId="c951bd3bc2a87a8c" providerId="LiveId" clId="{29BB73FB-FE6D-4845-85E7-BB159C2C9632}" dt="2020-05-19T16:54:29.399" v="1082"/>
        <pc:sldMkLst>
          <pc:docMk/>
          <pc:sldMk cId="3770272901" sldId="312"/>
        </pc:sldMkLst>
      </pc:sldChg>
      <pc:sldChg chg="addSp modSp add modTransition modAnim">
        <pc:chgData name="Andrea Andaur" userId="c951bd3bc2a87a8c" providerId="LiveId" clId="{29BB73FB-FE6D-4845-85E7-BB159C2C9632}" dt="2020-05-19T17:09:36.525" v="1204"/>
        <pc:sldMkLst>
          <pc:docMk/>
          <pc:sldMk cId="3597345577" sldId="313"/>
        </pc:sldMkLst>
        <pc:picChg chg="add mod">
          <ac:chgData name="Andrea Andaur" userId="c951bd3bc2a87a8c" providerId="LiveId" clId="{29BB73FB-FE6D-4845-85E7-BB159C2C9632}" dt="2020-05-19T16:43:15.957" v="1056"/>
          <ac:picMkLst>
            <pc:docMk/>
            <pc:sldMk cId="3597345577" sldId="313"/>
            <ac:picMk id="6" creationId="{EB321442-4BB1-43ED-A5A7-EEA68E672620}"/>
          </ac:picMkLst>
        </pc:picChg>
        <pc:picChg chg="add mod">
          <ac:chgData name="Andrea Andaur" userId="c951bd3bc2a87a8c" providerId="LiveId" clId="{29BB73FB-FE6D-4845-85E7-BB159C2C9632}" dt="2020-05-19T17:09:21.516" v="1202"/>
          <ac:picMkLst>
            <pc:docMk/>
            <pc:sldMk cId="3597345577" sldId="313"/>
            <ac:picMk id="7170" creationId="{08E72E9B-E1BF-423B-9E88-0920563F1B65}"/>
          </ac:picMkLst>
        </pc:picChg>
        <pc:picChg chg="add mod">
          <ac:chgData name="Andrea Andaur" userId="c951bd3bc2a87a8c" providerId="LiveId" clId="{29BB73FB-FE6D-4845-85E7-BB159C2C9632}" dt="2020-05-19T17:09:36.525" v="1204"/>
          <ac:picMkLst>
            <pc:docMk/>
            <pc:sldMk cId="3597345577" sldId="313"/>
            <ac:picMk id="7172" creationId="{A415C7CD-BF04-41AC-B1B2-5E1CB648A757}"/>
          </ac:picMkLst>
        </pc:picChg>
        <pc:picChg chg="add mod">
          <ac:chgData name="Andrea Andaur" userId="c951bd3bc2a87a8c" providerId="LiveId" clId="{29BB73FB-FE6D-4845-85E7-BB159C2C9632}" dt="2020-05-19T17:09:28.692" v="1203"/>
          <ac:picMkLst>
            <pc:docMk/>
            <pc:sldMk cId="3597345577" sldId="313"/>
            <ac:picMk id="7174" creationId="{D5A022C6-7648-4DFB-AB83-BDF27BDA6195}"/>
          </ac:picMkLst>
        </pc:picChg>
      </pc:sldChg>
      <pc:sldChg chg="add modTransition">
        <pc:chgData name="Andrea Andaur" userId="c951bd3bc2a87a8c" providerId="LiveId" clId="{29BB73FB-FE6D-4845-85E7-BB159C2C9632}" dt="2020-05-19T16:54:33.583" v="1083"/>
        <pc:sldMkLst>
          <pc:docMk/>
          <pc:sldMk cId="2625892018" sldId="314"/>
        </pc:sldMkLst>
      </pc:sldChg>
      <pc:sldChg chg="addSp delSp modSp add modAnim">
        <pc:chgData name="Andrea Andaur" userId="c951bd3bc2a87a8c" providerId="LiveId" clId="{29BB73FB-FE6D-4845-85E7-BB159C2C9632}" dt="2020-05-19T16:57:19.178" v="1099"/>
        <pc:sldMkLst>
          <pc:docMk/>
          <pc:sldMk cId="4126690775" sldId="315"/>
        </pc:sldMkLst>
        <pc:picChg chg="add mod">
          <ac:chgData name="Andrea Andaur" userId="c951bd3bc2a87a8c" providerId="LiveId" clId="{29BB73FB-FE6D-4845-85E7-BB159C2C9632}" dt="2020-05-19T16:57:19.178" v="1099"/>
          <ac:picMkLst>
            <pc:docMk/>
            <pc:sldMk cId="4126690775" sldId="315"/>
            <ac:picMk id="7" creationId="{CB84F128-D401-4254-8B37-DA35A4B4514B}"/>
          </ac:picMkLst>
        </pc:picChg>
        <pc:picChg chg="add mod">
          <ac:chgData name="Andrea Andaur" userId="c951bd3bc2a87a8c" providerId="LiveId" clId="{29BB73FB-FE6D-4845-85E7-BB159C2C9632}" dt="2020-05-19T16:57:02.545" v="1097" actId="1076"/>
          <ac:picMkLst>
            <pc:docMk/>
            <pc:sldMk cId="4126690775" sldId="315"/>
            <ac:picMk id="9" creationId="{1D863700-FE9C-4B69-9A18-F2309DB99256}"/>
          </ac:picMkLst>
        </pc:picChg>
        <pc:picChg chg="add mod">
          <ac:chgData name="Andrea Andaur" userId="c951bd3bc2a87a8c" providerId="LiveId" clId="{29BB73FB-FE6D-4845-85E7-BB159C2C9632}" dt="2020-05-19T16:57:11.376" v="1098"/>
          <ac:picMkLst>
            <pc:docMk/>
            <pc:sldMk cId="4126690775" sldId="315"/>
            <ac:picMk id="2050" creationId="{7C33522B-DA79-4A99-80A6-32A0604C5701}"/>
          </ac:picMkLst>
        </pc:picChg>
        <pc:picChg chg="del">
          <ac:chgData name="Andrea Andaur" userId="c951bd3bc2a87a8c" providerId="LiveId" clId="{29BB73FB-FE6D-4845-85E7-BB159C2C9632}" dt="2020-05-19T16:55:13.280" v="1085" actId="478"/>
          <ac:picMkLst>
            <pc:docMk/>
            <pc:sldMk cId="4126690775" sldId="315"/>
            <ac:picMk id="7170" creationId="{08E72E9B-E1BF-423B-9E88-0920563F1B65}"/>
          </ac:picMkLst>
        </pc:picChg>
        <pc:picChg chg="del">
          <ac:chgData name="Andrea Andaur" userId="c951bd3bc2a87a8c" providerId="LiveId" clId="{29BB73FB-FE6D-4845-85E7-BB159C2C9632}" dt="2020-05-19T16:55:17.003" v="1087" actId="478"/>
          <ac:picMkLst>
            <pc:docMk/>
            <pc:sldMk cId="4126690775" sldId="315"/>
            <ac:picMk id="7172" creationId="{A415C7CD-BF04-41AC-B1B2-5E1CB648A757}"/>
          </ac:picMkLst>
        </pc:picChg>
        <pc:picChg chg="del">
          <ac:chgData name="Andrea Andaur" userId="c951bd3bc2a87a8c" providerId="LiveId" clId="{29BB73FB-FE6D-4845-85E7-BB159C2C9632}" dt="2020-05-19T16:55:15.099" v="1086" actId="478"/>
          <ac:picMkLst>
            <pc:docMk/>
            <pc:sldMk cId="4126690775" sldId="315"/>
            <ac:picMk id="7174" creationId="{D5A022C6-7648-4DFB-AB83-BDF27BDA6195}"/>
          </ac:picMkLst>
        </pc:picChg>
      </pc:sldChg>
      <pc:sldChg chg="add">
        <pc:chgData name="Andrea Andaur" userId="c951bd3bc2a87a8c" providerId="LiveId" clId="{29BB73FB-FE6D-4845-85E7-BB159C2C9632}" dt="2020-05-19T16:55:06.959" v="1084"/>
        <pc:sldMkLst>
          <pc:docMk/>
          <pc:sldMk cId="228839643" sldId="316"/>
        </pc:sldMkLst>
      </pc:sldChg>
      <pc:sldChg chg="addSp delSp modSp add modAnim">
        <pc:chgData name="Andrea Andaur" userId="c951bd3bc2a87a8c" providerId="LiveId" clId="{29BB73FB-FE6D-4845-85E7-BB159C2C9632}" dt="2020-05-19T17:01:54.967" v="1124"/>
        <pc:sldMkLst>
          <pc:docMk/>
          <pc:sldMk cId="380850520" sldId="317"/>
        </pc:sldMkLst>
        <pc:picChg chg="del">
          <ac:chgData name="Andrea Andaur" userId="c951bd3bc2a87a8c" providerId="LiveId" clId="{29BB73FB-FE6D-4845-85E7-BB159C2C9632}" dt="2020-05-19T16:59:55.493" v="1109" actId="478"/>
          <ac:picMkLst>
            <pc:docMk/>
            <pc:sldMk cId="380850520" sldId="317"/>
            <ac:picMk id="7" creationId="{CB84F128-D401-4254-8B37-DA35A4B4514B}"/>
          </ac:picMkLst>
        </pc:picChg>
        <pc:picChg chg="add mod">
          <ac:chgData name="Andrea Andaur" userId="c951bd3bc2a87a8c" providerId="LiveId" clId="{29BB73FB-FE6D-4845-85E7-BB159C2C9632}" dt="2020-05-19T17:01:46.335" v="1123"/>
          <ac:picMkLst>
            <pc:docMk/>
            <pc:sldMk cId="380850520" sldId="317"/>
            <ac:picMk id="8" creationId="{DB903560-7037-4957-AE63-4FCF4121184E}"/>
          </ac:picMkLst>
        </pc:picChg>
        <pc:picChg chg="del">
          <ac:chgData name="Andrea Andaur" userId="c951bd3bc2a87a8c" providerId="LiveId" clId="{29BB73FB-FE6D-4845-85E7-BB159C2C9632}" dt="2020-05-19T16:59:30.676" v="1101" actId="478"/>
          <ac:picMkLst>
            <pc:docMk/>
            <pc:sldMk cId="380850520" sldId="317"/>
            <ac:picMk id="9" creationId="{1D863700-FE9C-4B69-9A18-F2309DB99256}"/>
          </ac:picMkLst>
        </pc:picChg>
        <pc:picChg chg="del">
          <ac:chgData name="Andrea Andaur" userId="c951bd3bc2a87a8c" providerId="LiveId" clId="{29BB73FB-FE6D-4845-85E7-BB159C2C9632}" dt="2020-05-19T16:59:40.752" v="1106" actId="478"/>
          <ac:picMkLst>
            <pc:docMk/>
            <pc:sldMk cId="380850520" sldId="317"/>
            <ac:picMk id="2050" creationId="{7C33522B-DA79-4A99-80A6-32A0604C5701}"/>
          </ac:picMkLst>
        </pc:picChg>
        <pc:picChg chg="add mod">
          <ac:chgData name="Andrea Andaur" userId="c951bd3bc2a87a8c" providerId="LiveId" clId="{29BB73FB-FE6D-4845-85E7-BB159C2C9632}" dt="2020-05-19T17:01:41.407" v="1122"/>
          <ac:picMkLst>
            <pc:docMk/>
            <pc:sldMk cId="380850520" sldId="317"/>
            <ac:picMk id="8194" creationId="{AF770E5C-83B3-4ED7-AB9A-626E09B4F074}"/>
          </ac:picMkLst>
        </pc:picChg>
        <pc:picChg chg="add mod">
          <ac:chgData name="Andrea Andaur" userId="c951bd3bc2a87a8c" providerId="LiveId" clId="{29BB73FB-FE6D-4845-85E7-BB159C2C9632}" dt="2020-05-19T17:01:54.967" v="1124"/>
          <ac:picMkLst>
            <pc:docMk/>
            <pc:sldMk cId="380850520" sldId="317"/>
            <ac:picMk id="8196" creationId="{7E85F302-1483-4CE3-BB48-2C0E0DB2B379}"/>
          </ac:picMkLst>
        </pc:picChg>
      </pc:sldChg>
      <pc:sldChg chg="add">
        <pc:chgData name="Andrea Andaur" userId="c951bd3bc2a87a8c" providerId="LiveId" clId="{29BB73FB-FE6D-4845-85E7-BB159C2C9632}" dt="2020-05-19T16:57:25.313" v="1100"/>
        <pc:sldMkLst>
          <pc:docMk/>
          <pc:sldMk cId="4089356584" sldId="318"/>
        </pc:sldMkLst>
      </pc:sldChg>
      <pc:sldChg chg="modSp add mod modAnim">
        <pc:chgData name="Andrea Andaur" userId="c951bd3bc2a87a8c" providerId="LiveId" clId="{29BB73FB-FE6D-4845-85E7-BB159C2C9632}" dt="2020-05-19T17:05:40.985" v="1200" actId="1076"/>
        <pc:sldMkLst>
          <pc:docMk/>
          <pc:sldMk cId="1940620828" sldId="322"/>
        </pc:sldMkLst>
        <pc:spChg chg="mod">
          <ac:chgData name="Andrea Andaur" userId="c951bd3bc2a87a8c" providerId="LiveId" clId="{29BB73FB-FE6D-4845-85E7-BB159C2C9632}" dt="2020-05-19T17:05:27.716" v="1197" actId="1076"/>
          <ac:spMkLst>
            <pc:docMk/>
            <pc:sldMk cId="1940620828" sldId="322"/>
            <ac:spMk id="9" creationId="{A67FF973-9172-4983-864D-5C1DC47C5734}"/>
          </ac:spMkLst>
        </pc:spChg>
        <pc:spChg chg="mod">
          <ac:chgData name="Andrea Andaur" userId="c951bd3bc2a87a8c" providerId="LiveId" clId="{29BB73FB-FE6D-4845-85E7-BB159C2C9632}" dt="2020-05-19T17:05:40.985" v="1200" actId="1076"/>
          <ac:spMkLst>
            <pc:docMk/>
            <pc:sldMk cId="1940620828" sldId="322"/>
            <ac:spMk id="13" creationId="{103332BF-952F-4D1B-AB1E-AF60373E9F37}"/>
          </ac:spMkLst>
        </pc:spChg>
        <pc:picChg chg="mod">
          <ac:chgData name="Andrea Andaur" userId="c951bd3bc2a87a8c" providerId="LiveId" clId="{29BB73FB-FE6D-4845-85E7-BB159C2C9632}" dt="2020-05-19T17:04:18.726" v="1127" actId="1076"/>
          <ac:picMkLst>
            <pc:docMk/>
            <pc:sldMk cId="1940620828" sldId="322"/>
            <ac:picMk id="2" creationId="{24C92937-5EB6-4D0D-BB5F-EA58B1CB6648}"/>
          </ac:picMkLst>
        </pc:picChg>
        <pc:picChg chg="mod">
          <ac:chgData name="Andrea Andaur" userId="c951bd3bc2a87a8c" providerId="LiveId" clId="{29BB73FB-FE6D-4845-85E7-BB159C2C9632}" dt="2020-05-19T17:03:43.505" v="1126" actId="1076"/>
          <ac:picMkLst>
            <pc:docMk/>
            <pc:sldMk cId="1940620828" sldId="322"/>
            <ac:picMk id="3" creationId="{3DF83B43-71AC-4BDA-9D60-26ECCD66597D}"/>
          </ac:picMkLst>
        </pc:picChg>
        <pc:picChg chg="mod">
          <ac:chgData name="Andrea Andaur" userId="c951bd3bc2a87a8c" providerId="LiveId" clId="{29BB73FB-FE6D-4845-85E7-BB159C2C9632}" dt="2020-05-19T17:05:23.723" v="1196" actId="1076"/>
          <ac:picMkLst>
            <pc:docMk/>
            <pc:sldMk cId="1940620828" sldId="322"/>
            <ac:picMk id="12" creationId="{EEAFFA18-BE98-4B7D-B769-F3C35C68ECBD}"/>
          </ac:picMkLst>
        </pc:picChg>
      </pc:sldChg>
    </pc:docChg>
  </pc:docChgLst>
  <pc:docChgLst>
    <pc:chgData name="Andrea Andaur" userId="c951bd3bc2a87a8c" providerId="LiveId" clId="{488A1E73-C229-4A1E-B0B5-02744F8316CF}"/>
    <pc:docChg chg="undo custSel addSld delSld modSld sldOrd">
      <pc:chgData name="Andrea Andaur" userId="c951bd3bc2a87a8c" providerId="LiveId" clId="{488A1E73-C229-4A1E-B0B5-02744F8316CF}" dt="2020-05-20T20:10:50.534" v="2154"/>
      <pc:docMkLst>
        <pc:docMk/>
      </pc:docMkLst>
      <pc:sldChg chg="delSp modSp mod delAnim modAnim">
        <pc:chgData name="Andrea Andaur" userId="c951bd3bc2a87a8c" providerId="LiveId" clId="{488A1E73-C229-4A1E-B0B5-02744F8316CF}" dt="2020-05-20T18:50:53.563" v="1216"/>
        <pc:sldMkLst>
          <pc:docMk/>
          <pc:sldMk cId="3697159550" sldId="258"/>
        </pc:sldMkLst>
        <pc:spChg chg="mod">
          <ac:chgData name="Andrea Andaur" userId="c951bd3bc2a87a8c" providerId="LiveId" clId="{488A1E73-C229-4A1E-B0B5-02744F8316CF}" dt="2020-05-20T17:13:33.043" v="37" actId="1076"/>
          <ac:spMkLst>
            <pc:docMk/>
            <pc:sldMk cId="3697159550" sldId="258"/>
            <ac:spMk id="3" creationId="{BEDD931E-E1D7-44D0-AD22-1C1A71C8482E}"/>
          </ac:spMkLst>
        </pc:spChg>
        <pc:picChg chg="del">
          <ac:chgData name="Andrea Andaur" userId="c951bd3bc2a87a8c" providerId="LiveId" clId="{488A1E73-C229-4A1E-B0B5-02744F8316CF}" dt="2020-05-20T18:50:14.899" v="1214" actId="478"/>
          <ac:picMkLst>
            <pc:docMk/>
            <pc:sldMk cId="3697159550" sldId="258"/>
            <ac:picMk id="6" creationId="{2267A2E1-3633-4050-BF9C-0BDBCFC82FB4}"/>
          </ac:picMkLst>
        </pc:picChg>
        <pc:picChg chg="mod">
          <ac:chgData name="Andrea Andaur" userId="c951bd3bc2a87a8c" providerId="LiveId" clId="{488A1E73-C229-4A1E-B0B5-02744F8316CF}" dt="2020-05-20T18:50:47.078" v="1215" actId="1076"/>
          <ac:picMkLst>
            <pc:docMk/>
            <pc:sldMk cId="3697159550" sldId="258"/>
            <ac:picMk id="7" creationId="{7B28E130-C807-4EDA-B580-C9F4E50D478B}"/>
          </ac:picMkLst>
        </pc:picChg>
      </pc:sldChg>
      <pc:sldChg chg="delSp modSp mod delAnim modAnim">
        <pc:chgData name="Andrea Andaur" userId="c951bd3bc2a87a8c" providerId="LiveId" clId="{488A1E73-C229-4A1E-B0B5-02744F8316CF}" dt="2020-05-20T18:49:55.509" v="1213"/>
        <pc:sldMkLst>
          <pc:docMk/>
          <pc:sldMk cId="582708824" sldId="267"/>
        </pc:sldMkLst>
        <pc:spChg chg="mod">
          <ac:chgData name="Andrea Andaur" userId="c951bd3bc2a87a8c" providerId="LiveId" clId="{488A1E73-C229-4A1E-B0B5-02744F8316CF}" dt="2020-05-20T17:13:11.559" v="14" actId="20577"/>
          <ac:spMkLst>
            <pc:docMk/>
            <pc:sldMk cId="582708824" sldId="267"/>
            <ac:spMk id="6" creationId="{BD80A3A4-A017-4B49-88BA-EC96F94BCA7A}"/>
          </ac:spMkLst>
        </pc:spChg>
        <pc:picChg chg="del mod">
          <ac:chgData name="Andrea Andaur" userId="c951bd3bc2a87a8c" providerId="LiveId" clId="{488A1E73-C229-4A1E-B0B5-02744F8316CF}" dt="2020-05-20T17:13:04.314" v="1" actId="478"/>
          <ac:picMkLst>
            <pc:docMk/>
            <pc:sldMk cId="582708824" sldId="267"/>
            <ac:picMk id="4" creationId="{1DF45E6B-120A-45D3-8CE4-B67B8401A675}"/>
          </ac:picMkLst>
        </pc:picChg>
        <pc:picChg chg="mod">
          <ac:chgData name="Andrea Andaur" userId="c951bd3bc2a87a8c" providerId="LiveId" clId="{488A1E73-C229-4A1E-B0B5-02744F8316CF}" dt="2020-05-20T18:49:47.417" v="1200" actId="1076"/>
          <ac:picMkLst>
            <pc:docMk/>
            <pc:sldMk cId="582708824" sldId="267"/>
            <ac:picMk id="7" creationId="{686351A5-37A8-47FB-8499-E4068D6C8C8B}"/>
          </ac:picMkLst>
        </pc:picChg>
      </pc:sldChg>
      <pc:sldChg chg="addSp delSp modSp mod delAnim modAnim">
        <pc:chgData name="Andrea Andaur" userId="c951bd3bc2a87a8c" providerId="LiveId" clId="{488A1E73-C229-4A1E-B0B5-02744F8316CF}" dt="2020-05-20T18:58:49.222" v="1365"/>
        <pc:sldMkLst>
          <pc:docMk/>
          <pc:sldMk cId="3084220877" sldId="268"/>
        </pc:sldMkLst>
        <pc:spChg chg="del">
          <ac:chgData name="Andrea Andaur" userId="c951bd3bc2a87a8c" providerId="LiveId" clId="{488A1E73-C229-4A1E-B0B5-02744F8316CF}" dt="2020-05-20T17:13:42.241" v="38" actId="478"/>
          <ac:spMkLst>
            <pc:docMk/>
            <pc:sldMk cId="3084220877" sldId="268"/>
            <ac:spMk id="2" creationId="{DF0D4B67-0DBB-45E0-8AB2-64FA613B5DA9}"/>
          </ac:spMkLst>
        </pc:spChg>
        <pc:spChg chg="del">
          <ac:chgData name="Andrea Andaur" userId="c951bd3bc2a87a8c" providerId="LiveId" clId="{488A1E73-C229-4A1E-B0B5-02744F8316CF}" dt="2020-05-20T17:13:46.393" v="40" actId="478"/>
          <ac:spMkLst>
            <pc:docMk/>
            <pc:sldMk cId="3084220877" sldId="268"/>
            <ac:spMk id="3" creationId="{4F0DF6B5-AB8F-429E-B5CE-16E570CB020B}"/>
          </ac:spMkLst>
        </pc:spChg>
        <pc:spChg chg="del">
          <ac:chgData name="Andrea Andaur" userId="c951bd3bc2a87a8c" providerId="LiveId" clId="{488A1E73-C229-4A1E-B0B5-02744F8316CF}" dt="2020-05-20T17:13:48.608" v="41" actId="478"/>
          <ac:spMkLst>
            <pc:docMk/>
            <pc:sldMk cId="3084220877" sldId="268"/>
            <ac:spMk id="4" creationId="{3996BD98-F60D-49DB-BABB-DF87D1994BAF}"/>
          </ac:spMkLst>
        </pc:spChg>
        <pc:spChg chg="del">
          <ac:chgData name="Andrea Andaur" userId="c951bd3bc2a87a8c" providerId="LiveId" clId="{488A1E73-C229-4A1E-B0B5-02744F8316CF}" dt="2020-05-20T17:13:50.384" v="42" actId="478"/>
          <ac:spMkLst>
            <pc:docMk/>
            <pc:sldMk cId="3084220877" sldId="268"/>
            <ac:spMk id="5" creationId="{B60CAA7A-F6A8-4B86-8925-6F017F0722B9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9" creationId="{B50AFBD0-E7F6-4CDA-8ECC-3D8B2888BB1C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0" creationId="{772E58CA-34BE-468D-BE63-C67D28239ED5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1" creationId="{F39EA12D-1DC2-4EFF-A39A-BACF63B1DC17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2" creationId="{F3FBD996-26EF-4A40-A0CD-795F7428D729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3" creationId="{E60BF07C-CB44-4911-BB06-175EA18EE412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4" creationId="{2F7EF717-2457-4C21-A085-5918AF82115C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5" creationId="{3A280D87-07D9-4E5C-A69C-2C4424513699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6" creationId="{08486938-9C07-41C2-95B5-EADB64EC8D5A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7" creationId="{9D975F05-C2F0-4A29-9C6B-CDE2C4DD717F}"/>
          </ac:spMkLst>
        </pc:spChg>
        <pc:spChg chg="add del mod">
          <ac:chgData name="Andrea Andaur" userId="c951bd3bc2a87a8c" providerId="LiveId" clId="{488A1E73-C229-4A1E-B0B5-02744F8316CF}" dt="2020-05-20T17:25:32.860" v="146" actId="478"/>
          <ac:spMkLst>
            <pc:docMk/>
            <pc:sldMk cId="3084220877" sldId="268"/>
            <ac:spMk id="18" creationId="{F676ACBD-5AF8-4CCC-BE56-E28BF29921E5}"/>
          </ac:spMkLst>
        </pc:spChg>
        <pc:spChg chg="add mod">
          <ac:chgData name="Andrea Andaur" userId="c951bd3bc2a87a8c" providerId="LiveId" clId="{488A1E73-C229-4A1E-B0B5-02744F8316CF}" dt="2020-05-20T17:27:03.052" v="190" actId="1076"/>
          <ac:spMkLst>
            <pc:docMk/>
            <pc:sldMk cId="3084220877" sldId="268"/>
            <ac:spMk id="19" creationId="{E08C51A5-6F89-4BD0-BA88-BCFC69D0B52E}"/>
          </ac:spMkLst>
        </pc:spChg>
        <pc:spChg chg="add del mod">
          <ac:chgData name="Andrea Andaur" userId="c951bd3bc2a87a8c" providerId="LiveId" clId="{488A1E73-C229-4A1E-B0B5-02744F8316CF}" dt="2020-05-20T17:42:55.814" v="282" actId="21"/>
          <ac:spMkLst>
            <pc:docMk/>
            <pc:sldMk cId="3084220877" sldId="268"/>
            <ac:spMk id="20" creationId="{F786BD80-4193-4D44-9489-4AD1CD0C9E83}"/>
          </ac:spMkLst>
        </pc:spChg>
        <pc:spChg chg="add mod">
          <ac:chgData name="Andrea Andaur" userId="c951bd3bc2a87a8c" providerId="LiveId" clId="{488A1E73-C229-4A1E-B0B5-02744F8316CF}" dt="2020-05-20T17:27:15.798" v="192" actId="1076"/>
          <ac:spMkLst>
            <pc:docMk/>
            <pc:sldMk cId="3084220877" sldId="268"/>
            <ac:spMk id="21" creationId="{C00C760E-376E-4371-92E3-5883E71CA867}"/>
          </ac:spMkLst>
        </pc:spChg>
        <pc:spChg chg="add del mod">
          <ac:chgData name="Andrea Andaur" userId="c951bd3bc2a87a8c" providerId="LiveId" clId="{488A1E73-C229-4A1E-B0B5-02744F8316CF}" dt="2020-05-20T17:37:56.507" v="212" actId="478"/>
          <ac:spMkLst>
            <pc:docMk/>
            <pc:sldMk cId="3084220877" sldId="268"/>
            <ac:spMk id="22" creationId="{78FBB52A-0831-42BE-83EA-C6147D3443E0}"/>
          </ac:spMkLst>
        </pc:spChg>
        <pc:spChg chg="add mod">
          <ac:chgData name="Andrea Andaur" userId="c951bd3bc2a87a8c" providerId="LiveId" clId="{488A1E73-C229-4A1E-B0B5-02744F8316CF}" dt="2020-05-20T17:44:10.400" v="304" actId="1076"/>
          <ac:spMkLst>
            <pc:docMk/>
            <pc:sldMk cId="3084220877" sldId="268"/>
            <ac:spMk id="23" creationId="{6EDDEAAB-EE86-4DCB-A4DE-490829FC408A}"/>
          </ac:spMkLst>
        </pc:spChg>
        <pc:spChg chg="add mod">
          <ac:chgData name="Andrea Andaur" userId="c951bd3bc2a87a8c" providerId="LiveId" clId="{488A1E73-C229-4A1E-B0B5-02744F8316CF}" dt="2020-05-20T17:27:26.274" v="195" actId="1076"/>
          <ac:spMkLst>
            <pc:docMk/>
            <pc:sldMk cId="3084220877" sldId="268"/>
            <ac:spMk id="24" creationId="{C0A38941-F989-4D7A-8BFD-5B0B2EB57FB9}"/>
          </ac:spMkLst>
        </pc:spChg>
        <pc:spChg chg="add del mod">
          <ac:chgData name="Andrea Andaur" userId="c951bd3bc2a87a8c" providerId="LiveId" clId="{488A1E73-C229-4A1E-B0B5-02744F8316CF}" dt="2020-05-20T17:39:37.828" v="218" actId="478"/>
          <ac:spMkLst>
            <pc:docMk/>
            <pc:sldMk cId="3084220877" sldId="268"/>
            <ac:spMk id="25" creationId="{906D8BDB-D5DC-4F0B-B0FD-8DF3D2FC5AC1}"/>
          </ac:spMkLst>
        </pc:spChg>
        <pc:spChg chg="add mod">
          <ac:chgData name="Andrea Andaur" userId="c951bd3bc2a87a8c" providerId="LiveId" clId="{488A1E73-C229-4A1E-B0B5-02744F8316CF}" dt="2020-05-20T17:27:34.287" v="197" actId="1076"/>
          <ac:spMkLst>
            <pc:docMk/>
            <pc:sldMk cId="3084220877" sldId="268"/>
            <ac:spMk id="26" creationId="{1A2967F7-3ACE-49B6-9F4D-6D6FA9FB9E92}"/>
          </ac:spMkLst>
        </pc:spChg>
        <pc:spChg chg="add del mod">
          <ac:chgData name="Andrea Andaur" userId="c951bd3bc2a87a8c" providerId="LiveId" clId="{488A1E73-C229-4A1E-B0B5-02744F8316CF}" dt="2020-05-20T17:37:47.180" v="209" actId="478"/>
          <ac:spMkLst>
            <pc:docMk/>
            <pc:sldMk cId="3084220877" sldId="268"/>
            <ac:spMk id="27" creationId="{E541612B-4654-4457-82E1-F0BF76511E18}"/>
          </ac:spMkLst>
        </pc:spChg>
        <pc:spChg chg="add mod">
          <ac:chgData name="Andrea Andaur" userId="c951bd3bc2a87a8c" providerId="LiveId" clId="{488A1E73-C229-4A1E-B0B5-02744F8316CF}" dt="2020-05-20T17:27:43.065" v="199" actId="1076"/>
          <ac:spMkLst>
            <pc:docMk/>
            <pc:sldMk cId="3084220877" sldId="268"/>
            <ac:spMk id="28" creationId="{7B09D657-2639-4D59-AAF9-02DC6DCD0990}"/>
          </ac:spMkLst>
        </pc:spChg>
        <pc:picChg chg="del">
          <ac:chgData name="Andrea Andaur" userId="c951bd3bc2a87a8c" providerId="LiveId" clId="{488A1E73-C229-4A1E-B0B5-02744F8316CF}" dt="2020-05-20T17:13:44.226" v="39" actId="478"/>
          <ac:picMkLst>
            <pc:docMk/>
            <pc:sldMk cId="3084220877" sldId="268"/>
            <ac:picMk id="6" creationId="{D495EFD5-9063-46C7-AAC5-18FBF1E7F931}"/>
          </ac:picMkLst>
        </pc:picChg>
        <pc:picChg chg="mod">
          <ac:chgData name="Andrea Andaur" userId="c951bd3bc2a87a8c" providerId="LiveId" clId="{488A1E73-C229-4A1E-B0B5-02744F8316CF}" dt="2020-05-20T17:27:45.910" v="200" actId="1076"/>
          <ac:picMkLst>
            <pc:docMk/>
            <pc:sldMk cId="3084220877" sldId="268"/>
            <ac:picMk id="8" creationId="{E848F361-9480-4A3D-B331-7F3FF1118AAE}"/>
          </ac:picMkLst>
        </pc:picChg>
        <pc:picChg chg="add mod">
          <ac:chgData name="Andrea Andaur" userId="c951bd3bc2a87a8c" providerId="LiveId" clId="{488A1E73-C229-4A1E-B0B5-02744F8316CF}" dt="2020-05-20T17:38:02.063" v="214" actId="1076"/>
          <ac:picMkLst>
            <pc:docMk/>
            <pc:sldMk cId="3084220877" sldId="268"/>
            <ac:picMk id="30" creationId="{3024E26B-4AFB-461D-8A9B-02FD87633473}"/>
          </ac:picMkLst>
        </pc:picChg>
        <pc:picChg chg="add mod">
          <ac:chgData name="Andrea Andaur" userId="c951bd3bc2a87a8c" providerId="LiveId" clId="{488A1E73-C229-4A1E-B0B5-02744F8316CF}" dt="2020-05-20T17:49:20.490" v="321" actId="1076"/>
          <ac:picMkLst>
            <pc:docMk/>
            <pc:sldMk cId="3084220877" sldId="268"/>
            <ac:picMk id="32" creationId="{AF403427-C684-4B47-8F54-E6FC35F2F3D8}"/>
          </ac:picMkLst>
        </pc:picChg>
        <pc:picChg chg="add mod">
          <ac:chgData name="Andrea Andaur" userId="c951bd3bc2a87a8c" providerId="LiveId" clId="{488A1E73-C229-4A1E-B0B5-02744F8316CF}" dt="2020-05-20T17:39:47.117" v="222" actId="1076"/>
          <ac:picMkLst>
            <pc:docMk/>
            <pc:sldMk cId="3084220877" sldId="268"/>
            <ac:picMk id="34" creationId="{9CCCAADB-F0C3-414D-A4B8-7B218F7A864A}"/>
          </ac:picMkLst>
        </pc:picChg>
        <pc:picChg chg="del">
          <ac:chgData name="Andrea Andaur" userId="c951bd3bc2a87a8c" providerId="LiveId" clId="{488A1E73-C229-4A1E-B0B5-02744F8316CF}" dt="2020-05-20T18:52:21.858" v="1217" actId="478"/>
          <ac:picMkLst>
            <pc:docMk/>
            <pc:sldMk cId="3084220877" sldId="268"/>
            <ac:picMk id="35" creationId="{120554EE-53D1-47F2-92D1-D765BC0D99D1}"/>
          </ac:picMkLst>
        </pc:picChg>
        <pc:picChg chg="mod">
          <ac:chgData name="Andrea Andaur" userId="c951bd3bc2a87a8c" providerId="LiveId" clId="{488A1E73-C229-4A1E-B0B5-02744F8316CF}" dt="2020-05-20T18:52:52.296" v="1218" actId="1076"/>
          <ac:picMkLst>
            <pc:docMk/>
            <pc:sldMk cId="3084220877" sldId="268"/>
            <ac:picMk id="36" creationId="{9DC766E2-1FD6-41A3-86ED-4D7626E55023}"/>
          </ac:picMkLst>
        </pc:picChg>
        <pc:picChg chg="mod">
          <ac:chgData name="Andrea Andaur" userId="c951bd3bc2a87a8c" providerId="LiveId" clId="{488A1E73-C229-4A1E-B0B5-02744F8316CF}" dt="2020-05-20T18:58:27.578" v="1353" actId="1076"/>
          <ac:picMkLst>
            <pc:docMk/>
            <pc:sldMk cId="3084220877" sldId="268"/>
            <ac:picMk id="37" creationId="{B3CABEAD-55D7-4092-BE6D-3E10749FC4E5}"/>
          </ac:picMkLst>
        </pc:picChg>
      </pc:sldChg>
      <pc:sldChg chg="del">
        <pc:chgData name="Andrea Andaur" userId="c951bd3bc2a87a8c" providerId="LiveId" clId="{488A1E73-C229-4A1E-B0B5-02744F8316CF}" dt="2020-05-20T17:41:20.244" v="227" actId="47"/>
        <pc:sldMkLst>
          <pc:docMk/>
          <pc:sldMk cId="2956996125" sldId="269"/>
        </pc:sldMkLst>
      </pc:sldChg>
      <pc:sldChg chg="del">
        <pc:chgData name="Andrea Andaur" userId="c951bd3bc2a87a8c" providerId="LiveId" clId="{488A1E73-C229-4A1E-B0B5-02744F8316CF}" dt="2020-05-20T17:41:20.765" v="229" actId="47"/>
        <pc:sldMkLst>
          <pc:docMk/>
          <pc:sldMk cId="854042911" sldId="270"/>
        </pc:sldMkLst>
      </pc:sldChg>
      <pc:sldChg chg="del">
        <pc:chgData name="Andrea Andaur" userId="c951bd3bc2a87a8c" providerId="LiveId" clId="{488A1E73-C229-4A1E-B0B5-02744F8316CF}" dt="2020-05-20T17:41:20.485" v="228" actId="47"/>
        <pc:sldMkLst>
          <pc:docMk/>
          <pc:sldMk cId="3091135634" sldId="271"/>
        </pc:sldMkLst>
      </pc:sldChg>
      <pc:sldChg chg="addSp delSp modSp add del mod delAnim">
        <pc:chgData name="Andrea Andaur" userId="c951bd3bc2a87a8c" providerId="LiveId" clId="{488A1E73-C229-4A1E-B0B5-02744F8316CF}" dt="2020-05-20T19:00:21.366" v="1366" actId="47"/>
        <pc:sldMkLst>
          <pc:docMk/>
          <pc:sldMk cId="1516025872" sldId="272"/>
        </pc:sldMkLst>
        <pc:spChg chg="del">
          <ac:chgData name="Andrea Andaur" userId="c951bd3bc2a87a8c" providerId="LiveId" clId="{488A1E73-C229-4A1E-B0B5-02744F8316CF}" dt="2020-05-20T17:41:07.559" v="224" actId="478"/>
          <ac:spMkLst>
            <pc:docMk/>
            <pc:sldMk cId="1516025872" sldId="272"/>
            <ac:spMk id="2" creationId="{DF0D4B67-0DBB-45E0-8AB2-64FA613B5DA9}"/>
          </ac:spMkLst>
        </pc:spChg>
        <pc:spChg chg="add mod">
          <ac:chgData name="Andrea Andaur" userId="c951bd3bc2a87a8c" providerId="LiveId" clId="{488A1E73-C229-4A1E-B0B5-02744F8316CF}" dt="2020-05-20T17:42:41.056" v="280" actId="1076"/>
          <ac:spMkLst>
            <pc:docMk/>
            <pc:sldMk cId="1516025872" sldId="272"/>
            <ac:spMk id="6" creationId="{ABE95086-92CD-485C-8F32-CBFD04860197}"/>
          </ac:spMkLst>
        </pc:spChg>
        <pc:picChg chg="del">
          <ac:chgData name="Andrea Andaur" userId="c951bd3bc2a87a8c" providerId="LiveId" clId="{488A1E73-C229-4A1E-B0B5-02744F8316CF}" dt="2020-05-20T17:41:05.471" v="223" actId="478"/>
          <ac:picMkLst>
            <pc:docMk/>
            <pc:sldMk cId="1516025872" sldId="272"/>
            <ac:picMk id="3" creationId="{FE891AED-13BE-42BC-A337-937A86779EEE}"/>
          </ac:picMkLst>
        </pc:picChg>
      </pc:sldChg>
      <pc:sldChg chg="add del">
        <pc:chgData name="Andrea Andaur" userId="c951bd3bc2a87a8c" providerId="LiveId" clId="{488A1E73-C229-4A1E-B0B5-02744F8316CF}" dt="2020-05-20T18:10:10.706" v="499" actId="47"/>
        <pc:sldMkLst>
          <pc:docMk/>
          <pc:sldMk cId="412556935" sldId="274"/>
        </pc:sldMkLst>
      </pc:sldChg>
      <pc:sldChg chg="del">
        <pc:chgData name="Andrea Andaur" userId="c951bd3bc2a87a8c" providerId="LiveId" clId="{488A1E73-C229-4A1E-B0B5-02744F8316CF}" dt="2020-05-20T17:41:17.064" v="226" actId="47"/>
        <pc:sldMkLst>
          <pc:docMk/>
          <pc:sldMk cId="341575771" sldId="277"/>
        </pc:sldMkLst>
      </pc:sldChg>
      <pc:sldChg chg="del">
        <pc:chgData name="Andrea Andaur" userId="c951bd3bc2a87a8c" providerId="LiveId" clId="{488A1E73-C229-4A1E-B0B5-02744F8316CF}" dt="2020-05-20T17:41:16.716" v="225" actId="47"/>
        <pc:sldMkLst>
          <pc:docMk/>
          <pc:sldMk cId="840955097" sldId="278"/>
        </pc:sldMkLst>
      </pc:sldChg>
      <pc:sldChg chg="del">
        <pc:chgData name="Andrea Andaur" userId="c951bd3bc2a87a8c" providerId="LiveId" clId="{488A1E73-C229-4A1E-B0B5-02744F8316CF}" dt="2020-05-20T18:10:13.667" v="500" actId="47"/>
        <pc:sldMkLst>
          <pc:docMk/>
          <pc:sldMk cId="2280065584" sldId="279"/>
        </pc:sldMkLst>
      </pc:sldChg>
      <pc:sldChg chg="delSp mod delAnim">
        <pc:chgData name="Andrea Andaur" userId="c951bd3bc2a87a8c" providerId="LiveId" clId="{488A1E73-C229-4A1E-B0B5-02744F8316CF}" dt="2020-05-20T18:40:36.027" v="989" actId="478"/>
        <pc:sldMkLst>
          <pc:docMk/>
          <pc:sldMk cId="3569868413" sldId="303"/>
        </pc:sldMkLst>
        <pc:picChg chg="del">
          <ac:chgData name="Andrea Andaur" userId="c951bd3bc2a87a8c" providerId="LiveId" clId="{488A1E73-C229-4A1E-B0B5-02744F8316CF}" dt="2020-05-20T18:40:36.027" v="989" actId="478"/>
          <ac:picMkLst>
            <pc:docMk/>
            <pc:sldMk cId="3569868413" sldId="303"/>
            <ac:picMk id="3" creationId="{B41449EA-B3B2-4E8D-A01F-F0DFC9F6F7E2}"/>
          </ac:picMkLst>
        </pc:picChg>
      </pc:sldChg>
      <pc:sldChg chg="delSp mod delAnim">
        <pc:chgData name="Andrea Andaur" userId="c951bd3bc2a87a8c" providerId="LiveId" clId="{488A1E73-C229-4A1E-B0B5-02744F8316CF}" dt="2020-05-20T18:40:40.860" v="990" actId="478"/>
        <pc:sldMkLst>
          <pc:docMk/>
          <pc:sldMk cId="1249981040" sldId="304"/>
        </pc:sldMkLst>
        <pc:picChg chg="del">
          <ac:chgData name="Andrea Andaur" userId="c951bd3bc2a87a8c" providerId="LiveId" clId="{488A1E73-C229-4A1E-B0B5-02744F8316CF}" dt="2020-05-20T18:40:40.860" v="990" actId="478"/>
          <ac:picMkLst>
            <pc:docMk/>
            <pc:sldMk cId="1249981040" sldId="304"/>
            <ac:picMk id="4" creationId="{EC5F53B9-5C7D-460D-9A29-9256C0C1514A}"/>
          </ac:picMkLst>
        </pc:picChg>
      </pc:sldChg>
      <pc:sldChg chg="del">
        <pc:chgData name="Andrea Andaur" userId="c951bd3bc2a87a8c" providerId="LiveId" clId="{488A1E73-C229-4A1E-B0B5-02744F8316CF}" dt="2020-05-20T18:24:34.793" v="676" actId="47"/>
        <pc:sldMkLst>
          <pc:docMk/>
          <pc:sldMk cId="2332585064" sldId="305"/>
        </pc:sldMkLst>
      </pc:sldChg>
      <pc:sldChg chg="delSp mod delAnim">
        <pc:chgData name="Andrea Andaur" userId="c951bd3bc2a87a8c" providerId="LiveId" clId="{488A1E73-C229-4A1E-B0B5-02744F8316CF}" dt="2020-05-20T18:40:46.583" v="991" actId="478"/>
        <pc:sldMkLst>
          <pc:docMk/>
          <pc:sldMk cId="2331928954" sldId="306"/>
        </pc:sldMkLst>
        <pc:picChg chg="del">
          <ac:chgData name="Andrea Andaur" userId="c951bd3bc2a87a8c" providerId="LiveId" clId="{488A1E73-C229-4A1E-B0B5-02744F8316CF}" dt="2020-05-20T18:40:46.583" v="991" actId="478"/>
          <ac:picMkLst>
            <pc:docMk/>
            <pc:sldMk cId="2331928954" sldId="306"/>
            <ac:picMk id="7" creationId="{47F091D7-8E8D-4210-95D6-6E0776007E8B}"/>
          </ac:picMkLst>
        </pc:picChg>
      </pc:sldChg>
      <pc:sldChg chg="del">
        <pc:chgData name="Andrea Andaur" userId="c951bd3bc2a87a8c" providerId="LiveId" clId="{488A1E73-C229-4A1E-B0B5-02744F8316CF}" dt="2020-05-20T18:27:43.876" v="752" actId="47"/>
        <pc:sldMkLst>
          <pc:docMk/>
          <pc:sldMk cId="734024027" sldId="307"/>
        </pc:sldMkLst>
      </pc:sldChg>
      <pc:sldChg chg="delSp mod delAnim">
        <pc:chgData name="Andrea Andaur" userId="c951bd3bc2a87a8c" providerId="LiveId" clId="{488A1E73-C229-4A1E-B0B5-02744F8316CF}" dt="2020-05-20T18:40:51.536" v="992" actId="478"/>
        <pc:sldMkLst>
          <pc:docMk/>
          <pc:sldMk cId="3957670616" sldId="308"/>
        </pc:sldMkLst>
        <pc:picChg chg="del">
          <ac:chgData name="Andrea Andaur" userId="c951bd3bc2a87a8c" providerId="LiveId" clId="{488A1E73-C229-4A1E-B0B5-02744F8316CF}" dt="2020-05-20T18:40:51.536" v="992" actId="478"/>
          <ac:picMkLst>
            <pc:docMk/>
            <pc:sldMk cId="3957670616" sldId="308"/>
            <ac:picMk id="7" creationId="{47F091D7-8E8D-4210-95D6-6E0776007E8B}"/>
          </ac:picMkLst>
        </pc:picChg>
      </pc:sldChg>
      <pc:sldChg chg="del">
        <pc:chgData name="Andrea Andaur" userId="c951bd3bc2a87a8c" providerId="LiveId" clId="{488A1E73-C229-4A1E-B0B5-02744F8316CF}" dt="2020-05-20T18:29:16.408" v="794" actId="47"/>
        <pc:sldMkLst>
          <pc:docMk/>
          <pc:sldMk cId="1465551034" sldId="309"/>
        </pc:sldMkLst>
      </pc:sldChg>
      <pc:sldChg chg="delSp mod delAnim">
        <pc:chgData name="Andrea Andaur" userId="c951bd3bc2a87a8c" providerId="LiveId" clId="{488A1E73-C229-4A1E-B0B5-02744F8316CF}" dt="2020-05-20T18:40:54.376" v="993" actId="478"/>
        <pc:sldMkLst>
          <pc:docMk/>
          <pc:sldMk cId="2209911821" sldId="310"/>
        </pc:sldMkLst>
        <pc:picChg chg="del">
          <ac:chgData name="Andrea Andaur" userId="c951bd3bc2a87a8c" providerId="LiveId" clId="{488A1E73-C229-4A1E-B0B5-02744F8316CF}" dt="2020-05-20T18:40:54.376" v="993" actId="478"/>
          <ac:picMkLst>
            <pc:docMk/>
            <pc:sldMk cId="2209911821" sldId="310"/>
            <ac:picMk id="7" creationId="{47F091D7-8E8D-4210-95D6-6E0776007E8B}"/>
          </ac:picMkLst>
        </pc:picChg>
      </pc:sldChg>
      <pc:sldChg chg="del">
        <pc:chgData name="Andrea Andaur" userId="c951bd3bc2a87a8c" providerId="LiveId" clId="{488A1E73-C229-4A1E-B0B5-02744F8316CF}" dt="2020-05-20T18:31:30.153" v="831" actId="47"/>
        <pc:sldMkLst>
          <pc:docMk/>
          <pc:sldMk cId="747387283" sldId="311"/>
        </pc:sldMkLst>
      </pc:sldChg>
      <pc:sldChg chg="del">
        <pc:chgData name="Andrea Andaur" userId="c951bd3bc2a87a8c" providerId="LiveId" clId="{488A1E73-C229-4A1E-B0B5-02744F8316CF}" dt="2020-05-20T18:40:58.817" v="994" actId="47"/>
        <pc:sldMkLst>
          <pc:docMk/>
          <pc:sldMk cId="3770272901" sldId="312"/>
        </pc:sldMkLst>
      </pc:sldChg>
      <pc:sldChg chg="del">
        <pc:chgData name="Andrea Andaur" userId="c951bd3bc2a87a8c" providerId="LiveId" clId="{488A1E73-C229-4A1E-B0B5-02744F8316CF}" dt="2020-05-20T18:32:58.402" v="863" actId="47"/>
        <pc:sldMkLst>
          <pc:docMk/>
          <pc:sldMk cId="3597345577" sldId="313"/>
        </pc:sldMkLst>
      </pc:sldChg>
      <pc:sldChg chg="delSp mod delAnim">
        <pc:chgData name="Andrea Andaur" userId="c951bd3bc2a87a8c" providerId="LiveId" clId="{488A1E73-C229-4A1E-B0B5-02744F8316CF}" dt="2020-05-20T18:40:17.994" v="985" actId="478"/>
        <pc:sldMkLst>
          <pc:docMk/>
          <pc:sldMk cId="2625892018" sldId="314"/>
        </pc:sldMkLst>
        <pc:picChg chg="del">
          <ac:chgData name="Andrea Andaur" userId="c951bd3bc2a87a8c" providerId="LiveId" clId="{488A1E73-C229-4A1E-B0B5-02744F8316CF}" dt="2020-05-20T18:40:17.994" v="985" actId="478"/>
          <ac:picMkLst>
            <pc:docMk/>
            <pc:sldMk cId="2625892018" sldId="314"/>
            <ac:picMk id="7" creationId="{47F091D7-8E8D-4210-95D6-6E0776007E8B}"/>
          </ac:picMkLst>
        </pc:picChg>
      </pc:sldChg>
      <pc:sldChg chg="del">
        <pc:chgData name="Andrea Andaur" userId="c951bd3bc2a87a8c" providerId="LiveId" clId="{488A1E73-C229-4A1E-B0B5-02744F8316CF}" dt="2020-05-20T18:36:07.646" v="950" actId="47"/>
        <pc:sldMkLst>
          <pc:docMk/>
          <pc:sldMk cId="4126690775" sldId="315"/>
        </pc:sldMkLst>
      </pc:sldChg>
      <pc:sldChg chg="delSp mod delAnim">
        <pc:chgData name="Andrea Andaur" userId="c951bd3bc2a87a8c" providerId="LiveId" clId="{488A1E73-C229-4A1E-B0B5-02744F8316CF}" dt="2020-05-20T18:40:14.132" v="984" actId="478"/>
        <pc:sldMkLst>
          <pc:docMk/>
          <pc:sldMk cId="228839643" sldId="316"/>
        </pc:sldMkLst>
        <pc:picChg chg="del">
          <ac:chgData name="Andrea Andaur" userId="c951bd3bc2a87a8c" providerId="LiveId" clId="{488A1E73-C229-4A1E-B0B5-02744F8316CF}" dt="2020-05-20T18:40:14.132" v="984" actId="478"/>
          <ac:picMkLst>
            <pc:docMk/>
            <pc:sldMk cId="228839643" sldId="316"/>
            <ac:picMk id="7" creationId="{47F091D7-8E8D-4210-95D6-6E0776007E8B}"/>
          </ac:picMkLst>
        </pc:picChg>
      </pc:sldChg>
      <pc:sldChg chg="del">
        <pc:chgData name="Andrea Andaur" userId="c951bd3bc2a87a8c" providerId="LiveId" clId="{488A1E73-C229-4A1E-B0B5-02744F8316CF}" dt="2020-05-20T18:39:54.966" v="983" actId="47"/>
        <pc:sldMkLst>
          <pc:docMk/>
          <pc:sldMk cId="380850520" sldId="317"/>
        </pc:sldMkLst>
      </pc:sldChg>
      <pc:sldChg chg="delSp mod delAnim">
        <pc:chgData name="Andrea Andaur" userId="c951bd3bc2a87a8c" providerId="LiveId" clId="{488A1E73-C229-4A1E-B0B5-02744F8316CF}" dt="2020-05-20T18:40:21.046" v="986" actId="478"/>
        <pc:sldMkLst>
          <pc:docMk/>
          <pc:sldMk cId="4089356584" sldId="318"/>
        </pc:sldMkLst>
        <pc:picChg chg="del">
          <ac:chgData name="Andrea Andaur" userId="c951bd3bc2a87a8c" providerId="LiveId" clId="{488A1E73-C229-4A1E-B0B5-02744F8316CF}" dt="2020-05-20T18:40:21.046" v="986" actId="478"/>
          <ac:picMkLst>
            <pc:docMk/>
            <pc:sldMk cId="4089356584" sldId="318"/>
            <ac:picMk id="7" creationId="{47F091D7-8E8D-4210-95D6-6E0776007E8B}"/>
          </ac:picMkLst>
        </pc:picChg>
      </pc:sldChg>
      <pc:sldChg chg="modSp mod">
        <pc:chgData name="Andrea Andaur" userId="c951bd3bc2a87a8c" providerId="LiveId" clId="{488A1E73-C229-4A1E-B0B5-02744F8316CF}" dt="2020-05-20T18:48:48.479" v="1199" actId="1076"/>
        <pc:sldMkLst>
          <pc:docMk/>
          <pc:sldMk cId="1940620828" sldId="322"/>
        </pc:sldMkLst>
        <pc:spChg chg="mod">
          <ac:chgData name="Andrea Andaur" userId="c951bd3bc2a87a8c" providerId="LiveId" clId="{488A1E73-C229-4A1E-B0B5-02744F8316CF}" dt="2020-05-20T18:48:48.479" v="1199" actId="1076"/>
          <ac:spMkLst>
            <pc:docMk/>
            <pc:sldMk cId="1940620828" sldId="322"/>
            <ac:spMk id="13" creationId="{103332BF-952F-4D1B-AB1E-AF60373E9F37}"/>
          </ac:spMkLst>
        </pc:spChg>
      </pc:sldChg>
      <pc:sldChg chg="add del">
        <pc:chgData name="Andrea Andaur" userId="c951bd3bc2a87a8c" providerId="LiveId" clId="{488A1E73-C229-4A1E-B0B5-02744F8316CF}" dt="2020-05-20T17:42:05.292" v="260" actId="47"/>
        <pc:sldMkLst>
          <pc:docMk/>
          <pc:sldMk cId="1034281375" sldId="323"/>
        </pc:sldMkLst>
      </pc:sldChg>
      <pc:sldChg chg="add del">
        <pc:chgData name="Andrea Andaur" userId="c951bd3bc2a87a8c" providerId="LiveId" clId="{488A1E73-C229-4A1E-B0B5-02744F8316CF}" dt="2020-05-20T17:41:54.365" v="252"/>
        <pc:sldMkLst>
          <pc:docMk/>
          <pc:sldMk cId="2005742921" sldId="323"/>
        </pc:sldMkLst>
      </pc:sldChg>
      <pc:sldChg chg="addSp modSp add del mod">
        <pc:chgData name="Andrea Andaur" userId="c951bd3bc2a87a8c" providerId="LiveId" clId="{488A1E73-C229-4A1E-B0B5-02744F8316CF}" dt="2020-05-20T19:00:22.491" v="1367" actId="47"/>
        <pc:sldMkLst>
          <pc:docMk/>
          <pc:sldMk cId="2329460946" sldId="323"/>
        </pc:sldMkLst>
        <pc:spChg chg="add mod">
          <ac:chgData name="Andrea Andaur" userId="c951bd3bc2a87a8c" providerId="LiveId" clId="{488A1E73-C229-4A1E-B0B5-02744F8316CF}" dt="2020-05-20T17:43:32.881" v="294" actId="1076"/>
          <ac:spMkLst>
            <pc:docMk/>
            <pc:sldMk cId="2329460946" sldId="323"/>
            <ac:spMk id="4" creationId="{DAB7A841-CE46-4D57-BA57-82FDCC1C42C1}"/>
          </ac:spMkLst>
        </pc:spChg>
      </pc:sldChg>
      <pc:sldChg chg="add del">
        <pc:chgData name="Andrea Andaur" userId="c951bd3bc2a87a8c" providerId="LiveId" clId="{488A1E73-C229-4A1E-B0B5-02744F8316CF}" dt="2020-05-20T17:41:53.647" v="251"/>
        <pc:sldMkLst>
          <pc:docMk/>
          <pc:sldMk cId="742413407" sldId="324"/>
        </pc:sldMkLst>
      </pc:sldChg>
      <pc:sldChg chg="addSp modSp add del mod">
        <pc:chgData name="Andrea Andaur" userId="c951bd3bc2a87a8c" providerId="LiveId" clId="{488A1E73-C229-4A1E-B0B5-02744F8316CF}" dt="2020-05-20T19:00:22.985" v="1368" actId="47"/>
        <pc:sldMkLst>
          <pc:docMk/>
          <pc:sldMk cId="1266904235" sldId="324"/>
        </pc:sldMkLst>
        <pc:spChg chg="add mod">
          <ac:chgData name="Andrea Andaur" userId="c951bd3bc2a87a8c" providerId="LiveId" clId="{488A1E73-C229-4A1E-B0B5-02744F8316CF}" dt="2020-05-20T17:43:49.447" v="297" actId="1076"/>
          <ac:spMkLst>
            <pc:docMk/>
            <pc:sldMk cId="1266904235" sldId="324"/>
            <ac:spMk id="4" creationId="{5DAE69B2-0474-4243-A00A-712745EDE293}"/>
          </ac:spMkLst>
        </pc:spChg>
      </pc:sldChg>
      <pc:sldChg chg="add del">
        <pc:chgData name="Andrea Andaur" userId="c951bd3bc2a87a8c" providerId="LiveId" clId="{488A1E73-C229-4A1E-B0B5-02744F8316CF}" dt="2020-05-20T17:42:06.860" v="261" actId="47"/>
        <pc:sldMkLst>
          <pc:docMk/>
          <pc:sldMk cId="4006381837" sldId="324"/>
        </pc:sldMkLst>
      </pc:sldChg>
      <pc:sldChg chg="addSp modSp add del mod">
        <pc:chgData name="Andrea Andaur" userId="c951bd3bc2a87a8c" providerId="LiveId" clId="{488A1E73-C229-4A1E-B0B5-02744F8316CF}" dt="2020-05-20T19:00:23.463" v="1369" actId="47"/>
        <pc:sldMkLst>
          <pc:docMk/>
          <pc:sldMk cId="553263339" sldId="325"/>
        </pc:sldMkLst>
        <pc:picChg chg="add mod">
          <ac:chgData name="Andrea Andaur" userId="c951bd3bc2a87a8c" providerId="LiveId" clId="{488A1E73-C229-4A1E-B0B5-02744F8316CF}" dt="2020-05-20T17:44:05.344" v="303" actId="1076"/>
          <ac:picMkLst>
            <pc:docMk/>
            <pc:sldMk cId="553263339" sldId="325"/>
            <ac:picMk id="4" creationId="{70352851-0079-4DD5-B871-2B18FC01F32D}"/>
          </ac:picMkLst>
        </pc:picChg>
      </pc:sldChg>
      <pc:sldChg chg="add del">
        <pc:chgData name="Andrea Andaur" userId="c951bd3bc2a87a8c" providerId="LiveId" clId="{488A1E73-C229-4A1E-B0B5-02744F8316CF}" dt="2020-05-20T17:42:01.322" v="257" actId="47"/>
        <pc:sldMkLst>
          <pc:docMk/>
          <pc:sldMk cId="1135373432" sldId="325"/>
        </pc:sldMkLst>
      </pc:sldChg>
      <pc:sldChg chg="add del">
        <pc:chgData name="Andrea Andaur" userId="c951bd3bc2a87a8c" providerId="LiveId" clId="{488A1E73-C229-4A1E-B0B5-02744F8316CF}" dt="2020-05-20T17:41:52.644" v="250"/>
        <pc:sldMkLst>
          <pc:docMk/>
          <pc:sldMk cId="1908244359" sldId="325"/>
        </pc:sldMkLst>
      </pc:sldChg>
      <pc:sldChg chg="addSp modSp add del mod">
        <pc:chgData name="Andrea Andaur" userId="c951bd3bc2a87a8c" providerId="LiveId" clId="{488A1E73-C229-4A1E-B0B5-02744F8316CF}" dt="2020-05-20T19:00:23.911" v="1370" actId="47"/>
        <pc:sldMkLst>
          <pc:docMk/>
          <pc:sldMk cId="2215953539" sldId="326"/>
        </pc:sldMkLst>
        <pc:spChg chg="add mod">
          <ac:chgData name="Andrea Andaur" userId="c951bd3bc2a87a8c" providerId="LiveId" clId="{488A1E73-C229-4A1E-B0B5-02744F8316CF}" dt="2020-05-20T17:44:25.986" v="308" actId="1076"/>
          <ac:spMkLst>
            <pc:docMk/>
            <pc:sldMk cId="2215953539" sldId="326"/>
            <ac:spMk id="4" creationId="{0B6EFE85-C7E1-4536-878B-011E37146691}"/>
          </ac:spMkLst>
        </pc:spChg>
      </pc:sldChg>
      <pc:sldChg chg="add del">
        <pc:chgData name="Andrea Andaur" userId="c951bd3bc2a87a8c" providerId="LiveId" clId="{488A1E73-C229-4A1E-B0B5-02744F8316CF}" dt="2020-05-20T17:41:51.598" v="249"/>
        <pc:sldMkLst>
          <pc:docMk/>
          <pc:sldMk cId="3494653959" sldId="326"/>
        </pc:sldMkLst>
      </pc:sldChg>
      <pc:sldChg chg="addSp modSp add del mod">
        <pc:chgData name="Andrea Andaur" userId="c951bd3bc2a87a8c" providerId="LiveId" clId="{488A1E73-C229-4A1E-B0B5-02744F8316CF}" dt="2020-05-20T19:00:24.349" v="1371" actId="47"/>
        <pc:sldMkLst>
          <pc:docMk/>
          <pc:sldMk cId="1085565735" sldId="327"/>
        </pc:sldMkLst>
        <pc:spChg chg="add mod">
          <ac:chgData name="Andrea Andaur" userId="c951bd3bc2a87a8c" providerId="LiveId" clId="{488A1E73-C229-4A1E-B0B5-02744F8316CF}" dt="2020-05-20T17:45:19.495" v="312" actId="1076"/>
          <ac:spMkLst>
            <pc:docMk/>
            <pc:sldMk cId="1085565735" sldId="327"/>
            <ac:spMk id="4" creationId="{25ABAD5E-F2BA-4289-92BD-6023F1918E04}"/>
          </ac:spMkLst>
        </pc:spChg>
      </pc:sldChg>
      <pc:sldChg chg="add del">
        <pc:chgData name="Andrea Andaur" userId="c951bd3bc2a87a8c" providerId="LiveId" clId="{488A1E73-C229-4A1E-B0B5-02744F8316CF}" dt="2020-05-20T17:41:50.483" v="248"/>
        <pc:sldMkLst>
          <pc:docMk/>
          <pc:sldMk cId="1383399036" sldId="327"/>
        </pc:sldMkLst>
      </pc:sldChg>
      <pc:sldChg chg="addSp modSp add del mod">
        <pc:chgData name="Andrea Andaur" userId="c951bd3bc2a87a8c" providerId="LiveId" clId="{488A1E73-C229-4A1E-B0B5-02744F8316CF}" dt="2020-05-20T19:00:24.781" v="1372" actId="47"/>
        <pc:sldMkLst>
          <pc:docMk/>
          <pc:sldMk cId="2314606593" sldId="328"/>
        </pc:sldMkLst>
        <pc:picChg chg="add mod">
          <ac:chgData name="Andrea Andaur" userId="c951bd3bc2a87a8c" providerId="LiveId" clId="{488A1E73-C229-4A1E-B0B5-02744F8316CF}" dt="2020-05-20T17:48:45.050" v="317" actId="1076"/>
          <ac:picMkLst>
            <pc:docMk/>
            <pc:sldMk cId="2314606593" sldId="328"/>
            <ac:picMk id="4" creationId="{7932698E-DC48-4AD3-894C-2B078B10FBCE}"/>
          </ac:picMkLst>
        </pc:picChg>
      </pc:sldChg>
      <pc:sldChg chg="add del">
        <pc:chgData name="Andrea Andaur" userId="c951bd3bc2a87a8c" providerId="LiveId" clId="{488A1E73-C229-4A1E-B0B5-02744F8316CF}" dt="2020-05-20T17:41:48.265" v="247"/>
        <pc:sldMkLst>
          <pc:docMk/>
          <pc:sldMk cId="3248025570" sldId="328"/>
        </pc:sldMkLst>
      </pc:sldChg>
      <pc:sldChg chg="addSp modSp add del mod">
        <pc:chgData name="Andrea Andaur" userId="c951bd3bc2a87a8c" providerId="LiveId" clId="{488A1E73-C229-4A1E-B0B5-02744F8316CF}" dt="2020-05-20T19:00:25.234" v="1373" actId="47"/>
        <pc:sldMkLst>
          <pc:docMk/>
          <pc:sldMk cId="932907902" sldId="329"/>
        </pc:sldMkLst>
        <pc:spChg chg="add mod">
          <ac:chgData name="Andrea Andaur" userId="c951bd3bc2a87a8c" providerId="LiveId" clId="{488A1E73-C229-4A1E-B0B5-02744F8316CF}" dt="2020-05-20T17:49:15.895" v="320" actId="1076"/>
          <ac:spMkLst>
            <pc:docMk/>
            <pc:sldMk cId="932907902" sldId="329"/>
            <ac:spMk id="4" creationId="{3AAEA95B-4357-4B47-B781-9D190BF20386}"/>
          </ac:spMkLst>
        </pc:spChg>
      </pc:sldChg>
      <pc:sldChg chg="add del">
        <pc:chgData name="Andrea Andaur" userId="c951bd3bc2a87a8c" providerId="LiveId" clId="{488A1E73-C229-4A1E-B0B5-02744F8316CF}" dt="2020-05-20T17:41:47.895" v="246"/>
        <pc:sldMkLst>
          <pc:docMk/>
          <pc:sldMk cId="3935972844" sldId="329"/>
        </pc:sldMkLst>
      </pc:sldChg>
      <pc:sldChg chg="add del">
        <pc:chgData name="Andrea Andaur" userId="c951bd3bc2a87a8c" providerId="LiveId" clId="{488A1E73-C229-4A1E-B0B5-02744F8316CF}" dt="2020-05-20T17:41:47.510" v="245"/>
        <pc:sldMkLst>
          <pc:docMk/>
          <pc:sldMk cId="1673940564" sldId="330"/>
        </pc:sldMkLst>
      </pc:sldChg>
      <pc:sldChg chg="addSp modSp add del mod">
        <pc:chgData name="Andrea Andaur" userId="c951bd3bc2a87a8c" providerId="LiveId" clId="{488A1E73-C229-4A1E-B0B5-02744F8316CF}" dt="2020-05-20T19:00:25.697" v="1374" actId="47"/>
        <pc:sldMkLst>
          <pc:docMk/>
          <pc:sldMk cId="2049562493" sldId="330"/>
        </pc:sldMkLst>
        <pc:picChg chg="add mod">
          <ac:chgData name="Andrea Andaur" userId="c951bd3bc2a87a8c" providerId="LiveId" clId="{488A1E73-C229-4A1E-B0B5-02744F8316CF}" dt="2020-05-20T17:49:35.424" v="325" actId="1076"/>
          <ac:picMkLst>
            <pc:docMk/>
            <pc:sldMk cId="2049562493" sldId="330"/>
            <ac:picMk id="4" creationId="{5F52CC05-5A5C-44F0-BDE1-248C62D8CF83}"/>
          </ac:picMkLst>
        </pc:picChg>
      </pc:sldChg>
      <pc:sldChg chg="addSp delSp modSp add del mod">
        <pc:chgData name="Andrea Andaur" userId="c951bd3bc2a87a8c" providerId="LiveId" clId="{488A1E73-C229-4A1E-B0B5-02744F8316CF}" dt="2020-05-20T19:00:26.137" v="1375" actId="47"/>
        <pc:sldMkLst>
          <pc:docMk/>
          <pc:sldMk cId="141992133" sldId="331"/>
        </pc:sldMkLst>
        <pc:spChg chg="add mod">
          <ac:chgData name="Andrea Andaur" userId="c951bd3bc2a87a8c" providerId="LiveId" clId="{488A1E73-C229-4A1E-B0B5-02744F8316CF}" dt="2020-05-20T17:50:13.979" v="331" actId="1076"/>
          <ac:spMkLst>
            <pc:docMk/>
            <pc:sldMk cId="141992133" sldId="331"/>
            <ac:spMk id="4" creationId="{C414DEBB-7D74-4E04-AA95-A0DD1F461FD7}"/>
          </ac:spMkLst>
        </pc:spChg>
        <pc:picChg chg="add del">
          <ac:chgData name="Andrea Andaur" userId="c951bd3bc2a87a8c" providerId="LiveId" clId="{488A1E73-C229-4A1E-B0B5-02744F8316CF}" dt="2020-05-20T17:52:45.891" v="334" actId="478"/>
          <ac:picMkLst>
            <pc:docMk/>
            <pc:sldMk cId="141992133" sldId="331"/>
            <ac:picMk id="2" creationId="{1842F78F-B05E-40BA-BFD5-BE6F342100E5}"/>
          </ac:picMkLst>
        </pc:picChg>
      </pc:sldChg>
      <pc:sldChg chg="add del">
        <pc:chgData name="Andrea Andaur" userId="c951bd3bc2a87a8c" providerId="LiveId" clId="{488A1E73-C229-4A1E-B0B5-02744F8316CF}" dt="2020-05-20T17:41:47.178" v="244"/>
        <pc:sldMkLst>
          <pc:docMk/>
          <pc:sldMk cId="4226754320" sldId="331"/>
        </pc:sldMkLst>
      </pc:sldChg>
      <pc:sldChg chg="addSp delSp modSp add mod modAnim">
        <pc:chgData name="Andrea Andaur" userId="c951bd3bc2a87a8c" providerId="LiveId" clId="{488A1E73-C229-4A1E-B0B5-02744F8316CF}" dt="2020-05-20T20:02:07.960" v="2101"/>
        <pc:sldMkLst>
          <pc:docMk/>
          <pc:sldMk cId="3703542185" sldId="332"/>
        </pc:sldMkLst>
        <pc:spChg chg="del">
          <ac:chgData name="Andrea Andaur" userId="c951bd3bc2a87a8c" providerId="LiveId" clId="{488A1E73-C229-4A1E-B0B5-02744F8316CF}" dt="2020-05-20T17:52:50.807" v="335" actId="478"/>
          <ac:spMkLst>
            <pc:docMk/>
            <pc:sldMk cId="3703542185" sldId="332"/>
            <ac:spMk id="4" creationId="{C414DEBB-7D74-4E04-AA95-A0DD1F461FD7}"/>
          </ac:spMkLst>
        </pc:spChg>
        <pc:picChg chg="mod">
          <ac:chgData name="Andrea Andaur" userId="c951bd3bc2a87a8c" providerId="LiveId" clId="{488A1E73-C229-4A1E-B0B5-02744F8316CF}" dt="2020-05-20T17:54:53.864" v="347" actId="1076"/>
          <ac:picMkLst>
            <pc:docMk/>
            <pc:sldMk cId="3703542185" sldId="332"/>
            <ac:picMk id="2" creationId="{1842F78F-B05E-40BA-BFD5-BE6F342100E5}"/>
          </ac:picMkLst>
        </pc:picChg>
        <pc:picChg chg="mod">
          <ac:chgData name="Andrea Andaur" userId="c951bd3bc2a87a8c" providerId="LiveId" clId="{488A1E73-C229-4A1E-B0B5-02744F8316CF}" dt="2020-05-20T19:01:42.705" v="1376" actId="1076"/>
          <ac:picMkLst>
            <pc:docMk/>
            <pc:sldMk cId="3703542185" sldId="332"/>
            <ac:picMk id="3" creationId="{942C2159-E9C3-487E-B443-C9E148715B0C}"/>
          </ac:picMkLst>
        </pc:picChg>
        <pc:picChg chg="mod">
          <ac:chgData name="Andrea Andaur" userId="c951bd3bc2a87a8c" providerId="LiveId" clId="{488A1E73-C229-4A1E-B0B5-02744F8316CF}" dt="2020-05-20T19:03:09.116" v="1377" actId="1076"/>
          <ac:picMkLst>
            <pc:docMk/>
            <pc:sldMk cId="3703542185" sldId="332"/>
            <ac:picMk id="6" creationId="{33CC64B6-E060-42E4-BB37-88CA37003786}"/>
          </ac:picMkLst>
        </pc:picChg>
        <pc:picChg chg="del mod">
          <ac:chgData name="Andrea Andaur" userId="c951bd3bc2a87a8c" providerId="LiveId" clId="{488A1E73-C229-4A1E-B0B5-02744F8316CF}" dt="2020-05-20T17:52:53.110" v="337" actId="478"/>
          <ac:picMkLst>
            <pc:docMk/>
            <pc:sldMk cId="3703542185" sldId="332"/>
            <ac:picMk id="1026" creationId="{2A157F06-28E5-4145-B60C-212CBB418977}"/>
          </ac:picMkLst>
        </pc:picChg>
        <pc:picChg chg="add mod">
          <ac:chgData name="Andrea Andaur" userId="c951bd3bc2a87a8c" providerId="LiveId" clId="{488A1E73-C229-4A1E-B0B5-02744F8316CF}" dt="2020-05-20T17:54:50.718" v="346" actId="1076"/>
          <ac:picMkLst>
            <pc:docMk/>
            <pc:sldMk cId="3703542185" sldId="332"/>
            <ac:picMk id="2050" creationId="{B144836B-3F4A-4F1A-B898-A85F06080802}"/>
          </ac:picMkLst>
        </pc:picChg>
      </pc:sldChg>
      <pc:sldChg chg="add del">
        <pc:chgData name="Andrea Andaur" userId="c951bd3bc2a87a8c" providerId="LiveId" clId="{488A1E73-C229-4A1E-B0B5-02744F8316CF}" dt="2020-05-20T17:41:46.761" v="243"/>
        <pc:sldMkLst>
          <pc:docMk/>
          <pc:sldMk cId="4256281029" sldId="332"/>
        </pc:sldMkLst>
      </pc:sldChg>
      <pc:sldChg chg="addSp delSp modSp add mod modAnim">
        <pc:chgData name="Andrea Andaur" userId="c951bd3bc2a87a8c" providerId="LiveId" clId="{488A1E73-C229-4A1E-B0B5-02744F8316CF}" dt="2020-05-20T19:09:01.068" v="1525"/>
        <pc:sldMkLst>
          <pc:docMk/>
          <pc:sldMk cId="1521328695" sldId="333"/>
        </pc:sldMkLst>
        <pc:picChg chg="del">
          <ac:chgData name="Andrea Andaur" userId="c951bd3bc2a87a8c" providerId="LiveId" clId="{488A1E73-C229-4A1E-B0B5-02744F8316CF}" dt="2020-05-20T17:55:30.382" v="349" actId="478"/>
          <ac:picMkLst>
            <pc:docMk/>
            <pc:sldMk cId="1521328695" sldId="333"/>
            <ac:picMk id="2" creationId="{1842F78F-B05E-40BA-BFD5-BE6F342100E5}"/>
          </ac:picMkLst>
        </pc:picChg>
        <pc:picChg chg="mod">
          <ac:chgData name="Andrea Andaur" userId="c951bd3bc2a87a8c" providerId="LiveId" clId="{488A1E73-C229-4A1E-B0B5-02744F8316CF}" dt="2020-05-20T19:05:32.797" v="1437" actId="1076"/>
          <ac:picMkLst>
            <pc:docMk/>
            <pc:sldMk cId="1521328695" sldId="333"/>
            <ac:picMk id="3" creationId="{0AB2D62F-59AA-4485-A00C-274C30B57D15}"/>
          </ac:picMkLst>
        </pc:picChg>
        <pc:picChg chg="add mod">
          <ac:chgData name="Andrea Andaur" userId="c951bd3bc2a87a8c" providerId="LiveId" clId="{488A1E73-C229-4A1E-B0B5-02744F8316CF}" dt="2020-05-20T17:55:44.224" v="354" actId="1076"/>
          <ac:picMkLst>
            <pc:docMk/>
            <pc:sldMk cId="1521328695" sldId="333"/>
            <ac:picMk id="6" creationId="{EC90C35E-4B89-480D-A880-AF6AF9BA5403}"/>
          </ac:picMkLst>
        </pc:picChg>
        <pc:picChg chg="add mod">
          <ac:chgData name="Andrea Andaur" userId="c951bd3bc2a87a8c" providerId="LiveId" clId="{488A1E73-C229-4A1E-B0B5-02744F8316CF}" dt="2020-05-20T17:55:37.859" v="352" actId="1076"/>
          <ac:picMkLst>
            <pc:docMk/>
            <pc:sldMk cId="1521328695" sldId="333"/>
            <ac:picMk id="3074" creationId="{C8438C63-246C-4157-B7B0-EF1366F5FD07}"/>
          </ac:picMkLst>
        </pc:picChg>
      </pc:sldChg>
      <pc:sldChg chg="addSp delSp modSp add mod modAnim">
        <pc:chgData name="Andrea Andaur" userId="c951bd3bc2a87a8c" providerId="LiveId" clId="{488A1E73-C229-4A1E-B0B5-02744F8316CF}" dt="2020-05-20T19:11:58.852" v="1558"/>
        <pc:sldMkLst>
          <pc:docMk/>
          <pc:sldMk cId="4000775001" sldId="334"/>
        </pc:sldMkLst>
        <pc:picChg chg="mod">
          <ac:chgData name="Andrea Andaur" userId="c951bd3bc2a87a8c" providerId="LiveId" clId="{488A1E73-C229-4A1E-B0B5-02744F8316CF}" dt="2020-05-20T19:09:58.615" v="1529" actId="1076"/>
          <ac:picMkLst>
            <pc:docMk/>
            <pc:sldMk cId="4000775001" sldId="334"/>
            <ac:picMk id="2" creationId="{88A100E6-17D6-4ADA-86ED-61B424968971}"/>
          </ac:picMkLst>
        </pc:picChg>
        <pc:picChg chg="add mod">
          <ac:chgData name="Andrea Andaur" userId="c951bd3bc2a87a8c" providerId="LiveId" clId="{488A1E73-C229-4A1E-B0B5-02744F8316CF}" dt="2020-05-20T17:56:16.415" v="363" actId="1076"/>
          <ac:picMkLst>
            <pc:docMk/>
            <pc:sldMk cId="4000775001" sldId="334"/>
            <ac:picMk id="7" creationId="{CB56A4FE-6A7C-42D9-BF47-CAC16145F02E}"/>
          </ac:picMkLst>
        </pc:picChg>
        <pc:picChg chg="del mod">
          <ac:chgData name="Andrea Andaur" userId="c951bd3bc2a87a8c" providerId="LiveId" clId="{488A1E73-C229-4A1E-B0B5-02744F8316CF}" dt="2020-05-20T17:56:02.240" v="357" actId="478"/>
          <ac:picMkLst>
            <pc:docMk/>
            <pc:sldMk cId="4000775001" sldId="334"/>
            <ac:picMk id="3074" creationId="{C8438C63-246C-4157-B7B0-EF1366F5FD07}"/>
          </ac:picMkLst>
        </pc:picChg>
        <pc:picChg chg="add mod">
          <ac:chgData name="Andrea Andaur" userId="c951bd3bc2a87a8c" providerId="LiveId" clId="{488A1E73-C229-4A1E-B0B5-02744F8316CF}" dt="2020-05-20T19:09:32.175" v="1528" actId="1076"/>
          <ac:picMkLst>
            <pc:docMk/>
            <pc:sldMk cId="4000775001" sldId="334"/>
            <ac:picMk id="4098" creationId="{F9E80CBF-6D70-4C3F-A04C-146BAD08F936}"/>
          </ac:picMkLst>
        </pc:picChg>
      </pc:sldChg>
      <pc:sldChg chg="addSp delSp modSp add mod delAnim modAnim">
        <pc:chgData name="Andrea Andaur" userId="c951bd3bc2a87a8c" providerId="LiveId" clId="{488A1E73-C229-4A1E-B0B5-02744F8316CF}" dt="2020-05-20T19:16:49.282" v="1593"/>
        <pc:sldMkLst>
          <pc:docMk/>
          <pc:sldMk cId="3442356568" sldId="335"/>
        </pc:sldMkLst>
        <pc:picChg chg="del">
          <ac:chgData name="Andrea Andaur" userId="c951bd3bc2a87a8c" providerId="LiveId" clId="{488A1E73-C229-4A1E-B0B5-02744F8316CF}" dt="2020-05-20T19:13:31.421" v="1563" actId="478"/>
          <ac:picMkLst>
            <pc:docMk/>
            <pc:sldMk cId="3442356568" sldId="335"/>
            <ac:picMk id="2" creationId="{918FD129-79C6-45BA-9564-FD22249567CF}"/>
          </ac:picMkLst>
        </pc:picChg>
        <pc:picChg chg="mod">
          <ac:chgData name="Andrea Andaur" userId="c951bd3bc2a87a8c" providerId="LiveId" clId="{488A1E73-C229-4A1E-B0B5-02744F8316CF}" dt="2020-05-20T19:13:15.456" v="1562" actId="1076"/>
          <ac:picMkLst>
            <pc:docMk/>
            <pc:sldMk cId="3442356568" sldId="335"/>
            <ac:picMk id="3" creationId="{3BE3BB26-B2C3-4BF2-8061-E3726A6268FE}"/>
          </ac:picMkLst>
        </pc:picChg>
        <pc:picChg chg="mod">
          <ac:chgData name="Andrea Andaur" userId="c951bd3bc2a87a8c" providerId="LiveId" clId="{488A1E73-C229-4A1E-B0B5-02744F8316CF}" dt="2020-05-20T17:57:24.161" v="373" actId="1076"/>
          <ac:picMkLst>
            <pc:docMk/>
            <pc:sldMk cId="3442356568" sldId="335"/>
            <ac:picMk id="6" creationId="{EC90C35E-4B89-480D-A880-AF6AF9BA5403}"/>
          </ac:picMkLst>
        </pc:picChg>
        <pc:picChg chg="mod">
          <ac:chgData name="Andrea Andaur" userId="c951bd3bc2a87a8c" providerId="LiveId" clId="{488A1E73-C229-4A1E-B0B5-02744F8316CF}" dt="2020-05-20T19:13:52.075" v="1564" actId="1076"/>
          <ac:picMkLst>
            <pc:docMk/>
            <pc:sldMk cId="3442356568" sldId="335"/>
            <ac:picMk id="7" creationId="{CB56A4FE-6A7C-42D9-BF47-CAC16145F02E}"/>
          </ac:picMkLst>
        </pc:picChg>
        <pc:picChg chg="add mod">
          <ac:chgData name="Andrea Andaur" userId="c951bd3bc2a87a8c" providerId="LiveId" clId="{488A1E73-C229-4A1E-B0B5-02744F8316CF}" dt="2020-05-20T17:57:18.549" v="371" actId="1076"/>
          <ac:picMkLst>
            <pc:docMk/>
            <pc:sldMk cId="3442356568" sldId="335"/>
            <ac:picMk id="8" creationId="{91621CAC-C46A-44E2-8D90-BD7B043F305D}"/>
          </ac:picMkLst>
        </pc:picChg>
        <pc:picChg chg="mod">
          <ac:chgData name="Andrea Andaur" userId="c951bd3bc2a87a8c" providerId="LiveId" clId="{488A1E73-C229-4A1E-B0B5-02744F8316CF}" dt="2020-05-20T19:15:50.764" v="1569" actId="1076"/>
          <ac:picMkLst>
            <pc:docMk/>
            <pc:sldMk cId="3442356568" sldId="335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7:56:20.355" v="365" actId="478"/>
          <ac:picMkLst>
            <pc:docMk/>
            <pc:sldMk cId="3442356568" sldId="335"/>
            <ac:picMk id="4098" creationId="{F9E80CBF-6D70-4C3F-A04C-146BAD08F936}"/>
          </ac:picMkLst>
        </pc:picChg>
        <pc:picChg chg="add mod">
          <ac:chgData name="Andrea Andaur" userId="c951bd3bc2a87a8c" providerId="LiveId" clId="{488A1E73-C229-4A1E-B0B5-02744F8316CF}" dt="2020-05-20T19:12:23.301" v="1560" actId="1076"/>
          <ac:picMkLst>
            <pc:docMk/>
            <pc:sldMk cId="3442356568" sldId="335"/>
            <ac:picMk id="5122" creationId="{773BCC40-DC6E-4666-9F0C-552BBC7DC7E7}"/>
          </ac:picMkLst>
        </pc:picChg>
      </pc:sldChg>
      <pc:sldChg chg="addSp delSp modSp add mod modAnim">
        <pc:chgData name="Andrea Andaur" userId="c951bd3bc2a87a8c" providerId="LiveId" clId="{488A1E73-C229-4A1E-B0B5-02744F8316CF}" dt="2020-05-20T19:19:51.088" v="1616"/>
        <pc:sldMkLst>
          <pc:docMk/>
          <pc:sldMk cId="3176404356" sldId="336"/>
        </pc:sldMkLst>
        <pc:picChg chg="mod">
          <ac:chgData name="Andrea Andaur" userId="c951bd3bc2a87a8c" providerId="LiveId" clId="{488A1E73-C229-4A1E-B0B5-02744F8316CF}" dt="2020-05-20T19:18:04.194" v="1594" actId="1076"/>
          <ac:picMkLst>
            <pc:docMk/>
            <pc:sldMk cId="3176404356" sldId="336"/>
            <ac:picMk id="2" creationId="{0287B577-DE9D-4ACA-992D-4ABF04E03DE2}"/>
          </ac:picMkLst>
        </pc:picChg>
        <pc:picChg chg="mod">
          <ac:chgData name="Andrea Andaur" userId="c951bd3bc2a87a8c" providerId="LiveId" clId="{488A1E73-C229-4A1E-B0B5-02744F8316CF}" dt="2020-05-20T17:58:14.740" v="388" actId="1076"/>
          <ac:picMkLst>
            <pc:docMk/>
            <pc:sldMk cId="3176404356" sldId="336"/>
            <ac:picMk id="6" creationId="{EC90C35E-4B89-480D-A880-AF6AF9BA5403}"/>
          </ac:picMkLst>
        </pc:picChg>
        <pc:picChg chg="mod">
          <ac:chgData name="Andrea Andaur" userId="c951bd3bc2a87a8c" providerId="LiveId" clId="{488A1E73-C229-4A1E-B0B5-02744F8316CF}" dt="2020-05-20T19:18:11.349" v="1597" actId="1076"/>
          <ac:picMkLst>
            <pc:docMk/>
            <pc:sldMk cId="3176404356" sldId="336"/>
            <ac:picMk id="7" creationId="{CB56A4FE-6A7C-42D9-BF47-CAC16145F02E}"/>
          </ac:picMkLst>
        </pc:picChg>
        <pc:picChg chg="mod">
          <ac:chgData name="Andrea Andaur" userId="c951bd3bc2a87a8c" providerId="LiveId" clId="{488A1E73-C229-4A1E-B0B5-02744F8316CF}" dt="2020-05-20T17:58:18.247" v="390" actId="1076"/>
          <ac:picMkLst>
            <pc:docMk/>
            <pc:sldMk cId="3176404356" sldId="336"/>
            <ac:picMk id="8" creationId="{91621CAC-C46A-44E2-8D90-BD7B043F305D}"/>
          </ac:picMkLst>
        </pc:picChg>
        <pc:picChg chg="add mod">
          <ac:chgData name="Andrea Andaur" userId="c951bd3bc2a87a8c" providerId="LiveId" clId="{488A1E73-C229-4A1E-B0B5-02744F8316CF}" dt="2020-05-20T17:58:11.251" v="386" actId="1076"/>
          <ac:picMkLst>
            <pc:docMk/>
            <pc:sldMk cId="3176404356" sldId="336"/>
            <ac:picMk id="9" creationId="{6C8DC886-D83E-4573-95E6-EF956937AECD}"/>
          </ac:picMkLst>
        </pc:picChg>
        <pc:picChg chg="mod">
          <ac:chgData name="Andrea Andaur" userId="c951bd3bc2a87a8c" providerId="LiveId" clId="{488A1E73-C229-4A1E-B0B5-02744F8316CF}" dt="2020-05-20T17:58:16.720" v="389" actId="1076"/>
          <ac:picMkLst>
            <pc:docMk/>
            <pc:sldMk cId="3176404356" sldId="336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7:57:33.825" v="376" actId="478"/>
          <ac:picMkLst>
            <pc:docMk/>
            <pc:sldMk cId="3176404356" sldId="336"/>
            <ac:picMk id="5122" creationId="{773BCC40-DC6E-4666-9F0C-552BBC7DC7E7}"/>
          </ac:picMkLst>
        </pc:picChg>
        <pc:picChg chg="add mod">
          <ac:chgData name="Andrea Andaur" userId="c951bd3bc2a87a8c" providerId="LiveId" clId="{488A1E73-C229-4A1E-B0B5-02744F8316CF}" dt="2020-05-20T19:18:09.228" v="1596" actId="1076"/>
          <ac:picMkLst>
            <pc:docMk/>
            <pc:sldMk cId="3176404356" sldId="336"/>
            <ac:picMk id="6146" creationId="{5365CC56-8C62-4469-98D1-ED16530A481D}"/>
          </ac:picMkLst>
        </pc:picChg>
      </pc:sldChg>
      <pc:sldChg chg="addSp delSp modSp add mod modAnim">
        <pc:chgData name="Andrea Andaur" userId="c951bd3bc2a87a8c" providerId="LiveId" clId="{488A1E73-C229-4A1E-B0B5-02744F8316CF}" dt="2020-05-20T19:23:59.630" v="1660"/>
        <pc:sldMkLst>
          <pc:docMk/>
          <pc:sldMk cId="1657487607" sldId="337"/>
        </pc:sldMkLst>
        <pc:picChg chg="mod">
          <ac:chgData name="Andrea Andaur" userId="c951bd3bc2a87a8c" providerId="LiveId" clId="{488A1E73-C229-4A1E-B0B5-02744F8316CF}" dt="2020-05-20T19:20:48.265" v="1617" actId="1076"/>
          <ac:picMkLst>
            <pc:docMk/>
            <pc:sldMk cId="1657487607" sldId="337"/>
            <ac:picMk id="2" creationId="{FB77F3A8-03B2-4E3C-BA21-EAE2E6F9DBEF}"/>
          </ac:picMkLst>
        </pc:picChg>
        <pc:picChg chg="mod">
          <ac:chgData name="Andrea Andaur" userId="c951bd3bc2a87a8c" providerId="LiveId" clId="{488A1E73-C229-4A1E-B0B5-02744F8316CF}" dt="2020-05-20T17:59:28.569" v="404" actId="1076"/>
          <ac:picMkLst>
            <pc:docMk/>
            <pc:sldMk cId="1657487607" sldId="337"/>
            <ac:picMk id="6" creationId="{EC90C35E-4B89-480D-A880-AF6AF9BA5403}"/>
          </ac:picMkLst>
        </pc:picChg>
        <pc:picChg chg="mod">
          <ac:chgData name="Andrea Andaur" userId="c951bd3bc2a87a8c" providerId="LiveId" clId="{488A1E73-C229-4A1E-B0B5-02744F8316CF}" dt="2020-05-20T17:59:22.214" v="401" actId="1076"/>
          <ac:picMkLst>
            <pc:docMk/>
            <pc:sldMk cId="1657487607" sldId="337"/>
            <ac:picMk id="7" creationId="{CB56A4FE-6A7C-42D9-BF47-CAC16145F02E}"/>
          </ac:picMkLst>
        </pc:picChg>
        <pc:picChg chg="mod">
          <ac:chgData name="Andrea Andaur" userId="c951bd3bc2a87a8c" providerId="LiveId" clId="{488A1E73-C229-4A1E-B0B5-02744F8316CF}" dt="2020-05-20T17:59:34.963" v="407" actId="1076"/>
          <ac:picMkLst>
            <pc:docMk/>
            <pc:sldMk cId="1657487607" sldId="337"/>
            <ac:picMk id="8" creationId="{91621CAC-C46A-44E2-8D90-BD7B043F305D}"/>
          </ac:picMkLst>
        </pc:picChg>
        <pc:picChg chg="mod">
          <ac:chgData name="Andrea Andaur" userId="c951bd3bc2a87a8c" providerId="LiveId" clId="{488A1E73-C229-4A1E-B0B5-02744F8316CF}" dt="2020-05-20T17:59:33.459" v="406" actId="1076"/>
          <ac:picMkLst>
            <pc:docMk/>
            <pc:sldMk cId="1657487607" sldId="337"/>
            <ac:picMk id="9" creationId="{6C8DC886-D83E-4573-95E6-EF956937AECD}"/>
          </ac:picMkLst>
        </pc:picChg>
        <pc:picChg chg="add mod">
          <ac:chgData name="Andrea Andaur" userId="c951bd3bc2a87a8c" providerId="LiveId" clId="{488A1E73-C229-4A1E-B0B5-02744F8316CF}" dt="2020-05-20T17:59:36.807" v="408" actId="1076"/>
          <ac:picMkLst>
            <pc:docMk/>
            <pc:sldMk cId="1657487607" sldId="337"/>
            <ac:picMk id="10" creationId="{A586D182-3941-487E-8E8C-BCE9223C5BBC}"/>
          </ac:picMkLst>
        </pc:picChg>
        <pc:picChg chg="mod">
          <ac:chgData name="Andrea Andaur" userId="c951bd3bc2a87a8c" providerId="LiveId" clId="{488A1E73-C229-4A1E-B0B5-02744F8316CF}" dt="2020-05-20T19:23:11.590" v="1649" actId="1076"/>
          <ac:picMkLst>
            <pc:docMk/>
            <pc:sldMk cId="1657487607" sldId="337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7:58:22.303" v="392" actId="478"/>
          <ac:picMkLst>
            <pc:docMk/>
            <pc:sldMk cId="1657487607" sldId="337"/>
            <ac:picMk id="6146" creationId="{5365CC56-8C62-4469-98D1-ED16530A481D}"/>
          </ac:picMkLst>
        </pc:picChg>
        <pc:picChg chg="add mod">
          <ac:chgData name="Andrea Andaur" userId="c951bd3bc2a87a8c" providerId="LiveId" clId="{488A1E73-C229-4A1E-B0B5-02744F8316CF}" dt="2020-05-20T19:21:04.493" v="1619" actId="14100"/>
          <ac:picMkLst>
            <pc:docMk/>
            <pc:sldMk cId="1657487607" sldId="337"/>
            <ac:picMk id="7170" creationId="{88E2C9FB-576C-49C1-8E64-84B09F6ACBA4}"/>
          </ac:picMkLst>
        </pc:picChg>
      </pc:sldChg>
      <pc:sldChg chg="addSp delSp modSp add mod modAnim">
        <pc:chgData name="Andrea Andaur" userId="c951bd3bc2a87a8c" providerId="LiveId" clId="{488A1E73-C229-4A1E-B0B5-02744F8316CF}" dt="2020-05-20T19:27:17.599" v="1712"/>
        <pc:sldMkLst>
          <pc:docMk/>
          <pc:sldMk cId="4157538584" sldId="338"/>
        </pc:sldMkLst>
        <pc:spChg chg="add mod">
          <ac:chgData name="Andrea Andaur" userId="c951bd3bc2a87a8c" providerId="LiveId" clId="{488A1E73-C229-4A1E-B0B5-02744F8316CF}" dt="2020-05-20T18:00:59.634" v="420" actId="208"/>
          <ac:spMkLst>
            <pc:docMk/>
            <pc:sldMk cId="4157538584" sldId="338"/>
            <ac:spMk id="2" creationId="{96F73631-A3A4-4EF3-8A6E-6DFBFDD8EDD7}"/>
          </ac:spMkLst>
        </pc:spChg>
        <pc:picChg chg="mod">
          <ac:chgData name="Andrea Andaur" userId="c951bd3bc2a87a8c" providerId="LiveId" clId="{488A1E73-C229-4A1E-B0B5-02744F8316CF}" dt="2020-05-20T19:24:49.307" v="1661" actId="1076"/>
          <ac:picMkLst>
            <pc:docMk/>
            <pc:sldMk cId="4157538584" sldId="338"/>
            <ac:picMk id="3" creationId="{593168C5-A2E7-4CD4-82B2-174322062AF2}"/>
          </ac:picMkLst>
        </pc:picChg>
        <pc:picChg chg="mod">
          <ac:chgData name="Andrea Andaur" userId="c951bd3bc2a87a8c" providerId="LiveId" clId="{488A1E73-C229-4A1E-B0B5-02744F8316CF}" dt="2020-05-20T19:27:03.672" v="1702" actId="1076"/>
          <ac:picMkLst>
            <pc:docMk/>
            <pc:sldMk cId="4157538584" sldId="338"/>
            <ac:picMk id="6" creationId="{EC90C35E-4B89-480D-A880-AF6AF9BA5403}"/>
          </ac:picMkLst>
        </pc:picChg>
        <pc:picChg chg="add mod">
          <ac:chgData name="Andrea Andaur" userId="c951bd3bc2a87a8c" providerId="LiveId" clId="{488A1E73-C229-4A1E-B0B5-02744F8316CF}" dt="2020-05-20T18:01:12.865" v="425" actId="1076"/>
          <ac:picMkLst>
            <pc:docMk/>
            <pc:sldMk cId="4157538584" sldId="338"/>
            <ac:picMk id="12" creationId="{4944B56F-2E2B-44F5-9ED2-434AF28AC5EB}"/>
          </ac:picMkLst>
        </pc:picChg>
        <pc:picChg chg="del">
          <ac:chgData name="Andrea Andaur" userId="c951bd3bc2a87a8c" providerId="LiveId" clId="{488A1E73-C229-4A1E-B0B5-02744F8316CF}" dt="2020-05-20T17:59:40.821" v="410" actId="478"/>
          <ac:picMkLst>
            <pc:docMk/>
            <pc:sldMk cId="4157538584" sldId="338"/>
            <ac:picMk id="7170" creationId="{88E2C9FB-576C-49C1-8E64-84B09F6ACBA4}"/>
          </ac:picMkLst>
        </pc:picChg>
        <pc:picChg chg="add mod">
          <ac:chgData name="Andrea Andaur" userId="c951bd3bc2a87a8c" providerId="LiveId" clId="{488A1E73-C229-4A1E-B0B5-02744F8316CF}" dt="2020-05-20T18:00:47.443" v="417" actId="1076"/>
          <ac:picMkLst>
            <pc:docMk/>
            <pc:sldMk cId="4157538584" sldId="338"/>
            <ac:picMk id="8194" creationId="{E6A3961A-698F-426A-A9BF-2D1A1333840B}"/>
          </ac:picMkLst>
        </pc:picChg>
      </pc:sldChg>
      <pc:sldChg chg="addSp delSp modSp add mod ord delAnim modAnim">
        <pc:chgData name="Andrea Andaur" userId="c951bd3bc2a87a8c" providerId="LiveId" clId="{488A1E73-C229-4A1E-B0B5-02744F8316CF}" dt="2020-05-20T19:34:21.738" v="1827"/>
        <pc:sldMkLst>
          <pc:docMk/>
          <pc:sldMk cId="954274131" sldId="339"/>
        </pc:sldMkLst>
        <pc:picChg chg="del mod">
          <ac:chgData name="Andrea Andaur" userId="c951bd3bc2a87a8c" providerId="LiveId" clId="{488A1E73-C229-4A1E-B0B5-02744F8316CF}" dt="2020-05-20T19:31:50.482" v="1788" actId="478"/>
          <ac:picMkLst>
            <pc:docMk/>
            <pc:sldMk cId="954274131" sldId="339"/>
            <ac:picMk id="2" creationId="{91B300F8-A2B0-491E-B720-C1202C411895}"/>
          </ac:picMkLst>
        </pc:picChg>
        <pc:picChg chg="mod">
          <ac:chgData name="Andrea Andaur" userId="c951bd3bc2a87a8c" providerId="LiveId" clId="{488A1E73-C229-4A1E-B0B5-02744F8316CF}" dt="2020-05-20T19:32:46.916" v="1789" actId="1076"/>
          <ac:picMkLst>
            <pc:docMk/>
            <pc:sldMk cId="954274131" sldId="339"/>
            <ac:picMk id="3" creationId="{0EE8498D-59D7-41DC-B010-F8A20CC8623A}"/>
          </ac:picMkLst>
        </pc:picChg>
        <pc:picChg chg="mod">
          <ac:chgData name="Andrea Andaur" userId="c951bd3bc2a87a8c" providerId="LiveId" clId="{488A1E73-C229-4A1E-B0B5-02744F8316CF}" dt="2020-05-20T18:05:00.486" v="443" actId="1076"/>
          <ac:picMkLst>
            <pc:docMk/>
            <pc:sldMk cId="954274131" sldId="339"/>
            <ac:picMk id="6" creationId="{EC90C35E-4B89-480D-A880-AF6AF9BA5403}"/>
          </ac:picMkLst>
        </pc:picChg>
        <pc:picChg chg="mod">
          <ac:chgData name="Andrea Andaur" userId="c951bd3bc2a87a8c" providerId="LiveId" clId="{488A1E73-C229-4A1E-B0B5-02744F8316CF}" dt="2020-05-20T18:04:51.617" v="439" actId="1076"/>
          <ac:picMkLst>
            <pc:docMk/>
            <pc:sldMk cId="954274131" sldId="339"/>
            <ac:picMk id="7" creationId="{CB56A4FE-6A7C-42D9-BF47-CAC16145F02E}"/>
          </ac:picMkLst>
        </pc:picChg>
        <pc:picChg chg="mod">
          <ac:chgData name="Andrea Andaur" userId="c951bd3bc2a87a8c" providerId="LiveId" clId="{488A1E73-C229-4A1E-B0B5-02744F8316CF}" dt="2020-05-20T18:05:08.391" v="447" actId="1076"/>
          <ac:picMkLst>
            <pc:docMk/>
            <pc:sldMk cId="954274131" sldId="339"/>
            <ac:picMk id="8" creationId="{91621CAC-C46A-44E2-8D90-BD7B043F305D}"/>
          </ac:picMkLst>
        </pc:picChg>
        <pc:picChg chg="mod">
          <ac:chgData name="Andrea Andaur" userId="c951bd3bc2a87a8c" providerId="LiveId" clId="{488A1E73-C229-4A1E-B0B5-02744F8316CF}" dt="2020-05-20T18:05:06.403" v="446" actId="1076"/>
          <ac:picMkLst>
            <pc:docMk/>
            <pc:sldMk cId="954274131" sldId="339"/>
            <ac:picMk id="9" creationId="{6C8DC886-D83E-4573-95E6-EF956937AECD}"/>
          </ac:picMkLst>
        </pc:picChg>
        <pc:picChg chg="mod">
          <ac:chgData name="Andrea Andaur" userId="c951bd3bc2a87a8c" providerId="LiveId" clId="{488A1E73-C229-4A1E-B0B5-02744F8316CF}" dt="2020-05-20T19:30:54.814" v="1763" actId="1076"/>
          <ac:picMkLst>
            <pc:docMk/>
            <pc:sldMk cId="954274131" sldId="339"/>
            <ac:picMk id="10" creationId="{A586D182-3941-487E-8E8C-BCE9223C5BBC}"/>
          </ac:picMkLst>
        </pc:picChg>
        <pc:picChg chg="add mod">
          <ac:chgData name="Andrea Andaur" userId="c951bd3bc2a87a8c" providerId="LiveId" clId="{488A1E73-C229-4A1E-B0B5-02744F8316CF}" dt="2020-05-20T18:05:04.491" v="445" actId="1076"/>
          <ac:picMkLst>
            <pc:docMk/>
            <pc:sldMk cId="954274131" sldId="339"/>
            <ac:picMk id="12" creationId="{779050C9-E6E3-4374-9571-E0374CD79354}"/>
          </ac:picMkLst>
        </pc:picChg>
        <pc:picChg chg="add mod">
          <ac:chgData name="Andrea Andaur" userId="c951bd3bc2a87a8c" providerId="LiveId" clId="{488A1E73-C229-4A1E-B0B5-02744F8316CF}" dt="2020-05-20T18:05:15.732" v="450" actId="1076"/>
          <ac:picMkLst>
            <pc:docMk/>
            <pc:sldMk cId="954274131" sldId="339"/>
            <ac:picMk id="13" creationId="{5B060258-3352-4B10-AC31-6CC83B9F9570}"/>
          </ac:picMkLst>
        </pc:picChg>
        <pc:picChg chg="mod">
          <ac:chgData name="Andrea Andaur" userId="c951bd3bc2a87a8c" providerId="LiveId" clId="{488A1E73-C229-4A1E-B0B5-02744F8316CF}" dt="2020-05-20T18:04:58.364" v="442" actId="1076"/>
          <ac:picMkLst>
            <pc:docMk/>
            <pc:sldMk cId="954274131" sldId="339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8:01:18.728" v="426" actId="478"/>
          <ac:picMkLst>
            <pc:docMk/>
            <pc:sldMk cId="954274131" sldId="339"/>
            <ac:picMk id="7170" creationId="{88E2C9FB-576C-49C1-8E64-84B09F6ACBA4}"/>
          </ac:picMkLst>
        </pc:picChg>
        <pc:picChg chg="add del mod">
          <ac:chgData name="Andrea Andaur" userId="c951bd3bc2a87a8c" providerId="LiveId" clId="{488A1E73-C229-4A1E-B0B5-02744F8316CF}" dt="2020-05-20T18:04:07.640" v="432" actId="478"/>
          <ac:picMkLst>
            <pc:docMk/>
            <pc:sldMk cId="954274131" sldId="339"/>
            <ac:picMk id="9218" creationId="{54F0C347-E267-4C42-8B65-DC9625B5C113}"/>
          </ac:picMkLst>
        </pc:picChg>
        <pc:picChg chg="add mod">
          <ac:chgData name="Andrea Andaur" userId="c951bd3bc2a87a8c" providerId="LiveId" clId="{488A1E73-C229-4A1E-B0B5-02744F8316CF}" dt="2020-05-20T19:28:31.662" v="1715" actId="1076"/>
          <ac:picMkLst>
            <pc:docMk/>
            <pc:sldMk cId="954274131" sldId="339"/>
            <ac:picMk id="9220" creationId="{6E74591D-9D90-441A-800C-F9DEA2C4BB27}"/>
          </ac:picMkLst>
        </pc:picChg>
      </pc:sldChg>
      <pc:sldChg chg="addSp delSp modSp add mod modAnim">
        <pc:chgData name="Andrea Andaur" userId="c951bd3bc2a87a8c" providerId="LiveId" clId="{488A1E73-C229-4A1E-B0B5-02744F8316CF}" dt="2020-05-20T19:43:09.872" v="1978"/>
        <pc:sldMkLst>
          <pc:docMk/>
          <pc:sldMk cId="1226882126" sldId="340"/>
        </pc:sldMkLst>
        <pc:spChg chg="add mod">
          <ac:chgData name="Andrea Andaur" userId="c951bd3bc2a87a8c" providerId="LiveId" clId="{488A1E73-C229-4A1E-B0B5-02744F8316CF}" dt="2020-05-20T19:35:22.749" v="1833" actId="1076"/>
          <ac:spMkLst>
            <pc:docMk/>
            <pc:sldMk cId="1226882126" sldId="340"/>
            <ac:spMk id="14" creationId="{134A556D-1F89-40CD-8512-92FD0EF95718}"/>
          </ac:spMkLst>
        </pc:spChg>
        <pc:picChg chg="mod">
          <ac:chgData name="Andrea Andaur" userId="c951bd3bc2a87a8c" providerId="LiveId" clId="{488A1E73-C229-4A1E-B0B5-02744F8316CF}" dt="2020-05-20T19:35:13.083" v="1830" actId="1076"/>
          <ac:picMkLst>
            <pc:docMk/>
            <pc:sldMk cId="1226882126" sldId="340"/>
            <ac:picMk id="2" creationId="{539CB21C-3E0E-4835-8C90-BAE6BA488969}"/>
          </ac:picMkLst>
        </pc:picChg>
        <pc:picChg chg="mod">
          <ac:chgData name="Andrea Andaur" userId="c951bd3bc2a87a8c" providerId="LiveId" clId="{488A1E73-C229-4A1E-B0B5-02744F8316CF}" dt="2020-05-20T19:35:41.661" v="1835" actId="1076"/>
          <ac:picMkLst>
            <pc:docMk/>
            <pc:sldMk cId="1226882126" sldId="340"/>
            <ac:picMk id="7" creationId="{CB56A4FE-6A7C-42D9-BF47-CAC16145F02E}"/>
          </ac:picMkLst>
        </pc:picChg>
        <pc:picChg chg="mod">
          <ac:chgData name="Andrea Andaur" userId="c951bd3bc2a87a8c" providerId="LiveId" clId="{488A1E73-C229-4A1E-B0B5-02744F8316CF}" dt="2020-05-20T19:37:21.665" v="1864" actId="1076"/>
          <ac:picMkLst>
            <pc:docMk/>
            <pc:sldMk cId="1226882126" sldId="340"/>
            <ac:picMk id="8" creationId="{91621CAC-C46A-44E2-8D90-BD7B043F305D}"/>
          </ac:picMkLst>
        </pc:picChg>
        <pc:picChg chg="mod">
          <ac:chgData name="Andrea Andaur" userId="c951bd3bc2a87a8c" providerId="LiveId" clId="{488A1E73-C229-4A1E-B0B5-02744F8316CF}" dt="2020-05-20T19:41:15.429" v="1958" actId="1076"/>
          <ac:picMkLst>
            <pc:docMk/>
            <pc:sldMk cId="1226882126" sldId="340"/>
            <ac:picMk id="9" creationId="{6C8DC886-D83E-4573-95E6-EF956937AECD}"/>
          </ac:picMkLst>
        </pc:picChg>
        <pc:picChg chg="mod">
          <ac:chgData name="Andrea Andaur" userId="c951bd3bc2a87a8c" providerId="LiveId" clId="{488A1E73-C229-4A1E-B0B5-02744F8316CF}" dt="2020-05-20T18:06:49.312" v="469" actId="1076"/>
          <ac:picMkLst>
            <pc:docMk/>
            <pc:sldMk cId="1226882126" sldId="340"/>
            <ac:picMk id="10" creationId="{A586D182-3941-487E-8E8C-BCE9223C5BBC}"/>
          </ac:picMkLst>
        </pc:picChg>
        <pc:picChg chg="mod">
          <ac:chgData name="Andrea Andaur" userId="c951bd3bc2a87a8c" providerId="LiveId" clId="{488A1E73-C229-4A1E-B0B5-02744F8316CF}" dt="2020-05-20T19:38:40.897" v="1877" actId="1076"/>
          <ac:picMkLst>
            <pc:docMk/>
            <pc:sldMk cId="1226882126" sldId="340"/>
            <ac:picMk id="12" creationId="{779050C9-E6E3-4374-9571-E0374CD79354}"/>
          </ac:picMkLst>
        </pc:picChg>
        <pc:picChg chg="mod">
          <ac:chgData name="Andrea Andaur" userId="c951bd3bc2a87a8c" providerId="LiveId" clId="{488A1E73-C229-4A1E-B0B5-02744F8316CF}" dt="2020-05-20T18:06:52.410" v="470" actId="1076"/>
          <ac:picMkLst>
            <pc:docMk/>
            <pc:sldMk cId="1226882126" sldId="340"/>
            <ac:picMk id="13" creationId="{5B060258-3352-4B10-AC31-6CC83B9F9570}"/>
          </ac:picMkLst>
        </pc:picChg>
        <pc:picChg chg="add mod">
          <ac:chgData name="Andrea Andaur" userId="c951bd3bc2a87a8c" providerId="LiveId" clId="{488A1E73-C229-4A1E-B0B5-02744F8316CF}" dt="2020-05-20T18:06:57.935" v="473" actId="1076"/>
          <ac:picMkLst>
            <pc:docMk/>
            <pc:sldMk cId="1226882126" sldId="340"/>
            <ac:picMk id="15" creationId="{3A8F0ABE-4A3A-4F9F-A640-6888D240974C}"/>
          </ac:picMkLst>
        </pc:picChg>
        <pc:picChg chg="del mod">
          <ac:chgData name="Andrea Andaur" userId="c951bd3bc2a87a8c" providerId="LiveId" clId="{488A1E73-C229-4A1E-B0B5-02744F8316CF}" dt="2020-05-20T18:05:57.646" v="453" actId="478"/>
          <ac:picMkLst>
            <pc:docMk/>
            <pc:sldMk cId="1226882126" sldId="340"/>
            <ac:picMk id="9220" creationId="{6E74591D-9D90-441A-800C-F9DEA2C4BB27}"/>
          </ac:picMkLst>
        </pc:picChg>
        <pc:picChg chg="add mod">
          <ac:chgData name="Andrea Andaur" userId="c951bd3bc2a87a8c" providerId="LiveId" clId="{488A1E73-C229-4A1E-B0B5-02744F8316CF}" dt="2020-05-20T19:35:18.777" v="1832" actId="1076"/>
          <ac:picMkLst>
            <pc:docMk/>
            <pc:sldMk cId="1226882126" sldId="340"/>
            <ac:picMk id="10242" creationId="{7F554FC9-32D5-453F-B3A0-0502C9204B06}"/>
          </ac:picMkLst>
        </pc:picChg>
      </pc:sldChg>
      <pc:sldChg chg="addSp delSp modSp add mod modAnim">
        <pc:chgData name="Andrea Andaur" userId="c951bd3bc2a87a8c" providerId="LiveId" clId="{488A1E73-C229-4A1E-B0B5-02744F8316CF}" dt="2020-05-20T19:54:52.857" v="2084"/>
        <pc:sldMkLst>
          <pc:docMk/>
          <pc:sldMk cId="2356478496" sldId="341"/>
        </pc:sldMkLst>
        <pc:picChg chg="mod">
          <ac:chgData name="Andrea Andaur" userId="c951bd3bc2a87a8c" providerId="LiveId" clId="{488A1E73-C229-4A1E-B0B5-02744F8316CF}" dt="2020-05-20T19:46:10.681" v="1979" actId="1076"/>
          <ac:picMkLst>
            <pc:docMk/>
            <pc:sldMk cId="2356478496" sldId="341"/>
            <ac:picMk id="2" creationId="{0FE5B8EA-F814-4368-8248-464E62BD973A}"/>
          </ac:picMkLst>
        </pc:picChg>
        <pc:picChg chg="mod">
          <ac:chgData name="Andrea Andaur" userId="c951bd3bc2a87a8c" providerId="LiveId" clId="{488A1E73-C229-4A1E-B0B5-02744F8316CF}" dt="2020-05-20T19:48:49.916" v="2006" actId="1076"/>
          <ac:picMkLst>
            <pc:docMk/>
            <pc:sldMk cId="2356478496" sldId="341"/>
            <ac:picMk id="6" creationId="{EC90C35E-4B89-480D-A880-AF6AF9BA5403}"/>
          </ac:picMkLst>
        </pc:picChg>
        <pc:picChg chg="mod">
          <ac:chgData name="Andrea Andaur" userId="c951bd3bc2a87a8c" providerId="LiveId" clId="{488A1E73-C229-4A1E-B0B5-02744F8316CF}" dt="2020-05-20T19:48:37.686" v="2002" actId="1076"/>
          <ac:picMkLst>
            <pc:docMk/>
            <pc:sldMk cId="2356478496" sldId="341"/>
            <ac:picMk id="7" creationId="{CB56A4FE-6A7C-42D9-BF47-CAC16145F02E}"/>
          </ac:picMkLst>
        </pc:picChg>
        <pc:picChg chg="mod">
          <ac:chgData name="Andrea Andaur" userId="c951bd3bc2a87a8c" providerId="LiveId" clId="{488A1E73-C229-4A1E-B0B5-02744F8316CF}" dt="2020-05-20T18:08:46.749" v="493" actId="1076"/>
          <ac:picMkLst>
            <pc:docMk/>
            <pc:sldMk cId="2356478496" sldId="341"/>
            <ac:picMk id="8" creationId="{91621CAC-C46A-44E2-8D90-BD7B043F305D}"/>
          </ac:picMkLst>
        </pc:picChg>
        <pc:picChg chg="mod">
          <ac:chgData name="Andrea Andaur" userId="c951bd3bc2a87a8c" providerId="LiveId" clId="{488A1E73-C229-4A1E-B0B5-02744F8316CF}" dt="2020-05-20T18:08:37.258" v="491" actId="1076"/>
          <ac:picMkLst>
            <pc:docMk/>
            <pc:sldMk cId="2356478496" sldId="341"/>
            <ac:picMk id="9" creationId="{6C8DC886-D83E-4573-95E6-EF956937AECD}"/>
          </ac:picMkLst>
        </pc:picChg>
        <pc:picChg chg="mod">
          <ac:chgData name="Andrea Andaur" userId="c951bd3bc2a87a8c" providerId="LiveId" clId="{488A1E73-C229-4A1E-B0B5-02744F8316CF}" dt="2020-05-20T18:08:52.339" v="495" actId="1076"/>
          <ac:picMkLst>
            <pc:docMk/>
            <pc:sldMk cId="2356478496" sldId="341"/>
            <ac:picMk id="10" creationId="{A586D182-3941-487E-8E8C-BCE9223C5BBC}"/>
          </ac:picMkLst>
        </pc:picChg>
        <pc:picChg chg="mod">
          <ac:chgData name="Andrea Andaur" userId="c951bd3bc2a87a8c" providerId="LiveId" clId="{488A1E73-C229-4A1E-B0B5-02744F8316CF}" dt="2020-05-20T19:49:21.739" v="2015" actId="1076"/>
          <ac:picMkLst>
            <pc:docMk/>
            <pc:sldMk cId="2356478496" sldId="341"/>
            <ac:picMk id="12" creationId="{779050C9-E6E3-4374-9571-E0374CD79354}"/>
          </ac:picMkLst>
        </pc:picChg>
        <pc:picChg chg="mod">
          <ac:chgData name="Andrea Andaur" userId="c951bd3bc2a87a8c" providerId="LiveId" clId="{488A1E73-C229-4A1E-B0B5-02744F8316CF}" dt="2020-05-20T18:08:56.023" v="497" actId="1076"/>
          <ac:picMkLst>
            <pc:docMk/>
            <pc:sldMk cId="2356478496" sldId="341"/>
            <ac:picMk id="13" creationId="{5B060258-3352-4B10-AC31-6CC83B9F9570}"/>
          </ac:picMkLst>
        </pc:picChg>
        <pc:picChg chg="mod">
          <ac:chgData name="Andrea Andaur" userId="c951bd3bc2a87a8c" providerId="LiveId" clId="{488A1E73-C229-4A1E-B0B5-02744F8316CF}" dt="2020-05-20T18:08:58.792" v="498" actId="1076"/>
          <ac:picMkLst>
            <pc:docMk/>
            <pc:sldMk cId="2356478496" sldId="341"/>
            <ac:picMk id="15" creationId="{3A8F0ABE-4A3A-4F9F-A640-6888D240974C}"/>
          </ac:picMkLst>
        </pc:picChg>
        <pc:picChg chg="add mod">
          <ac:chgData name="Andrea Andaur" userId="c951bd3bc2a87a8c" providerId="LiveId" clId="{488A1E73-C229-4A1E-B0B5-02744F8316CF}" dt="2020-05-20T19:50:01.463" v="2020" actId="1076"/>
          <ac:picMkLst>
            <pc:docMk/>
            <pc:sldMk cId="2356478496" sldId="341"/>
            <ac:picMk id="16" creationId="{2211C720-09E1-43D2-98F7-E7684778C2A2}"/>
          </ac:picMkLst>
        </pc:picChg>
        <pc:picChg chg="add del mod">
          <ac:chgData name="Andrea Andaur" userId="c951bd3bc2a87a8c" providerId="LiveId" clId="{488A1E73-C229-4A1E-B0B5-02744F8316CF}" dt="2020-05-20T19:48:03.928" v="1991" actId="478"/>
          <ac:picMkLst>
            <pc:docMk/>
            <pc:sldMk cId="2356478496" sldId="341"/>
            <ac:picMk id="17" creationId="{E9ABFB1C-DC3B-412C-9633-2390B8243EBD}"/>
          </ac:picMkLst>
        </pc:picChg>
        <pc:picChg chg="add del mod">
          <ac:chgData name="Andrea Andaur" userId="c951bd3bc2a87a8c" providerId="LiveId" clId="{488A1E73-C229-4A1E-B0B5-02744F8316CF}" dt="2020-05-20T19:48:08.372" v="1993" actId="478"/>
          <ac:picMkLst>
            <pc:docMk/>
            <pc:sldMk cId="2356478496" sldId="341"/>
            <ac:picMk id="18" creationId="{C8FC0246-3BC2-4DE1-8411-EB214E00F041}"/>
          </ac:picMkLst>
        </pc:picChg>
        <pc:picChg chg="mod">
          <ac:chgData name="Andrea Andaur" userId="c951bd3bc2a87a8c" providerId="LiveId" clId="{488A1E73-C229-4A1E-B0B5-02744F8316CF}" dt="2020-05-20T19:48:55.987" v="2007" actId="1076"/>
          <ac:picMkLst>
            <pc:docMk/>
            <pc:sldMk cId="2356478496" sldId="341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8:07:03.324" v="475" actId="478"/>
          <ac:picMkLst>
            <pc:docMk/>
            <pc:sldMk cId="2356478496" sldId="341"/>
            <ac:picMk id="10242" creationId="{7F554FC9-32D5-453F-B3A0-0502C9204B06}"/>
          </ac:picMkLst>
        </pc:picChg>
        <pc:picChg chg="add mod">
          <ac:chgData name="Andrea Andaur" userId="c951bd3bc2a87a8c" providerId="LiveId" clId="{488A1E73-C229-4A1E-B0B5-02744F8316CF}" dt="2020-05-20T18:07:59.918" v="480" actId="14100"/>
          <ac:picMkLst>
            <pc:docMk/>
            <pc:sldMk cId="2356478496" sldId="341"/>
            <ac:picMk id="11266" creationId="{92705394-24C8-43DE-B989-09CF8E85FF4D}"/>
          </ac:picMkLst>
        </pc:picChg>
      </pc:sldChg>
      <pc:sldChg chg="addSp delSp modSp add mod modAnim">
        <pc:chgData name="Andrea Andaur" userId="c951bd3bc2a87a8c" providerId="LiveId" clId="{488A1E73-C229-4A1E-B0B5-02744F8316CF}" dt="2020-05-20T20:00:49.941" v="2098" actId="1076"/>
        <pc:sldMkLst>
          <pc:docMk/>
          <pc:sldMk cId="3171494512" sldId="342"/>
        </pc:sldMkLst>
        <pc:spChg chg="add mod">
          <ac:chgData name="Andrea Andaur" userId="c951bd3bc2a87a8c" providerId="LiveId" clId="{488A1E73-C229-4A1E-B0B5-02744F8316CF}" dt="2020-05-20T18:14:07.563" v="544" actId="1076"/>
          <ac:spMkLst>
            <pc:docMk/>
            <pc:sldMk cId="3171494512" sldId="342"/>
            <ac:spMk id="2" creationId="{749B231B-9258-4F86-B57F-885A15ED8B30}"/>
          </ac:spMkLst>
        </pc:spChg>
        <pc:spChg chg="del">
          <ac:chgData name="Andrea Andaur" userId="c951bd3bc2a87a8c" providerId="LiveId" clId="{488A1E73-C229-4A1E-B0B5-02744F8316CF}" dt="2020-05-20T18:12:31.735" v="513" actId="478"/>
          <ac:spMkLst>
            <pc:docMk/>
            <pc:sldMk cId="3171494512" sldId="342"/>
            <ac:spMk id="5" creationId="{00B305B7-F56B-43B7-8E11-79DC84399082}"/>
          </ac:spMkLst>
        </pc:spChg>
        <pc:spChg chg="add mod">
          <ac:chgData name="Andrea Andaur" userId="c951bd3bc2a87a8c" providerId="LiveId" clId="{488A1E73-C229-4A1E-B0B5-02744F8316CF}" dt="2020-05-20T18:14:43.933" v="570" actId="20577"/>
          <ac:spMkLst>
            <pc:docMk/>
            <pc:sldMk cId="3171494512" sldId="342"/>
            <ac:spMk id="22" creationId="{06FDF22B-408D-4EF8-832F-6A9615E75748}"/>
          </ac:spMkLst>
        </pc:spChg>
        <pc:picChg chg="mod">
          <ac:chgData name="Andrea Andaur" userId="c951bd3bc2a87a8c" providerId="LiveId" clId="{488A1E73-C229-4A1E-B0B5-02744F8316CF}" dt="2020-05-20T20:00:36.010" v="2095" actId="1076"/>
          <ac:picMkLst>
            <pc:docMk/>
            <pc:sldMk cId="3171494512" sldId="342"/>
            <ac:picMk id="3" creationId="{2099F0AF-5776-4BF0-8231-0DB400F13E4F}"/>
          </ac:picMkLst>
        </pc:picChg>
        <pc:picChg chg="del">
          <ac:chgData name="Andrea Andaur" userId="c951bd3bc2a87a8c" providerId="LiveId" clId="{488A1E73-C229-4A1E-B0B5-02744F8316CF}" dt="2020-05-20T18:12:13.170" v="508" actId="478"/>
          <ac:picMkLst>
            <pc:docMk/>
            <pc:sldMk cId="3171494512" sldId="342"/>
            <ac:picMk id="6" creationId="{EC90C35E-4B89-480D-A880-AF6AF9BA5403}"/>
          </ac:picMkLst>
        </pc:picChg>
        <pc:picChg chg="del">
          <ac:chgData name="Andrea Andaur" userId="c951bd3bc2a87a8c" providerId="LiveId" clId="{488A1E73-C229-4A1E-B0B5-02744F8316CF}" dt="2020-05-20T18:11:55.886" v="503" actId="478"/>
          <ac:picMkLst>
            <pc:docMk/>
            <pc:sldMk cId="3171494512" sldId="342"/>
            <ac:picMk id="7" creationId="{CB56A4FE-6A7C-42D9-BF47-CAC16145F02E}"/>
          </ac:picMkLst>
        </pc:picChg>
        <pc:picChg chg="del">
          <ac:chgData name="Andrea Andaur" userId="c951bd3bc2a87a8c" providerId="LiveId" clId="{488A1E73-C229-4A1E-B0B5-02744F8316CF}" dt="2020-05-20T18:12:16.135" v="509" actId="478"/>
          <ac:picMkLst>
            <pc:docMk/>
            <pc:sldMk cId="3171494512" sldId="342"/>
            <ac:picMk id="8" creationId="{91621CAC-C46A-44E2-8D90-BD7B043F305D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9" creationId="{6C8DC886-D83E-4573-95E6-EF956937AECD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10" creationId="{A586D182-3941-487E-8E8C-BCE9223C5BBC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12" creationId="{779050C9-E6E3-4374-9571-E0374CD79354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13" creationId="{5B060258-3352-4B10-AC31-6CC83B9F9570}"/>
          </ac:picMkLst>
        </pc:picChg>
        <pc:picChg chg="del">
          <ac:chgData name="Andrea Andaur" userId="c951bd3bc2a87a8c" providerId="LiveId" clId="{488A1E73-C229-4A1E-B0B5-02744F8316CF}" dt="2020-05-20T18:12:18.196" v="510" actId="478"/>
          <ac:picMkLst>
            <pc:docMk/>
            <pc:sldMk cId="3171494512" sldId="342"/>
            <ac:picMk id="15" creationId="{3A8F0ABE-4A3A-4F9F-A640-6888D240974C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16" creationId="{2211C720-09E1-43D2-98F7-E7684778C2A2}"/>
          </ac:picMkLst>
        </pc:picChg>
        <pc:picChg chg="add del mod">
          <ac:chgData name="Andrea Andaur" userId="c951bd3bc2a87a8c" providerId="LiveId" clId="{488A1E73-C229-4A1E-B0B5-02744F8316CF}" dt="2020-05-20T18:12:10.055" v="506" actId="478"/>
          <ac:picMkLst>
            <pc:docMk/>
            <pc:sldMk cId="3171494512" sldId="342"/>
            <ac:picMk id="17" creationId="{0BDA75A5-7EF9-4267-8B9C-21E607A39FDE}"/>
          </ac:picMkLst>
        </pc:picChg>
        <pc:picChg chg="add del mod">
          <ac:chgData name="Andrea Andaur" userId="c951bd3bc2a87a8c" providerId="LiveId" clId="{488A1E73-C229-4A1E-B0B5-02744F8316CF}" dt="2020-05-20T18:12:10.055" v="506" actId="478"/>
          <ac:picMkLst>
            <pc:docMk/>
            <pc:sldMk cId="3171494512" sldId="342"/>
            <ac:picMk id="18" creationId="{16800CCB-0D52-4E30-9515-3013272A8975}"/>
          </ac:picMkLst>
        </pc:picChg>
        <pc:picChg chg="add del mod">
          <ac:chgData name="Andrea Andaur" userId="c951bd3bc2a87a8c" providerId="LiveId" clId="{488A1E73-C229-4A1E-B0B5-02744F8316CF}" dt="2020-05-20T18:12:13.170" v="508" actId="478"/>
          <ac:picMkLst>
            <pc:docMk/>
            <pc:sldMk cId="3171494512" sldId="342"/>
            <ac:picMk id="19" creationId="{DCEC42A8-01DF-4F09-8243-E3ADCD230DF8}"/>
          </ac:picMkLst>
        </pc:picChg>
        <pc:picChg chg="add del mod">
          <ac:chgData name="Andrea Andaur" userId="c951bd3bc2a87a8c" providerId="LiveId" clId="{488A1E73-C229-4A1E-B0B5-02744F8316CF}" dt="2020-05-20T18:12:13.170" v="508" actId="478"/>
          <ac:picMkLst>
            <pc:docMk/>
            <pc:sldMk cId="3171494512" sldId="342"/>
            <ac:picMk id="20" creationId="{81F9D323-0ED8-42FC-AE0A-DE7F89B3D973}"/>
          </ac:picMkLst>
        </pc:picChg>
        <pc:picChg chg="add mod">
          <ac:chgData name="Andrea Andaur" userId="c951bd3bc2a87a8c" providerId="LiveId" clId="{488A1E73-C229-4A1E-B0B5-02744F8316CF}" dt="2020-05-20T20:00:49.941" v="2098" actId="1076"/>
          <ac:picMkLst>
            <pc:docMk/>
            <pc:sldMk cId="3171494512" sldId="342"/>
            <ac:picMk id="21" creationId="{E2E295AF-B14E-4DC4-B639-04B9D1BBD594}"/>
          </ac:picMkLst>
        </pc:picChg>
        <pc:picChg chg="add mod">
          <ac:chgData name="Andrea Andaur" userId="c951bd3bc2a87a8c" providerId="LiveId" clId="{488A1E73-C229-4A1E-B0B5-02744F8316CF}" dt="2020-05-20T18:13:03.063" v="517" actId="1076"/>
          <ac:picMkLst>
            <pc:docMk/>
            <pc:sldMk cId="3171494512" sldId="342"/>
            <ac:picMk id="23" creationId="{6C783DC7-48A7-431C-B46A-AEF62FDF49EA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8:11:53.115" v="502" actId="478"/>
          <ac:picMkLst>
            <pc:docMk/>
            <pc:sldMk cId="3171494512" sldId="342"/>
            <ac:picMk id="11266" creationId="{92705394-24C8-43DE-B989-09CF8E85FF4D}"/>
          </ac:picMkLst>
        </pc:picChg>
      </pc:sldChg>
      <pc:sldChg chg="addSp delSp modSp add mod ord delAnim modAnim">
        <pc:chgData name="Andrea Andaur" userId="c951bd3bc2a87a8c" providerId="LiveId" clId="{488A1E73-C229-4A1E-B0B5-02744F8316CF}" dt="2020-05-20T20:07:38.232" v="2139"/>
        <pc:sldMkLst>
          <pc:docMk/>
          <pc:sldMk cId="1431466117" sldId="343"/>
        </pc:sldMkLst>
        <pc:spChg chg="add del mod">
          <ac:chgData name="Andrea Andaur" userId="c951bd3bc2a87a8c" providerId="LiveId" clId="{488A1E73-C229-4A1E-B0B5-02744F8316CF}" dt="2020-05-20T18:16:09.915" v="621" actId="478"/>
          <ac:spMkLst>
            <pc:docMk/>
            <pc:sldMk cId="1431466117" sldId="343"/>
            <ac:spMk id="2" creationId="{C831BA2D-DEF7-4715-A00A-B99B777F2542}"/>
          </ac:spMkLst>
        </pc:spChg>
        <pc:spChg chg="add mod">
          <ac:chgData name="Andrea Andaur" userId="c951bd3bc2a87a8c" providerId="LiveId" clId="{488A1E73-C229-4A1E-B0B5-02744F8316CF}" dt="2020-05-20T18:26:30.418" v="718" actId="1076"/>
          <ac:spMkLst>
            <pc:docMk/>
            <pc:sldMk cId="1431466117" sldId="343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27:25.623" v="748" actId="20577"/>
          <ac:spMkLst>
            <pc:docMk/>
            <pc:sldMk cId="1431466117" sldId="343"/>
            <ac:spMk id="4" creationId="{D2235C12-F9ED-40C5-8127-ED4231A5689E}"/>
          </ac:spMkLst>
        </pc:spChg>
        <pc:spChg chg="add del mod">
          <ac:chgData name="Andrea Andaur" userId="c951bd3bc2a87a8c" providerId="LiveId" clId="{488A1E73-C229-4A1E-B0B5-02744F8316CF}" dt="2020-05-20T18:21:50.656" v="632" actId="478"/>
          <ac:spMkLst>
            <pc:docMk/>
            <pc:sldMk cId="1431466117" sldId="343"/>
            <ac:spMk id="11" creationId="{589E39D7-071E-4B87-876F-04904CAF2DE2}"/>
          </ac:spMkLst>
        </pc:spChg>
        <pc:spChg chg="add mod">
          <ac:chgData name="Andrea Andaur" userId="c951bd3bc2a87a8c" providerId="LiveId" clId="{488A1E73-C229-4A1E-B0B5-02744F8316CF}" dt="2020-05-20T18:26:26.764" v="717" actId="1076"/>
          <ac:spMkLst>
            <pc:docMk/>
            <pc:sldMk cId="1431466117" sldId="343"/>
            <ac:spMk id="12" creationId="{50BCD6E1-84E6-4DB9-8C74-64841D525139}"/>
          </ac:spMkLst>
        </pc:spChg>
        <pc:picChg chg="add del mod">
          <ac:chgData name="Andrea Andaur" userId="c951bd3bc2a87a8c" providerId="LiveId" clId="{488A1E73-C229-4A1E-B0B5-02744F8316CF}" dt="2020-05-20T18:25:38.597" v="698" actId="478"/>
          <ac:picMkLst>
            <pc:docMk/>
            <pc:sldMk cId="1431466117" sldId="343"/>
            <ac:picMk id="8" creationId="{10A8A68B-1EA6-497C-BE21-DD7ACBC8F174}"/>
          </ac:picMkLst>
        </pc:picChg>
        <pc:picChg chg="del">
          <ac:chgData name="Andrea Andaur" userId="c951bd3bc2a87a8c" providerId="LiveId" clId="{488A1E73-C229-4A1E-B0B5-02744F8316CF}" dt="2020-05-20T18:27:13.972" v="726" actId="478"/>
          <ac:picMkLst>
            <pc:docMk/>
            <pc:sldMk cId="1431466117" sldId="343"/>
            <ac:picMk id="9" creationId="{D64B59E0-7399-4D26-8BDB-8565329401DA}"/>
          </ac:picMkLst>
        </pc:picChg>
        <pc:picChg chg="add del mod">
          <ac:chgData name="Andrea Andaur" userId="c951bd3bc2a87a8c" providerId="LiveId" clId="{488A1E73-C229-4A1E-B0B5-02744F8316CF}" dt="2020-05-20T18:25:36.945" v="697" actId="478"/>
          <ac:picMkLst>
            <pc:docMk/>
            <pc:sldMk cId="1431466117" sldId="343"/>
            <ac:picMk id="10" creationId="{7C030F46-8DFE-469D-A1C0-45AD77AF55C7}"/>
          </ac:picMkLst>
        </pc:picChg>
        <pc:picChg chg="add mod">
          <ac:chgData name="Andrea Andaur" userId="c951bd3bc2a87a8c" providerId="LiveId" clId="{488A1E73-C229-4A1E-B0B5-02744F8316CF}" dt="2020-05-20T18:26:06.391" v="710" actId="1076"/>
          <ac:picMkLst>
            <pc:docMk/>
            <pc:sldMk cId="1431466117" sldId="343"/>
            <ac:picMk id="13" creationId="{77A095A0-C5EE-44BB-8525-CBF061D55D7F}"/>
          </ac:picMkLst>
        </pc:picChg>
        <pc:picChg chg="add mod">
          <ac:chgData name="Andrea Andaur" userId="c951bd3bc2a87a8c" providerId="LiveId" clId="{488A1E73-C229-4A1E-B0B5-02744F8316CF}" dt="2020-05-20T18:25:59.821" v="707" actId="1076"/>
          <ac:picMkLst>
            <pc:docMk/>
            <pc:sldMk cId="1431466117" sldId="343"/>
            <ac:picMk id="14" creationId="{EAA48AB1-1987-45EE-B6C3-F94861A2A9EB}"/>
          </ac:picMkLst>
        </pc:picChg>
        <pc:picChg chg="add mod">
          <ac:chgData name="Andrea Andaur" userId="c951bd3bc2a87a8c" providerId="LiveId" clId="{488A1E73-C229-4A1E-B0B5-02744F8316CF}" dt="2020-05-20T18:26:03.419" v="709" actId="1076"/>
          <ac:picMkLst>
            <pc:docMk/>
            <pc:sldMk cId="1431466117" sldId="343"/>
            <ac:picMk id="15" creationId="{538AB4CB-29C9-4557-AF60-07A4BCDCE959}"/>
          </ac:picMkLst>
        </pc:picChg>
        <pc:picChg chg="add mod">
          <ac:chgData name="Andrea Andaur" userId="c951bd3bc2a87a8c" providerId="LiveId" clId="{488A1E73-C229-4A1E-B0B5-02744F8316CF}" dt="2020-05-20T18:26:01.377" v="708" actId="1076"/>
          <ac:picMkLst>
            <pc:docMk/>
            <pc:sldMk cId="1431466117" sldId="343"/>
            <ac:picMk id="16" creationId="{17389D92-0C97-4B0C-92ED-4B3A823B17A8}"/>
          </ac:picMkLst>
        </pc:picChg>
        <pc:picChg chg="add mod">
          <ac:chgData name="Andrea Andaur" userId="c951bd3bc2a87a8c" providerId="LiveId" clId="{488A1E73-C229-4A1E-B0B5-02744F8316CF}" dt="2020-05-20T20:07:38.232" v="2139"/>
          <ac:picMkLst>
            <pc:docMk/>
            <pc:sldMk cId="1431466117" sldId="343"/>
            <ac:picMk id="17" creationId="{5F7B2D21-712F-4FDA-9103-4636C053208E}"/>
          </ac:picMkLst>
        </pc:picChg>
        <pc:picChg chg="add mod">
          <ac:chgData name="Andrea Andaur" userId="c951bd3bc2a87a8c" providerId="LiveId" clId="{488A1E73-C229-4A1E-B0B5-02744F8316CF}" dt="2020-05-20T20:05:18.383" v="2124" actId="1036"/>
          <ac:picMkLst>
            <pc:docMk/>
            <pc:sldMk cId="1431466117" sldId="343"/>
            <ac:picMk id="18" creationId="{ACB73FAC-C2C5-4FDE-8346-38A43AB820D0}"/>
          </ac:picMkLst>
        </pc:picChg>
        <pc:picChg chg="del">
          <ac:chgData name="Andrea Andaur" userId="c951bd3bc2a87a8c" providerId="LiveId" clId="{488A1E73-C229-4A1E-B0B5-02744F8316CF}" dt="2020-05-20T18:14:58.030" v="572" actId="478"/>
          <ac:picMkLst>
            <pc:docMk/>
            <pc:sldMk cId="1431466117" sldId="343"/>
            <ac:picMk id="2050" creationId="{B824A60C-892F-4E7C-AC69-6D868F5EDE5A}"/>
          </ac:picMkLst>
        </pc:picChg>
        <pc:picChg chg="del">
          <ac:chgData name="Andrea Andaur" userId="c951bd3bc2a87a8c" providerId="LiveId" clId="{488A1E73-C229-4A1E-B0B5-02744F8316CF}" dt="2020-05-20T18:14:59.868" v="573" actId="478"/>
          <ac:picMkLst>
            <pc:docMk/>
            <pc:sldMk cId="1431466117" sldId="343"/>
            <ac:picMk id="11266" creationId="{8213FA2B-A2B2-4228-9C0D-4F962F8F7CD5}"/>
          </ac:picMkLst>
        </pc:picChg>
        <pc:picChg chg="del">
          <ac:chgData name="Andrea Andaur" userId="c951bd3bc2a87a8c" providerId="LiveId" clId="{488A1E73-C229-4A1E-B0B5-02744F8316CF}" dt="2020-05-20T18:15:01.859" v="574" actId="478"/>
          <ac:picMkLst>
            <pc:docMk/>
            <pc:sldMk cId="1431466117" sldId="343"/>
            <ac:picMk id="11268" creationId="{5EB015B3-809A-4F43-B38B-64305305F820}"/>
          </ac:picMkLst>
        </pc:picChg>
      </pc:sldChg>
      <pc:sldChg chg="addSp delSp modSp add mod ord delAnim modAnim">
        <pc:chgData name="Andrea Andaur" userId="c951bd3bc2a87a8c" providerId="LiveId" clId="{488A1E73-C229-4A1E-B0B5-02744F8316CF}" dt="2020-05-20T20:03:57.374" v="2120"/>
        <pc:sldMkLst>
          <pc:docMk/>
          <pc:sldMk cId="3867921809" sldId="344"/>
        </pc:sldMkLst>
        <pc:spChg chg="mod">
          <ac:chgData name="Andrea Andaur" userId="c951bd3bc2a87a8c" providerId="LiveId" clId="{488A1E73-C229-4A1E-B0B5-02744F8316CF}" dt="2020-05-20T18:24:58.164" v="690" actId="20577"/>
          <ac:spMkLst>
            <pc:docMk/>
            <pc:sldMk cId="3867921809" sldId="344"/>
            <ac:spMk id="4" creationId="{D2235C12-F9ED-40C5-8127-ED4231A5689E}"/>
          </ac:spMkLst>
        </pc:spChg>
        <pc:picChg chg="mod">
          <ac:chgData name="Andrea Andaur" userId="c951bd3bc2a87a8c" providerId="LiveId" clId="{488A1E73-C229-4A1E-B0B5-02744F8316CF}" dt="2020-05-20T19:55:46.909" v="2085" actId="1076"/>
          <ac:picMkLst>
            <pc:docMk/>
            <pc:sldMk cId="3867921809" sldId="344"/>
            <ac:picMk id="2" creationId="{F0B942A4-D70E-4167-B30A-5581440CD787}"/>
          </ac:picMkLst>
        </pc:picChg>
        <pc:picChg chg="del">
          <ac:chgData name="Andrea Andaur" userId="c951bd3bc2a87a8c" providerId="LiveId" clId="{488A1E73-C229-4A1E-B0B5-02744F8316CF}" dt="2020-05-20T18:27:17.032" v="727" actId="478"/>
          <ac:picMkLst>
            <pc:docMk/>
            <pc:sldMk cId="3867921809" sldId="344"/>
            <ac:picMk id="9" creationId="{D64B59E0-7399-4D26-8BDB-8565329401DA}"/>
          </ac:picMkLst>
        </pc:picChg>
        <pc:picChg chg="add del">
          <ac:chgData name="Andrea Andaur" userId="c951bd3bc2a87a8c" providerId="LiveId" clId="{488A1E73-C229-4A1E-B0B5-02744F8316CF}" dt="2020-05-20T18:25:29.007" v="692" actId="478"/>
          <ac:picMkLst>
            <pc:docMk/>
            <pc:sldMk cId="3867921809" sldId="344"/>
            <ac:picMk id="10" creationId="{7C030F46-8DFE-469D-A1C0-45AD77AF55C7}"/>
          </ac:picMkLst>
        </pc:picChg>
      </pc:sldChg>
      <pc:sldChg chg="addSp delSp modSp add mod ord modAnim">
        <pc:chgData name="Andrea Andaur" userId="c951bd3bc2a87a8c" providerId="LiveId" clId="{488A1E73-C229-4A1E-B0B5-02744F8316CF}" dt="2020-05-20T20:05:26.894" v="2127"/>
        <pc:sldMkLst>
          <pc:docMk/>
          <pc:sldMk cId="2687603165" sldId="345"/>
        </pc:sldMkLst>
        <pc:spChg chg="mod">
          <ac:chgData name="Andrea Andaur" userId="c951bd3bc2a87a8c" providerId="LiveId" clId="{488A1E73-C229-4A1E-B0B5-02744F8316CF}" dt="2020-05-20T18:29:01.491" v="792" actId="20577"/>
          <ac:spMkLst>
            <pc:docMk/>
            <pc:sldMk cId="2687603165" sldId="345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27:49.817" v="763" actId="20577"/>
          <ac:spMkLst>
            <pc:docMk/>
            <pc:sldMk cId="2687603165" sldId="345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28:58.468" v="791" actId="20577"/>
          <ac:spMkLst>
            <pc:docMk/>
            <pc:sldMk cId="2687603165" sldId="345"/>
            <ac:spMk id="12" creationId="{50BCD6E1-84E6-4DB9-8C74-64841D525139}"/>
          </ac:spMkLst>
        </pc:spChg>
        <pc:picChg chg="add mod">
          <ac:chgData name="Andrea Andaur" userId="c951bd3bc2a87a8c" providerId="LiveId" clId="{488A1E73-C229-4A1E-B0B5-02744F8316CF}" dt="2020-05-20T18:28:22.192" v="780" actId="1076"/>
          <ac:picMkLst>
            <pc:docMk/>
            <pc:sldMk cId="2687603165" sldId="345"/>
            <ac:picMk id="10" creationId="{05B962DB-FEEA-4A7B-8A18-4E7E6D3EDA98}"/>
          </ac:picMkLst>
        </pc:picChg>
        <pc:picChg chg="add mod">
          <ac:chgData name="Andrea Andaur" userId="c951bd3bc2a87a8c" providerId="LiveId" clId="{488A1E73-C229-4A1E-B0B5-02744F8316CF}" dt="2020-05-20T18:28:20.488" v="779" actId="1076"/>
          <ac:picMkLst>
            <pc:docMk/>
            <pc:sldMk cId="2687603165" sldId="345"/>
            <ac:picMk id="11" creationId="{50DAB2E5-A29D-468A-9B4F-CFFCC10994FB}"/>
          </ac:picMkLst>
        </pc:picChg>
        <pc:picChg chg="del">
          <ac:chgData name="Andrea Andaur" userId="c951bd3bc2a87a8c" providerId="LiveId" clId="{488A1E73-C229-4A1E-B0B5-02744F8316CF}" dt="2020-05-20T18:27:56.080" v="766" actId="478"/>
          <ac:picMkLst>
            <pc:docMk/>
            <pc:sldMk cId="2687603165" sldId="345"/>
            <ac:picMk id="13" creationId="{77A095A0-C5EE-44BB-8525-CBF061D55D7F}"/>
          </ac:picMkLst>
        </pc:picChg>
        <pc:picChg chg="del">
          <ac:chgData name="Andrea Andaur" userId="c951bd3bc2a87a8c" providerId="LiveId" clId="{488A1E73-C229-4A1E-B0B5-02744F8316CF}" dt="2020-05-20T18:27:54.407" v="765" actId="478"/>
          <ac:picMkLst>
            <pc:docMk/>
            <pc:sldMk cId="2687603165" sldId="345"/>
            <ac:picMk id="14" creationId="{EAA48AB1-1987-45EE-B6C3-F94861A2A9EB}"/>
          </ac:picMkLst>
        </pc:picChg>
        <pc:picChg chg="del">
          <ac:chgData name="Andrea Andaur" userId="c951bd3bc2a87a8c" providerId="LiveId" clId="{488A1E73-C229-4A1E-B0B5-02744F8316CF}" dt="2020-05-20T18:27:57.907" v="767" actId="478"/>
          <ac:picMkLst>
            <pc:docMk/>
            <pc:sldMk cId="2687603165" sldId="345"/>
            <ac:picMk id="15" creationId="{538AB4CB-29C9-4557-AF60-07A4BCDCE959}"/>
          </ac:picMkLst>
        </pc:picChg>
        <pc:picChg chg="del">
          <ac:chgData name="Andrea Andaur" userId="c951bd3bc2a87a8c" providerId="LiveId" clId="{488A1E73-C229-4A1E-B0B5-02744F8316CF}" dt="2020-05-20T18:27:52.743" v="764" actId="478"/>
          <ac:picMkLst>
            <pc:docMk/>
            <pc:sldMk cId="2687603165" sldId="345"/>
            <ac:picMk id="16" creationId="{17389D92-0C97-4B0C-92ED-4B3A823B17A8}"/>
          </ac:picMkLst>
        </pc:picChg>
        <pc:picChg chg="del">
          <ac:chgData name="Andrea Andaur" userId="c951bd3bc2a87a8c" providerId="LiveId" clId="{488A1E73-C229-4A1E-B0B5-02744F8316CF}" dt="2020-05-20T18:28:53.610" v="788" actId="478"/>
          <ac:picMkLst>
            <pc:docMk/>
            <pc:sldMk cId="2687603165" sldId="345"/>
            <ac:picMk id="17" creationId="{5F7B2D21-712F-4FDA-9103-4636C053208E}"/>
          </ac:picMkLst>
        </pc:picChg>
        <pc:picChg chg="add mod">
          <ac:chgData name="Andrea Andaur" userId="c951bd3bc2a87a8c" providerId="LiveId" clId="{488A1E73-C229-4A1E-B0B5-02744F8316CF}" dt="2020-05-20T18:28:27.296" v="782" actId="1076"/>
          <ac:picMkLst>
            <pc:docMk/>
            <pc:sldMk cId="2687603165" sldId="345"/>
            <ac:picMk id="18" creationId="{FCE1FDDF-22D3-479E-8806-2AAE1760536B}"/>
          </ac:picMkLst>
        </pc:picChg>
        <pc:picChg chg="add mod">
          <ac:chgData name="Andrea Andaur" userId="c951bd3bc2a87a8c" providerId="LiveId" clId="{488A1E73-C229-4A1E-B0B5-02744F8316CF}" dt="2020-05-20T18:28:25.624" v="781" actId="1076"/>
          <ac:picMkLst>
            <pc:docMk/>
            <pc:sldMk cId="2687603165" sldId="345"/>
            <ac:picMk id="19" creationId="{ACD7F22D-CDAF-4E15-B7A7-95DD64746765}"/>
          </ac:picMkLst>
        </pc:picChg>
        <pc:picChg chg="add mod">
          <ac:chgData name="Andrea Andaur" userId="c951bd3bc2a87a8c" providerId="LiveId" clId="{488A1E73-C229-4A1E-B0B5-02744F8316CF}" dt="2020-05-20T18:28:28.880" v="783" actId="1076"/>
          <ac:picMkLst>
            <pc:docMk/>
            <pc:sldMk cId="2687603165" sldId="345"/>
            <ac:picMk id="20" creationId="{E1B5F943-A1C1-4850-991C-CE8F5855A6F3}"/>
          </ac:picMkLst>
        </pc:picChg>
        <pc:picChg chg="add mod">
          <ac:chgData name="Andrea Andaur" userId="c951bd3bc2a87a8c" providerId="LiveId" clId="{488A1E73-C229-4A1E-B0B5-02744F8316CF}" dt="2020-05-20T18:28:31.409" v="784" actId="1076"/>
          <ac:picMkLst>
            <pc:docMk/>
            <pc:sldMk cId="2687603165" sldId="345"/>
            <ac:picMk id="21" creationId="{555D31CB-7660-4733-AAA8-328A3A9F30BD}"/>
          </ac:picMkLst>
        </pc:picChg>
        <pc:picChg chg="add mod">
          <ac:chgData name="Andrea Andaur" userId="c951bd3bc2a87a8c" providerId="LiveId" clId="{488A1E73-C229-4A1E-B0B5-02744F8316CF}" dt="2020-05-20T19:56:11.963" v="2087"/>
          <ac:picMkLst>
            <pc:docMk/>
            <pc:sldMk cId="2687603165" sldId="345"/>
            <ac:picMk id="22" creationId="{95DB44B3-F307-42D2-8CF6-E5AD15122AF3}"/>
          </ac:picMkLst>
        </pc:picChg>
      </pc:sldChg>
      <pc:sldChg chg="addSp delSp modSp add mod modAnim">
        <pc:chgData name="Andrea Andaur" userId="c951bd3bc2a87a8c" providerId="LiveId" clId="{488A1E73-C229-4A1E-B0B5-02744F8316CF}" dt="2020-05-20T20:05:31.873" v="2128"/>
        <pc:sldMkLst>
          <pc:docMk/>
          <pc:sldMk cId="3606587450" sldId="346"/>
        </pc:sldMkLst>
        <pc:spChg chg="mod">
          <ac:chgData name="Andrea Andaur" userId="c951bd3bc2a87a8c" providerId="LiveId" clId="{488A1E73-C229-4A1E-B0B5-02744F8316CF}" dt="2020-05-20T18:30:59.229" v="810" actId="20577"/>
          <ac:spMkLst>
            <pc:docMk/>
            <pc:sldMk cId="3606587450" sldId="346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31:26.027" v="830" actId="1076"/>
          <ac:spMkLst>
            <pc:docMk/>
            <pc:sldMk cId="3606587450" sldId="346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31:02.097" v="812" actId="20577"/>
          <ac:spMkLst>
            <pc:docMk/>
            <pc:sldMk cId="3606587450" sldId="346"/>
            <ac:spMk id="12" creationId="{50BCD6E1-84E6-4DB9-8C74-64841D525139}"/>
          </ac:spMkLst>
        </pc:spChg>
        <pc:picChg chg="del">
          <ac:chgData name="Andrea Andaur" userId="c951bd3bc2a87a8c" providerId="LiveId" clId="{488A1E73-C229-4A1E-B0B5-02744F8316CF}" dt="2020-05-20T18:30:17.900" v="795" actId="478"/>
          <ac:picMkLst>
            <pc:docMk/>
            <pc:sldMk cId="3606587450" sldId="346"/>
            <ac:picMk id="10" creationId="{05B962DB-FEEA-4A7B-8A18-4E7E6D3EDA98}"/>
          </ac:picMkLst>
        </pc:picChg>
        <pc:picChg chg="del">
          <ac:chgData name="Andrea Andaur" userId="c951bd3bc2a87a8c" providerId="LiveId" clId="{488A1E73-C229-4A1E-B0B5-02744F8316CF}" dt="2020-05-20T18:30:19.502" v="796" actId="478"/>
          <ac:picMkLst>
            <pc:docMk/>
            <pc:sldMk cId="3606587450" sldId="346"/>
            <ac:picMk id="11" creationId="{50DAB2E5-A29D-468A-9B4F-CFFCC10994FB}"/>
          </ac:picMkLst>
        </pc:picChg>
        <pc:picChg chg="add del mod">
          <ac:chgData name="Andrea Andaur" userId="c951bd3bc2a87a8c" providerId="LiveId" clId="{488A1E73-C229-4A1E-B0B5-02744F8316CF}" dt="2020-05-20T18:30:23.744" v="798" actId="478"/>
          <ac:picMkLst>
            <pc:docMk/>
            <pc:sldMk cId="3606587450" sldId="346"/>
            <ac:picMk id="13" creationId="{B919A8C5-7775-470A-94FA-0E71A6FF83A7}"/>
          </ac:picMkLst>
        </pc:picChg>
        <pc:picChg chg="add mod">
          <ac:chgData name="Andrea Andaur" userId="c951bd3bc2a87a8c" providerId="LiveId" clId="{488A1E73-C229-4A1E-B0B5-02744F8316CF}" dt="2020-05-20T18:30:41.491" v="806" actId="1076"/>
          <ac:picMkLst>
            <pc:docMk/>
            <pc:sldMk cId="3606587450" sldId="346"/>
            <ac:picMk id="14" creationId="{FD013B3F-3BA9-45EA-BA66-E0D98D069086}"/>
          </ac:picMkLst>
        </pc:picChg>
        <pc:picChg chg="add mod">
          <ac:chgData name="Andrea Andaur" userId="c951bd3bc2a87a8c" providerId="LiveId" clId="{488A1E73-C229-4A1E-B0B5-02744F8316CF}" dt="2020-05-20T18:30:39.234" v="805" actId="1076"/>
          <ac:picMkLst>
            <pc:docMk/>
            <pc:sldMk cId="3606587450" sldId="346"/>
            <ac:picMk id="15" creationId="{84343265-FDDD-4FFA-A0AB-FC996AB43B25}"/>
          </ac:picMkLst>
        </pc:picChg>
        <pc:picChg chg="add mod">
          <ac:chgData name="Andrea Andaur" userId="c951bd3bc2a87a8c" providerId="LiveId" clId="{488A1E73-C229-4A1E-B0B5-02744F8316CF}" dt="2020-05-20T18:30:36.894" v="804" actId="1076"/>
          <ac:picMkLst>
            <pc:docMk/>
            <pc:sldMk cId="3606587450" sldId="346"/>
            <ac:picMk id="16" creationId="{1E1E7D89-B2DB-4712-9F17-1F83A3F644BD}"/>
          </ac:picMkLst>
        </pc:picChg>
        <pc:picChg chg="add mod">
          <ac:chgData name="Andrea Andaur" userId="c951bd3bc2a87a8c" providerId="LiveId" clId="{488A1E73-C229-4A1E-B0B5-02744F8316CF}" dt="2020-05-20T19:56:14.715" v="2088"/>
          <ac:picMkLst>
            <pc:docMk/>
            <pc:sldMk cId="3606587450" sldId="346"/>
            <ac:picMk id="17" creationId="{14A6491C-4A30-4D7E-BAA4-C64FEFAA54D3}"/>
          </ac:picMkLst>
        </pc:picChg>
        <pc:picChg chg="del">
          <ac:chgData name="Andrea Andaur" userId="c951bd3bc2a87a8c" providerId="LiveId" clId="{488A1E73-C229-4A1E-B0B5-02744F8316CF}" dt="2020-05-20T18:30:28.833" v="799" actId="478"/>
          <ac:picMkLst>
            <pc:docMk/>
            <pc:sldMk cId="3606587450" sldId="346"/>
            <ac:picMk id="18" creationId="{FCE1FDDF-22D3-479E-8806-2AAE1760536B}"/>
          </ac:picMkLst>
        </pc:picChg>
        <pc:picChg chg="del">
          <ac:chgData name="Andrea Andaur" userId="c951bd3bc2a87a8c" providerId="LiveId" clId="{488A1E73-C229-4A1E-B0B5-02744F8316CF}" dt="2020-05-20T18:30:28.833" v="799" actId="478"/>
          <ac:picMkLst>
            <pc:docMk/>
            <pc:sldMk cId="3606587450" sldId="346"/>
            <ac:picMk id="19" creationId="{ACD7F22D-CDAF-4E15-B7A7-95DD64746765}"/>
          </ac:picMkLst>
        </pc:picChg>
        <pc:picChg chg="del">
          <ac:chgData name="Andrea Andaur" userId="c951bd3bc2a87a8c" providerId="LiveId" clId="{488A1E73-C229-4A1E-B0B5-02744F8316CF}" dt="2020-05-20T18:30:28.833" v="799" actId="478"/>
          <ac:picMkLst>
            <pc:docMk/>
            <pc:sldMk cId="3606587450" sldId="346"/>
            <ac:picMk id="20" creationId="{E1B5F943-A1C1-4850-991C-CE8F5855A6F3}"/>
          </ac:picMkLst>
        </pc:picChg>
        <pc:picChg chg="del">
          <ac:chgData name="Andrea Andaur" userId="c951bd3bc2a87a8c" providerId="LiveId" clId="{488A1E73-C229-4A1E-B0B5-02744F8316CF}" dt="2020-05-20T18:30:28.833" v="799" actId="478"/>
          <ac:picMkLst>
            <pc:docMk/>
            <pc:sldMk cId="3606587450" sldId="346"/>
            <ac:picMk id="21" creationId="{555D31CB-7660-4733-AAA8-328A3A9F30BD}"/>
          </ac:picMkLst>
        </pc:picChg>
      </pc:sldChg>
      <pc:sldChg chg="addSp delSp modSp add mod modAnim">
        <pc:chgData name="Andrea Andaur" userId="c951bd3bc2a87a8c" providerId="LiveId" clId="{488A1E73-C229-4A1E-B0B5-02744F8316CF}" dt="2020-05-20T20:08:22.707" v="2141"/>
        <pc:sldMkLst>
          <pc:docMk/>
          <pc:sldMk cId="93241773" sldId="347"/>
        </pc:sldMkLst>
        <pc:spChg chg="mod">
          <ac:chgData name="Andrea Andaur" userId="c951bd3bc2a87a8c" providerId="LiveId" clId="{488A1E73-C229-4A1E-B0B5-02744F8316CF}" dt="2020-05-20T18:32:44.003" v="861" actId="20577"/>
          <ac:spMkLst>
            <pc:docMk/>
            <pc:sldMk cId="93241773" sldId="347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32:22.767" v="855" actId="20577"/>
          <ac:spMkLst>
            <pc:docMk/>
            <pc:sldMk cId="93241773" sldId="347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32:51.032" v="862" actId="20577"/>
          <ac:spMkLst>
            <pc:docMk/>
            <pc:sldMk cId="93241773" sldId="347"/>
            <ac:spMk id="12" creationId="{50BCD6E1-84E6-4DB9-8C74-64841D525139}"/>
          </ac:spMkLst>
        </pc:spChg>
        <pc:picChg chg="add mod">
          <ac:chgData name="Andrea Andaur" userId="c951bd3bc2a87a8c" providerId="LiveId" clId="{488A1E73-C229-4A1E-B0B5-02744F8316CF}" dt="2020-05-20T18:32:16.007" v="840" actId="1076"/>
          <ac:picMkLst>
            <pc:docMk/>
            <pc:sldMk cId="93241773" sldId="347"/>
            <ac:picMk id="8" creationId="{7DFC3363-0947-4431-8388-BC3B8E626311}"/>
          </ac:picMkLst>
        </pc:picChg>
        <pc:picChg chg="add mod">
          <ac:chgData name="Andrea Andaur" userId="c951bd3bc2a87a8c" providerId="LiveId" clId="{488A1E73-C229-4A1E-B0B5-02744F8316CF}" dt="2020-05-20T19:56:17.076" v="2089"/>
          <ac:picMkLst>
            <pc:docMk/>
            <pc:sldMk cId="93241773" sldId="347"/>
            <ac:picMk id="9" creationId="{62FF3DAF-65C4-4861-B8C3-EEEC23794215}"/>
          </ac:picMkLst>
        </pc:picChg>
        <pc:picChg chg="del">
          <ac:chgData name="Andrea Andaur" userId="c951bd3bc2a87a8c" providerId="LiveId" clId="{488A1E73-C229-4A1E-B0B5-02744F8316CF}" dt="2020-05-20T18:31:49.532" v="833" actId="478"/>
          <ac:picMkLst>
            <pc:docMk/>
            <pc:sldMk cId="93241773" sldId="347"/>
            <ac:picMk id="14" creationId="{FD013B3F-3BA9-45EA-BA66-E0D98D069086}"/>
          </ac:picMkLst>
        </pc:picChg>
        <pc:picChg chg="del">
          <ac:chgData name="Andrea Andaur" userId="c951bd3bc2a87a8c" providerId="LiveId" clId="{488A1E73-C229-4A1E-B0B5-02744F8316CF}" dt="2020-05-20T18:31:51.327" v="834" actId="478"/>
          <ac:picMkLst>
            <pc:docMk/>
            <pc:sldMk cId="93241773" sldId="347"/>
            <ac:picMk id="15" creationId="{84343265-FDDD-4FFA-A0AB-FC996AB43B25}"/>
          </ac:picMkLst>
        </pc:picChg>
        <pc:picChg chg="del">
          <ac:chgData name="Andrea Andaur" userId="c951bd3bc2a87a8c" providerId="LiveId" clId="{488A1E73-C229-4A1E-B0B5-02744F8316CF}" dt="2020-05-20T18:31:53.013" v="835" actId="478"/>
          <ac:picMkLst>
            <pc:docMk/>
            <pc:sldMk cId="93241773" sldId="347"/>
            <ac:picMk id="16" creationId="{1E1E7D89-B2DB-4712-9F17-1F83A3F644BD}"/>
          </ac:picMkLst>
        </pc:picChg>
      </pc:sldChg>
      <pc:sldChg chg="addSp delSp modSp add mod ord modAnim">
        <pc:chgData name="Andrea Andaur" userId="c951bd3bc2a87a8c" providerId="LiveId" clId="{488A1E73-C229-4A1E-B0B5-02744F8316CF}" dt="2020-05-20T20:09:28.365" v="2148"/>
        <pc:sldMkLst>
          <pc:docMk/>
          <pc:sldMk cId="3568108593" sldId="348"/>
        </pc:sldMkLst>
        <pc:spChg chg="mod">
          <ac:chgData name="Andrea Andaur" userId="c951bd3bc2a87a8c" providerId="LiveId" clId="{488A1E73-C229-4A1E-B0B5-02744F8316CF}" dt="2020-05-20T18:35:28.778" v="943" actId="1076"/>
          <ac:spMkLst>
            <pc:docMk/>
            <pc:sldMk cId="3568108593" sldId="348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35:16.559" v="941" actId="20577"/>
          <ac:spMkLst>
            <pc:docMk/>
            <pc:sldMk cId="3568108593" sldId="348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35:20.879" v="942" actId="1076"/>
          <ac:spMkLst>
            <pc:docMk/>
            <pc:sldMk cId="3568108593" sldId="348"/>
            <ac:spMk id="12" creationId="{50BCD6E1-84E6-4DB9-8C74-64841D525139}"/>
          </ac:spMkLst>
        </pc:spChg>
        <pc:spChg chg="add mod">
          <ac:chgData name="Andrea Andaur" userId="c951bd3bc2a87a8c" providerId="LiveId" clId="{488A1E73-C229-4A1E-B0B5-02744F8316CF}" dt="2020-05-20T18:35:34.457" v="944" actId="571"/>
          <ac:spMkLst>
            <pc:docMk/>
            <pc:sldMk cId="3568108593" sldId="348"/>
            <ac:spMk id="26" creationId="{925B8614-CC9C-4686-9B31-FE431BEA2E94}"/>
          </ac:spMkLst>
        </pc:spChg>
        <pc:picChg chg="add del mod">
          <ac:chgData name="Andrea Andaur" userId="c951bd3bc2a87a8c" providerId="LiveId" clId="{488A1E73-C229-4A1E-B0B5-02744F8316CF}" dt="2020-05-20T18:33:40.960" v="888" actId="478"/>
          <ac:picMkLst>
            <pc:docMk/>
            <pc:sldMk cId="3568108593" sldId="348"/>
            <ac:picMk id="6" creationId="{0DCCC5E6-E2EA-494D-8CFD-DE1983C696B6}"/>
          </ac:picMkLst>
        </pc:picChg>
        <pc:picChg chg="add del mod">
          <ac:chgData name="Andrea Andaur" userId="c951bd3bc2a87a8c" providerId="LiveId" clId="{488A1E73-C229-4A1E-B0B5-02744F8316CF}" dt="2020-05-20T18:33:39.385" v="887" actId="478"/>
          <ac:picMkLst>
            <pc:docMk/>
            <pc:sldMk cId="3568108593" sldId="348"/>
            <ac:picMk id="7" creationId="{9F02639F-7632-4DD9-B1D7-E37888B38636}"/>
          </ac:picMkLst>
        </pc:picChg>
        <pc:picChg chg="del mod">
          <ac:chgData name="Andrea Andaur" userId="c951bd3bc2a87a8c" providerId="LiveId" clId="{488A1E73-C229-4A1E-B0B5-02744F8316CF}" dt="2020-05-20T18:33:15.518" v="866" actId="478"/>
          <ac:picMkLst>
            <pc:docMk/>
            <pc:sldMk cId="3568108593" sldId="348"/>
            <ac:picMk id="8" creationId="{7DFC3363-0947-4431-8388-BC3B8E626311}"/>
          </ac:picMkLst>
        </pc:picChg>
        <pc:picChg chg="add del mod">
          <ac:chgData name="Andrea Andaur" userId="c951bd3bc2a87a8c" providerId="LiveId" clId="{488A1E73-C229-4A1E-B0B5-02744F8316CF}" dt="2020-05-20T18:33:38.029" v="886" actId="478"/>
          <ac:picMkLst>
            <pc:docMk/>
            <pc:sldMk cId="3568108593" sldId="348"/>
            <ac:picMk id="9" creationId="{EBA93A51-EB92-44BE-B370-25A1A121D25B}"/>
          </ac:picMkLst>
        </pc:picChg>
        <pc:picChg chg="add del mod">
          <ac:chgData name="Andrea Andaur" userId="c951bd3bc2a87a8c" providerId="LiveId" clId="{488A1E73-C229-4A1E-B0B5-02744F8316CF}" dt="2020-05-20T18:33:36.526" v="885" actId="478"/>
          <ac:picMkLst>
            <pc:docMk/>
            <pc:sldMk cId="3568108593" sldId="348"/>
            <ac:picMk id="10" creationId="{5EAB3B36-A5EE-4BD3-A9FB-E1A4D760392C}"/>
          </ac:picMkLst>
        </pc:picChg>
        <pc:picChg chg="add del mod">
          <ac:chgData name="Andrea Andaur" userId="c951bd3bc2a87a8c" providerId="LiveId" clId="{488A1E73-C229-4A1E-B0B5-02744F8316CF}" dt="2020-05-20T18:33:34.623" v="884" actId="478"/>
          <ac:picMkLst>
            <pc:docMk/>
            <pc:sldMk cId="3568108593" sldId="348"/>
            <ac:picMk id="11" creationId="{05B1B2DC-35DE-48AD-A720-70C36F81BF47}"/>
          </ac:picMkLst>
        </pc:picChg>
        <pc:picChg chg="add del mod">
          <ac:chgData name="Andrea Andaur" userId="c951bd3bc2a87a8c" providerId="LiveId" clId="{488A1E73-C229-4A1E-B0B5-02744F8316CF}" dt="2020-05-20T18:33:33.159" v="883" actId="478"/>
          <ac:picMkLst>
            <pc:docMk/>
            <pc:sldMk cId="3568108593" sldId="348"/>
            <ac:picMk id="13" creationId="{DCFF14D2-C57F-47DE-BA68-6D08DF53D54E}"/>
          </ac:picMkLst>
        </pc:picChg>
        <pc:picChg chg="add del mod">
          <ac:chgData name="Andrea Andaur" userId="c951bd3bc2a87a8c" providerId="LiveId" clId="{488A1E73-C229-4A1E-B0B5-02744F8316CF}" dt="2020-05-20T18:33:31.897" v="882" actId="478"/>
          <ac:picMkLst>
            <pc:docMk/>
            <pc:sldMk cId="3568108593" sldId="348"/>
            <ac:picMk id="14" creationId="{48673E2F-6B8F-4EB8-B7A6-7614317F8ED2}"/>
          </ac:picMkLst>
        </pc:picChg>
        <pc:picChg chg="add del mod">
          <ac:chgData name="Andrea Andaur" userId="c951bd3bc2a87a8c" providerId="LiveId" clId="{488A1E73-C229-4A1E-B0B5-02744F8316CF}" dt="2020-05-20T18:33:30.274" v="880" actId="478"/>
          <ac:picMkLst>
            <pc:docMk/>
            <pc:sldMk cId="3568108593" sldId="348"/>
            <ac:picMk id="15" creationId="{23C0931E-5809-4452-8530-98A5491C8E8E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16" creationId="{A2BDB819-47A7-4CDE-BBC6-0E80DBB639C1}"/>
          </ac:picMkLst>
        </pc:picChg>
        <pc:picChg chg="add del mod">
          <ac:chgData name="Andrea Andaur" userId="c951bd3bc2a87a8c" providerId="LiveId" clId="{488A1E73-C229-4A1E-B0B5-02744F8316CF}" dt="2020-05-20T18:35:56.463" v="948" actId="478"/>
          <ac:picMkLst>
            <pc:docMk/>
            <pc:sldMk cId="3568108593" sldId="348"/>
            <ac:picMk id="17" creationId="{8CAE8D94-8F78-441B-9FDF-A71C4005F74A}"/>
          </ac:picMkLst>
        </pc:picChg>
        <pc:picChg chg="add del mod">
          <ac:chgData name="Andrea Andaur" userId="c951bd3bc2a87a8c" providerId="LiveId" clId="{488A1E73-C229-4A1E-B0B5-02744F8316CF}" dt="2020-05-20T18:35:58.876" v="949" actId="478"/>
          <ac:picMkLst>
            <pc:docMk/>
            <pc:sldMk cId="3568108593" sldId="348"/>
            <ac:picMk id="18" creationId="{BF3354BA-24DE-41A8-9CD7-FC772580F45A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19" creationId="{F52F276B-F451-429E-838C-8BCDF0F467E1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0" creationId="{4BB06273-842A-4923-A16F-6D50A019907C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1" creationId="{08208D57-B51F-42A2-93A7-ABC02C3547B3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2" creationId="{D329A5DE-BB49-4E36-85F0-71CC44542A6C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3" creationId="{41543359-4800-46D6-8C76-C16797124B08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4" creationId="{FA8F2700-053E-4019-8228-B0A9D63A5D94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5" creationId="{657CB711-5DD2-4F85-941E-0EB746CAEC8E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7" creationId="{E6B825BB-88B1-4B5D-B067-009D6E63A96F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8" creationId="{2D2CA2EA-EAE4-4DAA-8721-E3C08C8C6067}"/>
          </ac:picMkLst>
        </pc:picChg>
        <pc:picChg chg="add mod">
          <ac:chgData name="Andrea Andaur" userId="c951bd3bc2a87a8c" providerId="LiveId" clId="{488A1E73-C229-4A1E-B0B5-02744F8316CF}" dt="2020-05-20T19:56:20.655" v="2091"/>
          <ac:picMkLst>
            <pc:docMk/>
            <pc:sldMk cId="3568108593" sldId="348"/>
            <ac:picMk id="29" creationId="{4E15B8A1-450C-46D7-ACFC-4033E950A331}"/>
          </ac:picMkLst>
        </pc:picChg>
      </pc:sldChg>
      <pc:sldChg chg="addSp delSp modSp add mod modAnim">
        <pc:chgData name="Andrea Andaur" userId="c951bd3bc2a87a8c" providerId="LiveId" clId="{488A1E73-C229-4A1E-B0B5-02744F8316CF}" dt="2020-05-20T20:08:56.637" v="2146"/>
        <pc:sldMkLst>
          <pc:docMk/>
          <pc:sldMk cId="277930057" sldId="349"/>
        </pc:sldMkLst>
        <pc:spChg chg="mod">
          <ac:chgData name="Andrea Andaur" userId="c951bd3bc2a87a8c" providerId="LiveId" clId="{488A1E73-C229-4A1E-B0B5-02744F8316CF}" dt="2020-05-20T18:39:15.553" v="978" actId="20577"/>
          <ac:spMkLst>
            <pc:docMk/>
            <pc:sldMk cId="277930057" sldId="349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39:25.498" v="982" actId="404"/>
          <ac:spMkLst>
            <pc:docMk/>
            <pc:sldMk cId="277930057" sldId="349"/>
            <ac:spMk id="12" creationId="{50BCD6E1-84E6-4DB9-8C74-64841D525139}"/>
          </ac:spMkLst>
        </pc:spChg>
        <pc:picChg chg="add del mod">
          <ac:chgData name="Andrea Andaur" userId="c951bd3bc2a87a8c" providerId="LiveId" clId="{488A1E73-C229-4A1E-B0B5-02744F8316CF}" dt="2020-05-20T20:08:41.191" v="2144" actId="478"/>
          <ac:picMkLst>
            <pc:docMk/>
            <pc:sldMk cId="277930057" sldId="349"/>
            <ac:picMk id="6" creationId="{AE061553-8AAA-4CC6-86C2-E576425A60F7}"/>
          </ac:picMkLst>
        </pc:picChg>
        <pc:picChg chg="add del mod">
          <ac:chgData name="Andrea Andaur" userId="c951bd3bc2a87a8c" providerId="LiveId" clId="{488A1E73-C229-4A1E-B0B5-02744F8316CF}" dt="2020-05-20T20:08:41.191" v="2144" actId="478"/>
          <ac:picMkLst>
            <pc:docMk/>
            <pc:sldMk cId="277930057" sldId="349"/>
            <ac:picMk id="7" creationId="{E6290653-EC67-4476-918C-204F50C5D4D6}"/>
          </ac:picMkLst>
        </pc:picChg>
        <pc:picChg chg="del">
          <ac:chgData name="Andrea Andaur" userId="c951bd3bc2a87a8c" providerId="LiveId" clId="{488A1E73-C229-4A1E-B0B5-02744F8316CF}" dt="2020-05-20T18:37:45.316" v="952" actId="478"/>
          <ac:picMkLst>
            <pc:docMk/>
            <pc:sldMk cId="277930057" sldId="349"/>
            <ac:picMk id="8" creationId="{7DFC3363-0947-4431-8388-BC3B8E626311}"/>
          </ac:picMkLst>
        </pc:picChg>
        <pc:picChg chg="add del mod">
          <ac:chgData name="Andrea Andaur" userId="c951bd3bc2a87a8c" providerId="LiveId" clId="{488A1E73-C229-4A1E-B0B5-02744F8316CF}" dt="2020-05-20T20:08:41.191" v="2144" actId="478"/>
          <ac:picMkLst>
            <pc:docMk/>
            <pc:sldMk cId="277930057" sldId="349"/>
            <ac:picMk id="9" creationId="{4C838F99-C6E6-487F-A455-B2261939FEA4}"/>
          </ac:picMkLst>
        </pc:picChg>
        <pc:picChg chg="add mod">
          <ac:chgData name="Andrea Andaur" userId="c951bd3bc2a87a8c" providerId="LiveId" clId="{488A1E73-C229-4A1E-B0B5-02744F8316CF}" dt="2020-05-20T18:38:55.722" v="972" actId="1076"/>
          <ac:picMkLst>
            <pc:docMk/>
            <pc:sldMk cId="277930057" sldId="349"/>
            <ac:picMk id="10" creationId="{06B2255F-ED25-4A6F-B0AE-88D6E9EC1719}"/>
          </ac:picMkLst>
        </pc:picChg>
        <pc:picChg chg="add mod">
          <ac:chgData name="Andrea Andaur" userId="c951bd3bc2a87a8c" providerId="LiveId" clId="{488A1E73-C229-4A1E-B0B5-02744F8316CF}" dt="2020-05-20T18:39:03.638" v="974" actId="1076"/>
          <ac:picMkLst>
            <pc:docMk/>
            <pc:sldMk cId="277930057" sldId="349"/>
            <ac:picMk id="11" creationId="{B830CE25-3965-4AB5-A15C-985C822A4E17}"/>
          </ac:picMkLst>
        </pc:picChg>
        <pc:picChg chg="add mod">
          <ac:chgData name="Andrea Andaur" userId="c951bd3bc2a87a8c" providerId="LiveId" clId="{488A1E73-C229-4A1E-B0B5-02744F8316CF}" dt="2020-05-20T18:38:44.534" v="969" actId="1076"/>
          <ac:picMkLst>
            <pc:docMk/>
            <pc:sldMk cId="277930057" sldId="349"/>
            <ac:picMk id="13" creationId="{0B7A0576-26BF-4ACE-80EC-F2E9A349F617}"/>
          </ac:picMkLst>
        </pc:picChg>
        <pc:picChg chg="add mod">
          <ac:chgData name="Andrea Andaur" userId="c951bd3bc2a87a8c" providerId="LiveId" clId="{488A1E73-C229-4A1E-B0B5-02744F8316CF}" dt="2020-05-20T18:38:51.727" v="971" actId="1076"/>
          <ac:picMkLst>
            <pc:docMk/>
            <pc:sldMk cId="277930057" sldId="349"/>
            <ac:picMk id="14" creationId="{FB76218B-9C5C-4C5A-BAB9-F994CCF303E8}"/>
          </ac:picMkLst>
        </pc:picChg>
        <pc:picChg chg="add mod">
          <ac:chgData name="Andrea Andaur" userId="c951bd3bc2a87a8c" providerId="LiveId" clId="{488A1E73-C229-4A1E-B0B5-02744F8316CF}" dt="2020-05-20T18:38:40.177" v="967" actId="1076"/>
          <ac:picMkLst>
            <pc:docMk/>
            <pc:sldMk cId="277930057" sldId="349"/>
            <ac:picMk id="15" creationId="{1B92E9BD-4C9D-484D-B4BA-89C0670FAA00}"/>
          </ac:picMkLst>
        </pc:picChg>
        <pc:picChg chg="add mod">
          <ac:chgData name="Andrea Andaur" userId="c951bd3bc2a87a8c" providerId="LiveId" clId="{488A1E73-C229-4A1E-B0B5-02744F8316CF}" dt="2020-05-20T19:56:18.881" v="2090"/>
          <ac:picMkLst>
            <pc:docMk/>
            <pc:sldMk cId="277930057" sldId="349"/>
            <ac:picMk id="16" creationId="{81AFB71D-27B9-4AA4-B417-247EE1C675A4}"/>
          </ac:picMkLst>
        </pc:picChg>
      </pc:sldChg>
      <pc:sldChg chg="add">
        <pc:chgData name="Andrea Andaur" userId="c951bd3bc2a87a8c" providerId="LiveId" clId="{488A1E73-C229-4A1E-B0B5-02744F8316CF}" dt="2020-05-20T18:40:25.975" v="987"/>
        <pc:sldMkLst>
          <pc:docMk/>
          <pc:sldMk cId="625891831" sldId="350"/>
        </pc:sldMkLst>
      </pc:sldChg>
      <pc:sldChg chg="add">
        <pc:chgData name="Andrea Andaur" userId="c951bd3bc2a87a8c" providerId="LiveId" clId="{488A1E73-C229-4A1E-B0B5-02744F8316CF}" dt="2020-05-20T18:40:26.271" v="988"/>
        <pc:sldMkLst>
          <pc:docMk/>
          <pc:sldMk cId="2753703658" sldId="351"/>
        </pc:sldMkLst>
      </pc:sldChg>
      <pc:sldChg chg="addSp delSp modSp add mod modAnim">
        <pc:chgData name="Andrea Andaur" userId="c951bd3bc2a87a8c" providerId="LiveId" clId="{488A1E73-C229-4A1E-B0B5-02744F8316CF}" dt="2020-05-20T20:06:03.262" v="2132"/>
        <pc:sldMkLst>
          <pc:docMk/>
          <pc:sldMk cId="928164436" sldId="352"/>
        </pc:sldMkLst>
        <pc:spChg chg="mod">
          <ac:chgData name="Andrea Andaur" userId="c951bd3bc2a87a8c" providerId="LiveId" clId="{488A1E73-C229-4A1E-B0B5-02744F8316CF}" dt="2020-05-20T18:43:06.990" v="1021" actId="20577"/>
          <ac:spMkLst>
            <pc:docMk/>
            <pc:sldMk cId="928164436" sldId="352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44:24.682" v="1053" actId="20577"/>
          <ac:spMkLst>
            <pc:docMk/>
            <pc:sldMk cId="928164436" sldId="352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43:12.746" v="1022" actId="20577"/>
          <ac:spMkLst>
            <pc:docMk/>
            <pc:sldMk cId="928164436" sldId="352"/>
            <ac:spMk id="12" creationId="{50BCD6E1-84E6-4DB9-8C74-64841D525139}"/>
          </ac:spMkLst>
        </pc:spChg>
        <pc:picChg chg="add del mod">
          <ac:chgData name="Andrea Andaur" userId="c951bd3bc2a87a8c" providerId="LiveId" clId="{488A1E73-C229-4A1E-B0B5-02744F8316CF}" dt="2020-05-20T18:42:15.347" v="1001" actId="478"/>
          <ac:picMkLst>
            <pc:docMk/>
            <pc:sldMk cId="928164436" sldId="352"/>
            <ac:picMk id="6" creationId="{8210F1B7-72FD-460D-8A93-2D20E0E4762C}"/>
          </ac:picMkLst>
        </pc:picChg>
        <pc:picChg chg="add mod">
          <ac:chgData name="Andrea Andaur" userId="c951bd3bc2a87a8c" providerId="LiveId" clId="{488A1E73-C229-4A1E-B0B5-02744F8316CF}" dt="2020-05-20T18:44:01.672" v="1032" actId="1076"/>
          <ac:picMkLst>
            <pc:docMk/>
            <pc:sldMk cId="928164436" sldId="352"/>
            <ac:picMk id="7" creationId="{4221A5B8-522F-45CF-80A3-95115D0E1829}"/>
          </ac:picMkLst>
        </pc:picChg>
        <pc:picChg chg="del">
          <ac:chgData name="Andrea Andaur" userId="c951bd3bc2a87a8c" providerId="LiveId" clId="{488A1E73-C229-4A1E-B0B5-02744F8316CF}" dt="2020-05-20T18:42:10.556" v="998" actId="478"/>
          <ac:picMkLst>
            <pc:docMk/>
            <pc:sldMk cId="928164436" sldId="352"/>
            <ac:picMk id="8" creationId="{7DFC3363-0947-4431-8388-BC3B8E626311}"/>
          </ac:picMkLst>
        </pc:picChg>
        <pc:picChg chg="add mod">
          <ac:chgData name="Andrea Andaur" userId="c951bd3bc2a87a8c" providerId="LiveId" clId="{488A1E73-C229-4A1E-B0B5-02744F8316CF}" dt="2020-05-20T18:43:58.924" v="1031" actId="1076"/>
          <ac:picMkLst>
            <pc:docMk/>
            <pc:sldMk cId="928164436" sldId="352"/>
            <ac:picMk id="9" creationId="{0B2D17ED-BC71-4A3B-B832-8C1375AE71F7}"/>
          </ac:picMkLst>
        </pc:picChg>
        <pc:picChg chg="add mod">
          <ac:chgData name="Andrea Andaur" userId="c951bd3bc2a87a8c" providerId="LiveId" clId="{488A1E73-C229-4A1E-B0B5-02744F8316CF}" dt="2020-05-20T18:43:55.741" v="1030" actId="1076"/>
          <ac:picMkLst>
            <pc:docMk/>
            <pc:sldMk cId="928164436" sldId="352"/>
            <ac:picMk id="10" creationId="{6BCA2975-A1FB-42B1-9035-9FAE1E35C491}"/>
          </ac:picMkLst>
        </pc:picChg>
        <pc:picChg chg="add mod">
          <ac:chgData name="Andrea Andaur" userId="c951bd3bc2a87a8c" providerId="LiveId" clId="{488A1E73-C229-4A1E-B0B5-02744F8316CF}" dt="2020-05-20T18:43:51.491" v="1029" actId="1076"/>
          <ac:picMkLst>
            <pc:docMk/>
            <pc:sldMk cId="928164436" sldId="352"/>
            <ac:picMk id="11" creationId="{048F5DA4-DDB6-497C-92F8-36A3525E3CF3}"/>
          </ac:picMkLst>
        </pc:picChg>
        <pc:picChg chg="add mod">
          <ac:chgData name="Andrea Andaur" userId="c951bd3bc2a87a8c" providerId="LiveId" clId="{488A1E73-C229-4A1E-B0B5-02744F8316CF}" dt="2020-05-20T18:43:45.507" v="1028" actId="1076"/>
          <ac:picMkLst>
            <pc:docMk/>
            <pc:sldMk cId="928164436" sldId="352"/>
            <ac:picMk id="13" creationId="{2ADF6D3A-356D-4C91-BB82-ECBF84BDEB9A}"/>
          </ac:picMkLst>
        </pc:picChg>
        <pc:picChg chg="add mod">
          <ac:chgData name="Andrea Andaur" userId="c951bd3bc2a87a8c" providerId="LiveId" clId="{488A1E73-C229-4A1E-B0B5-02744F8316CF}" dt="2020-05-20T18:43:33.236" v="1027" actId="1076"/>
          <ac:picMkLst>
            <pc:docMk/>
            <pc:sldMk cId="928164436" sldId="352"/>
            <ac:picMk id="14" creationId="{0B26DE9D-D481-40D3-B20C-01AD0856AB3E}"/>
          </ac:picMkLst>
        </pc:picChg>
        <pc:picChg chg="add mod">
          <ac:chgData name="Andrea Andaur" userId="c951bd3bc2a87a8c" providerId="LiveId" clId="{488A1E73-C229-4A1E-B0B5-02744F8316CF}" dt="2020-05-20T18:43:22.196" v="1025" actId="1076"/>
          <ac:picMkLst>
            <pc:docMk/>
            <pc:sldMk cId="928164436" sldId="352"/>
            <ac:picMk id="15" creationId="{10542CAF-A513-4EEA-9CEA-BFD15DE0466F}"/>
          </ac:picMkLst>
        </pc:picChg>
        <pc:picChg chg="add mod">
          <ac:chgData name="Andrea Andaur" userId="c951bd3bc2a87a8c" providerId="LiveId" clId="{488A1E73-C229-4A1E-B0B5-02744F8316CF}" dt="2020-05-20T18:43:18.226" v="1024" actId="1076"/>
          <ac:picMkLst>
            <pc:docMk/>
            <pc:sldMk cId="928164436" sldId="352"/>
            <ac:picMk id="16" creationId="{58BFA2D8-26CB-4316-86B7-A3CFEA27E234}"/>
          </ac:picMkLst>
        </pc:picChg>
        <pc:picChg chg="add mod">
          <ac:chgData name="Andrea Andaur" userId="c951bd3bc2a87a8c" providerId="LiveId" clId="{488A1E73-C229-4A1E-B0B5-02744F8316CF}" dt="2020-05-20T18:43:25.978" v="1026" actId="1076"/>
          <ac:picMkLst>
            <pc:docMk/>
            <pc:sldMk cId="928164436" sldId="352"/>
            <ac:picMk id="17" creationId="{D9886129-0BCB-46AA-A011-188461F2F1C4}"/>
          </ac:picMkLst>
        </pc:picChg>
        <pc:picChg chg="add mod">
          <ac:chgData name="Andrea Andaur" userId="c951bd3bc2a87a8c" providerId="LiveId" clId="{488A1E73-C229-4A1E-B0B5-02744F8316CF}" dt="2020-05-20T19:56:22.555" v="2092"/>
          <ac:picMkLst>
            <pc:docMk/>
            <pc:sldMk cId="928164436" sldId="352"/>
            <ac:picMk id="18" creationId="{2C6BB9EF-A99F-4A7F-95BC-DDD581803604}"/>
          </ac:picMkLst>
        </pc:picChg>
      </pc:sldChg>
      <pc:sldChg chg="addSp delSp modSp add mod modAnim">
        <pc:chgData name="Andrea Andaur" userId="c951bd3bc2a87a8c" providerId="LiveId" clId="{488A1E73-C229-4A1E-B0B5-02744F8316CF}" dt="2020-05-20T20:10:06.459" v="2150"/>
        <pc:sldMkLst>
          <pc:docMk/>
          <pc:sldMk cId="1564747819" sldId="353"/>
        </pc:sldMkLst>
        <pc:spChg chg="mod">
          <ac:chgData name="Andrea Andaur" userId="c951bd3bc2a87a8c" providerId="LiveId" clId="{488A1E73-C229-4A1E-B0B5-02744F8316CF}" dt="2020-05-20T18:44:48.563" v="1057" actId="20577"/>
          <ac:spMkLst>
            <pc:docMk/>
            <pc:sldMk cId="1564747819" sldId="353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46:04.059" v="1087" actId="20577"/>
          <ac:spMkLst>
            <pc:docMk/>
            <pc:sldMk cId="1564747819" sldId="353"/>
            <ac:spMk id="4" creationId="{D2235C12-F9ED-40C5-8127-ED4231A5689E}"/>
          </ac:spMkLst>
        </pc:spChg>
        <pc:picChg chg="add mod">
          <ac:chgData name="Andrea Andaur" userId="c951bd3bc2a87a8c" providerId="LiveId" clId="{488A1E73-C229-4A1E-B0B5-02744F8316CF}" dt="2020-05-20T18:45:41.596" v="1072" actId="1076"/>
          <ac:picMkLst>
            <pc:docMk/>
            <pc:sldMk cId="1564747819" sldId="353"/>
            <ac:picMk id="6" creationId="{4CF43FFC-A1DC-4ECA-A667-1E956C6D0F3D}"/>
          </ac:picMkLst>
        </pc:picChg>
        <pc:picChg chg="add mod">
          <ac:chgData name="Andrea Andaur" userId="c951bd3bc2a87a8c" providerId="LiveId" clId="{488A1E73-C229-4A1E-B0B5-02744F8316CF}" dt="2020-05-20T18:45:36.291" v="1070" actId="1076"/>
          <ac:picMkLst>
            <pc:docMk/>
            <pc:sldMk cId="1564747819" sldId="353"/>
            <ac:picMk id="7" creationId="{B0C92199-001B-4D43-8091-16D91350D616}"/>
          </ac:picMkLst>
        </pc:picChg>
        <pc:picChg chg="del">
          <ac:chgData name="Andrea Andaur" userId="c951bd3bc2a87a8c" providerId="LiveId" clId="{488A1E73-C229-4A1E-B0B5-02744F8316CF}" dt="2020-05-20T18:44:39.720" v="1055" actId="478"/>
          <ac:picMkLst>
            <pc:docMk/>
            <pc:sldMk cId="1564747819" sldId="353"/>
            <ac:picMk id="8" creationId="{7DFC3363-0947-4431-8388-BC3B8E626311}"/>
          </ac:picMkLst>
        </pc:picChg>
        <pc:picChg chg="add mod">
          <ac:chgData name="Andrea Andaur" userId="c951bd3bc2a87a8c" providerId="LiveId" clId="{488A1E73-C229-4A1E-B0B5-02744F8316CF}" dt="2020-05-20T18:45:52.597" v="1075" actId="1076"/>
          <ac:picMkLst>
            <pc:docMk/>
            <pc:sldMk cId="1564747819" sldId="353"/>
            <ac:picMk id="9" creationId="{A0652901-0B22-488E-BED6-E7EEF8D2700D}"/>
          </ac:picMkLst>
        </pc:picChg>
        <pc:picChg chg="add mod">
          <ac:chgData name="Andrea Andaur" userId="c951bd3bc2a87a8c" providerId="LiveId" clId="{488A1E73-C229-4A1E-B0B5-02744F8316CF}" dt="2020-05-20T18:45:49.334" v="1074" actId="1076"/>
          <ac:picMkLst>
            <pc:docMk/>
            <pc:sldMk cId="1564747819" sldId="353"/>
            <ac:picMk id="10" creationId="{3EB15DEF-5FE4-4DAF-A6C5-4940D113A89A}"/>
          </ac:picMkLst>
        </pc:picChg>
        <pc:picChg chg="add mod">
          <ac:chgData name="Andrea Andaur" userId="c951bd3bc2a87a8c" providerId="LiveId" clId="{488A1E73-C229-4A1E-B0B5-02744F8316CF}" dt="2020-05-20T18:45:45.107" v="1073" actId="1076"/>
          <ac:picMkLst>
            <pc:docMk/>
            <pc:sldMk cId="1564747819" sldId="353"/>
            <ac:picMk id="11" creationId="{7817702D-7DB2-4F52-9EBD-508FCA7B96B2}"/>
          </ac:picMkLst>
        </pc:picChg>
        <pc:picChg chg="add mod">
          <ac:chgData name="Andrea Andaur" userId="c951bd3bc2a87a8c" providerId="LiveId" clId="{488A1E73-C229-4A1E-B0B5-02744F8316CF}" dt="2020-05-20T19:56:24.276" v="2093"/>
          <ac:picMkLst>
            <pc:docMk/>
            <pc:sldMk cId="1564747819" sldId="353"/>
            <ac:picMk id="13" creationId="{0189BB72-64AD-4078-9302-054E8DBE0250}"/>
          </ac:picMkLst>
        </pc:picChg>
      </pc:sldChg>
      <pc:sldChg chg="addSp delSp modSp add mod modAnim">
        <pc:chgData name="Andrea Andaur" userId="c951bd3bc2a87a8c" providerId="LiveId" clId="{488A1E73-C229-4A1E-B0B5-02744F8316CF}" dt="2020-05-20T20:10:50.534" v="2154"/>
        <pc:sldMkLst>
          <pc:docMk/>
          <pc:sldMk cId="2192354346" sldId="354"/>
        </pc:sldMkLst>
        <pc:spChg chg="mod">
          <ac:chgData name="Andrea Andaur" userId="c951bd3bc2a87a8c" providerId="LiveId" clId="{488A1E73-C229-4A1E-B0B5-02744F8316CF}" dt="2020-05-20T18:46:44.121" v="1101" actId="20577"/>
          <ac:spMkLst>
            <pc:docMk/>
            <pc:sldMk cId="2192354346" sldId="354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48:10.246" v="1150" actId="20577"/>
          <ac:spMkLst>
            <pc:docMk/>
            <pc:sldMk cId="2192354346" sldId="354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46:46.616" v="1103" actId="20577"/>
          <ac:spMkLst>
            <pc:docMk/>
            <pc:sldMk cId="2192354346" sldId="354"/>
            <ac:spMk id="12" creationId="{50BCD6E1-84E6-4DB9-8C74-64841D525139}"/>
          </ac:spMkLst>
        </pc:spChg>
        <pc:picChg chg="del">
          <ac:chgData name="Andrea Andaur" userId="c951bd3bc2a87a8c" providerId="LiveId" clId="{488A1E73-C229-4A1E-B0B5-02744F8316CF}" dt="2020-05-20T18:46:32.044" v="1095" actId="478"/>
          <ac:picMkLst>
            <pc:docMk/>
            <pc:sldMk cId="2192354346" sldId="354"/>
            <ac:picMk id="6" creationId="{4CF43FFC-A1DC-4ECA-A667-1E956C6D0F3D}"/>
          </ac:picMkLst>
        </pc:picChg>
        <pc:picChg chg="del">
          <ac:chgData name="Andrea Andaur" userId="c951bd3bc2a87a8c" providerId="LiveId" clId="{488A1E73-C229-4A1E-B0B5-02744F8316CF}" dt="2020-05-20T18:46:30.151" v="1094" actId="478"/>
          <ac:picMkLst>
            <pc:docMk/>
            <pc:sldMk cId="2192354346" sldId="354"/>
            <ac:picMk id="7" creationId="{B0C92199-001B-4D43-8091-16D91350D616}"/>
          </ac:picMkLst>
        </pc:picChg>
        <pc:picChg chg="del">
          <ac:chgData name="Andrea Andaur" userId="c951bd3bc2a87a8c" providerId="LiveId" clId="{488A1E73-C229-4A1E-B0B5-02744F8316CF}" dt="2020-05-20T18:46:26.564" v="1092" actId="478"/>
          <ac:picMkLst>
            <pc:docMk/>
            <pc:sldMk cId="2192354346" sldId="354"/>
            <ac:picMk id="9" creationId="{A0652901-0B22-488E-BED6-E7EEF8D2700D}"/>
          </ac:picMkLst>
        </pc:picChg>
        <pc:picChg chg="del">
          <ac:chgData name="Andrea Andaur" userId="c951bd3bc2a87a8c" providerId="LiveId" clId="{488A1E73-C229-4A1E-B0B5-02744F8316CF}" dt="2020-05-20T18:46:28.362" v="1093" actId="478"/>
          <ac:picMkLst>
            <pc:docMk/>
            <pc:sldMk cId="2192354346" sldId="354"/>
            <ac:picMk id="10" creationId="{3EB15DEF-5FE4-4DAF-A6C5-4940D113A89A}"/>
          </ac:picMkLst>
        </pc:picChg>
        <pc:picChg chg="del">
          <ac:chgData name="Andrea Andaur" userId="c951bd3bc2a87a8c" providerId="LiveId" clId="{488A1E73-C229-4A1E-B0B5-02744F8316CF}" dt="2020-05-20T18:46:33.925" v="1096" actId="478"/>
          <ac:picMkLst>
            <pc:docMk/>
            <pc:sldMk cId="2192354346" sldId="354"/>
            <ac:picMk id="11" creationId="{7817702D-7DB2-4F52-9EBD-508FCA7B96B2}"/>
          </ac:picMkLst>
        </pc:picChg>
        <pc:picChg chg="add mod">
          <ac:chgData name="Andrea Andaur" userId="c951bd3bc2a87a8c" providerId="LiveId" clId="{488A1E73-C229-4A1E-B0B5-02744F8316CF}" dt="2020-05-20T18:47:35.018" v="1119" actId="1076"/>
          <ac:picMkLst>
            <pc:docMk/>
            <pc:sldMk cId="2192354346" sldId="354"/>
            <ac:picMk id="13" creationId="{F40BD919-3669-40F8-9233-362B51E2E05C}"/>
          </ac:picMkLst>
        </pc:picChg>
        <pc:picChg chg="add mod">
          <ac:chgData name="Andrea Andaur" userId="c951bd3bc2a87a8c" providerId="LiveId" clId="{488A1E73-C229-4A1E-B0B5-02744F8316CF}" dt="2020-05-20T18:47:37.232" v="1120" actId="1076"/>
          <ac:picMkLst>
            <pc:docMk/>
            <pc:sldMk cId="2192354346" sldId="354"/>
            <ac:picMk id="14" creationId="{BE382CEA-BFF6-4C37-997E-6AB6793E1A03}"/>
          </ac:picMkLst>
        </pc:picChg>
        <pc:picChg chg="add mod">
          <ac:chgData name="Andrea Andaur" userId="c951bd3bc2a87a8c" providerId="LiveId" clId="{488A1E73-C229-4A1E-B0B5-02744F8316CF}" dt="2020-05-20T18:47:41.364" v="1121" actId="1076"/>
          <ac:picMkLst>
            <pc:docMk/>
            <pc:sldMk cId="2192354346" sldId="354"/>
            <ac:picMk id="15" creationId="{E2FAB1E8-9D6F-4689-8DEB-0ACDA0D34B99}"/>
          </ac:picMkLst>
        </pc:picChg>
        <pc:picChg chg="add mod">
          <ac:chgData name="Andrea Andaur" userId="c951bd3bc2a87a8c" providerId="LiveId" clId="{488A1E73-C229-4A1E-B0B5-02744F8316CF}" dt="2020-05-20T18:47:48.113" v="1122" actId="1076"/>
          <ac:picMkLst>
            <pc:docMk/>
            <pc:sldMk cId="2192354346" sldId="354"/>
            <ac:picMk id="16" creationId="{39666F02-903D-4ED1-A795-7979235815CD}"/>
          </ac:picMkLst>
        </pc:picChg>
        <pc:picChg chg="add mod">
          <ac:chgData name="Andrea Andaur" userId="c951bd3bc2a87a8c" providerId="LiveId" clId="{488A1E73-C229-4A1E-B0B5-02744F8316CF}" dt="2020-05-20T18:48:01.027" v="1126" actId="1076"/>
          <ac:picMkLst>
            <pc:docMk/>
            <pc:sldMk cId="2192354346" sldId="354"/>
            <ac:picMk id="17" creationId="{AADA5C63-8315-4DE0-8521-C858A3DCE809}"/>
          </ac:picMkLst>
        </pc:picChg>
        <pc:picChg chg="add mod">
          <ac:chgData name="Andrea Andaur" userId="c951bd3bc2a87a8c" providerId="LiveId" clId="{488A1E73-C229-4A1E-B0B5-02744F8316CF}" dt="2020-05-20T18:47:58.668" v="1125" actId="1076"/>
          <ac:picMkLst>
            <pc:docMk/>
            <pc:sldMk cId="2192354346" sldId="354"/>
            <ac:picMk id="18" creationId="{07987C0E-BD84-4EB3-B5D6-BF5AC0D65202}"/>
          </ac:picMkLst>
        </pc:picChg>
        <pc:picChg chg="add mod">
          <ac:chgData name="Andrea Andaur" userId="c951bd3bc2a87a8c" providerId="LiveId" clId="{488A1E73-C229-4A1E-B0B5-02744F8316CF}" dt="2020-05-20T18:47:56.138" v="1124" actId="1076"/>
          <ac:picMkLst>
            <pc:docMk/>
            <pc:sldMk cId="2192354346" sldId="354"/>
            <ac:picMk id="19" creationId="{D7BA261D-89E6-482B-A80B-C4969199D09E}"/>
          </ac:picMkLst>
        </pc:picChg>
        <pc:picChg chg="add mod">
          <ac:chgData name="Andrea Andaur" userId="c951bd3bc2a87a8c" providerId="LiveId" clId="{488A1E73-C229-4A1E-B0B5-02744F8316CF}" dt="2020-05-20T19:56:26.081" v="2094"/>
          <ac:picMkLst>
            <pc:docMk/>
            <pc:sldMk cId="2192354346" sldId="354"/>
            <ac:picMk id="20" creationId="{2B965666-B06A-4617-8E10-3E6B7649F8EA}"/>
          </ac:picMkLst>
        </pc:picChg>
        <pc:picChg chg="add del mod">
          <ac:chgData name="Andrea Andaur" userId="c951bd3bc2a87a8c" providerId="LiveId" clId="{488A1E73-C229-4A1E-B0B5-02744F8316CF}" dt="2020-05-20T20:10:29.130" v="2153" actId="478"/>
          <ac:picMkLst>
            <pc:docMk/>
            <pc:sldMk cId="2192354346" sldId="354"/>
            <ac:picMk id="21" creationId="{02465119-F086-42C0-9789-422AE219FE7D}"/>
          </ac:picMkLst>
        </pc:picChg>
        <pc:picChg chg="add del mod">
          <ac:chgData name="Andrea Andaur" userId="c951bd3bc2a87a8c" providerId="LiveId" clId="{488A1E73-C229-4A1E-B0B5-02744F8316CF}" dt="2020-05-20T20:10:27.278" v="2152" actId="478"/>
          <ac:picMkLst>
            <pc:docMk/>
            <pc:sldMk cId="2192354346" sldId="354"/>
            <ac:picMk id="22" creationId="{20D217FB-5E3A-4309-89D7-3D2E22A113A9}"/>
          </ac:picMkLst>
        </pc:picChg>
      </pc:sldChg>
      <pc:sldChg chg="add ord">
        <pc:chgData name="Andrea Andaur" userId="c951bd3bc2a87a8c" providerId="LiveId" clId="{488A1E73-C229-4A1E-B0B5-02744F8316CF}" dt="2020-05-20T18:46:19.816" v="1091"/>
        <pc:sldMkLst>
          <pc:docMk/>
          <pc:sldMk cId="2426024678" sldId="355"/>
        </pc:sldMkLst>
      </pc:sldChg>
    </pc:docChg>
  </pc:docChgLst>
  <pc:docChgLst>
    <pc:chgData name="Andrea Andaur" userId="c951bd3bc2a87a8c" providerId="LiveId" clId="{31151AFD-0F99-49F9-B21F-A6CEE68606F5}"/>
    <pc:docChg chg="custSel modSld">
      <pc:chgData name="Andrea Andaur" userId="c951bd3bc2a87a8c" providerId="LiveId" clId="{31151AFD-0F99-49F9-B21F-A6CEE68606F5}" dt="2020-05-19T23:04:29.238" v="454"/>
      <pc:docMkLst>
        <pc:docMk/>
      </pc:docMkLst>
      <pc:sldChg chg="delSp modSp mod delAnim modAnim">
        <pc:chgData name="Andrea Andaur" userId="c951bd3bc2a87a8c" providerId="LiveId" clId="{31151AFD-0F99-49F9-B21F-A6CEE68606F5}" dt="2020-05-19T21:07:12.718" v="15"/>
        <pc:sldMkLst>
          <pc:docMk/>
          <pc:sldMk cId="582708824" sldId="267"/>
        </pc:sldMkLst>
        <pc:picChg chg="mod">
          <ac:chgData name="Andrea Andaur" userId="c951bd3bc2a87a8c" providerId="LiveId" clId="{31151AFD-0F99-49F9-B21F-A6CEE68606F5}" dt="2020-05-19T21:06:54.436" v="1" actId="1076"/>
          <ac:picMkLst>
            <pc:docMk/>
            <pc:sldMk cId="582708824" sldId="267"/>
            <ac:picMk id="4" creationId="{1DF45E6B-120A-45D3-8CE4-B67B8401A675}"/>
          </ac:picMkLst>
        </pc:picChg>
        <pc:picChg chg="del">
          <ac:chgData name="Andrea Andaur" userId="c951bd3bc2a87a8c" providerId="LiveId" clId="{31151AFD-0F99-49F9-B21F-A6CEE68606F5}" dt="2020-05-19T21:06:29.172" v="0" actId="478"/>
          <ac:picMkLst>
            <pc:docMk/>
            <pc:sldMk cId="582708824" sldId="267"/>
            <ac:picMk id="7" creationId="{AEEF385E-B632-47F3-94F7-BC130C288A83}"/>
          </ac:picMkLst>
        </pc:picChg>
        <pc:picChg chg="mod">
          <ac:chgData name="Andrea Andaur" userId="c951bd3bc2a87a8c" providerId="LiveId" clId="{31151AFD-0F99-49F9-B21F-A6CEE68606F5}" dt="2020-05-19T21:07:03.922" v="3" actId="1076"/>
          <ac:picMkLst>
            <pc:docMk/>
            <pc:sldMk cId="582708824" sldId="267"/>
            <ac:picMk id="17" creationId="{2D5F47B8-8CBA-4A46-AB9C-0BA71F559A53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2:55:52.638" v="409" actId="20577"/>
        <pc:sldMkLst>
          <pc:docMk/>
          <pc:sldMk cId="412556935" sldId="274"/>
        </pc:sldMkLst>
        <pc:spChg chg="del">
          <ac:chgData name="Andrea Andaur" userId="c951bd3bc2a87a8c" providerId="LiveId" clId="{31151AFD-0F99-49F9-B21F-A6CEE68606F5}" dt="2020-05-19T21:15:23.516" v="77" actId="478"/>
          <ac:spMkLst>
            <pc:docMk/>
            <pc:sldMk cId="412556935" sldId="274"/>
            <ac:spMk id="7" creationId="{99DB74A4-0199-4291-805C-9CBC5194285D}"/>
          </ac:spMkLst>
        </pc:spChg>
        <pc:spChg chg="mod">
          <ac:chgData name="Andrea Andaur" userId="c951bd3bc2a87a8c" providerId="LiveId" clId="{31151AFD-0F99-49F9-B21F-A6CEE68606F5}" dt="2020-05-19T22:55:52.638" v="409" actId="20577"/>
          <ac:spMkLst>
            <pc:docMk/>
            <pc:sldMk cId="412556935" sldId="274"/>
            <ac:spMk id="8" creationId="{71E1055E-DE4A-4DF9-BBBB-5A6723050AC0}"/>
          </ac:spMkLst>
        </pc:spChg>
        <pc:spChg chg="add mod">
          <ac:chgData name="Andrea Andaur" userId="c951bd3bc2a87a8c" providerId="LiveId" clId="{31151AFD-0F99-49F9-B21F-A6CEE68606F5}" dt="2020-05-19T21:15:30.900" v="81" actId="1076"/>
          <ac:spMkLst>
            <pc:docMk/>
            <pc:sldMk cId="412556935" sldId="274"/>
            <ac:spMk id="9" creationId="{90DACF1D-6BE6-498B-9A21-0F3F80CAD9B6}"/>
          </ac:spMkLst>
        </pc:spChg>
        <pc:picChg chg="del">
          <ac:chgData name="Andrea Andaur" userId="c951bd3bc2a87a8c" providerId="LiveId" clId="{31151AFD-0F99-49F9-B21F-A6CEE68606F5}" dt="2020-05-19T22:54:58.410" v="393" actId="478"/>
          <ac:picMkLst>
            <pc:docMk/>
            <pc:sldMk cId="412556935" sldId="274"/>
            <ac:picMk id="2" creationId="{4CFAD23B-D354-4AA0-8741-8492D11DD660}"/>
          </ac:picMkLst>
        </pc:picChg>
        <pc:picChg chg="mod">
          <ac:chgData name="Andrea Andaur" userId="c951bd3bc2a87a8c" providerId="LiveId" clId="{31151AFD-0F99-49F9-B21F-A6CEE68606F5}" dt="2020-05-19T22:55:38.026" v="394" actId="1076"/>
          <ac:picMkLst>
            <pc:docMk/>
            <pc:sldMk cId="412556935" sldId="274"/>
            <ac:picMk id="5" creationId="{5CCD8381-68D9-4BB0-86B9-77086BD88E28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2:45:30.577" v="392"/>
        <pc:sldMkLst>
          <pc:docMk/>
          <pc:sldMk cId="341575771" sldId="277"/>
        </pc:sldMkLst>
        <pc:spChg chg="mod">
          <ac:chgData name="Andrea Andaur" userId="c951bd3bc2a87a8c" providerId="LiveId" clId="{31151AFD-0F99-49F9-B21F-A6CEE68606F5}" dt="2020-05-19T21:15:10.037" v="76" actId="313"/>
          <ac:spMkLst>
            <pc:docMk/>
            <pc:sldMk cId="341575771" sldId="277"/>
            <ac:spMk id="4" creationId="{D2235C12-F9ED-40C5-8127-ED4231A5689E}"/>
          </ac:spMkLst>
        </pc:spChg>
        <pc:spChg chg="mod ord">
          <ac:chgData name="Andrea Andaur" userId="c951bd3bc2a87a8c" providerId="LiveId" clId="{31151AFD-0F99-49F9-B21F-A6CEE68606F5}" dt="2020-05-19T22:44:24.894" v="390" actId="1076"/>
          <ac:spMkLst>
            <pc:docMk/>
            <pc:sldMk cId="341575771" sldId="277"/>
            <ac:spMk id="5" creationId="{AE8CF330-C420-4F51-A07F-67C24EE40DC5}"/>
          </ac:spMkLst>
        </pc:spChg>
        <pc:picChg chg="del">
          <ac:chgData name="Andrea Andaur" userId="c951bd3bc2a87a8c" providerId="LiveId" clId="{31151AFD-0F99-49F9-B21F-A6CEE68606F5}" dt="2020-05-19T21:09:31.704" v="22" actId="478"/>
          <ac:picMkLst>
            <pc:docMk/>
            <pc:sldMk cId="341575771" sldId="277"/>
            <ac:picMk id="2" creationId="{FF9CFA68-8954-47F6-AF55-BF9C7FF6C2F6}"/>
          </ac:picMkLst>
        </pc:picChg>
        <pc:picChg chg="del">
          <ac:chgData name="Andrea Andaur" userId="c951bd3bc2a87a8c" providerId="LiveId" clId="{31151AFD-0F99-49F9-B21F-A6CEE68606F5}" dt="2020-05-19T21:09:33.591" v="23" actId="478"/>
          <ac:picMkLst>
            <pc:docMk/>
            <pc:sldMk cId="341575771" sldId="277"/>
            <ac:picMk id="3" creationId="{A4FA449C-F4CE-4984-A8DA-AADE6BC49245}"/>
          </ac:picMkLst>
        </pc:picChg>
        <pc:picChg chg="del">
          <ac:chgData name="Andrea Andaur" userId="c951bd3bc2a87a8c" providerId="LiveId" clId="{31151AFD-0F99-49F9-B21F-A6CEE68606F5}" dt="2020-05-19T21:11:07.401" v="28" actId="478"/>
          <ac:picMkLst>
            <pc:docMk/>
            <pc:sldMk cId="341575771" sldId="277"/>
            <ac:picMk id="6" creationId="{0D0D1AFB-237B-4D17-A6AF-BEE33BC19CB0}"/>
          </ac:picMkLst>
        </pc:picChg>
        <pc:picChg chg="del">
          <ac:chgData name="Andrea Andaur" userId="c951bd3bc2a87a8c" providerId="LiveId" clId="{31151AFD-0F99-49F9-B21F-A6CEE68606F5}" dt="2020-05-19T21:11:05.769" v="27" actId="478"/>
          <ac:picMkLst>
            <pc:docMk/>
            <pc:sldMk cId="341575771" sldId="277"/>
            <ac:picMk id="7" creationId="{996B64B3-7FE5-435C-9557-00FFFE0E2F9A}"/>
          </ac:picMkLst>
        </pc:picChg>
        <pc:picChg chg="del">
          <ac:chgData name="Andrea Andaur" userId="c951bd3bc2a87a8c" providerId="LiveId" clId="{31151AFD-0F99-49F9-B21F-A6CEE68606F5}" dt="2020-05-19T21:11:09.177" v="29" actId="478"/>
          <ac:picMkLst>
            <pc:docMk/>
            <pc:sldMk cId="341575771" sldId="277"/>
            <ac:picMk id="8" creationId="{43637A22-A17F-43CB-8368-DF29C8D2EF7D}"/>
          </ac:picMkLst>
        </pc:picChg>
        <pc:picChg chg="mod">
          <ac:chgData name="Andrea Andaur" userId="c951bd3bc2a87a8c" providerId="LiveId" clId="{31151AFD-0F99-49F9-B21F-A6CEE68606F5}" dt="2020-05-19T22:43:22.280" v="340" actId="1076"/>
          <ac:picMkLst>
            <pc:docMk/>
            <pc:sldMk cId="341575771" sldId="277"/>
            <ac:picMk id="10" creationId="{8CB06E64-739F-4D23-AA6B-019941EEE78E}"/>
          </ac:picMkLst>
        </pc:picChg>
        <pc:picChg chg="mod">
          <ac:chgData name="Andrea Andaur" userId="c951bd3bc2a87a8c" providerId="LiveId" clId="{31151AFD-0F99-49F9-B21F-A6CEE68606F5}" dt="2020-05-19T22:43:03.855" v="315" actId="1076"/>
          <ac:picMkLst>
            <pc:docMk/>
            <pc:sldMk cId="341575771" sldId="277"/>
            <ac:picMk id="11" creationId="{2814501A-3007-4FE9-BC9C-119A2332B72F}"/>
          </ac:picMkLst>
        </pc:picChg>
        <pc:picChg chg="add mod">
          <ac:chgData name="Andrea Andaur" userId="c951bd3bc2a87a8c" providerId="LiveId" clId="{31151AFD-0F99-49F9-B21F-A6CEE68606F5}" dt="2020-05-19T21:12:21.541" v="35" actId="1076"/>
          <ac:picMkLst>
            <pc:docMk/>
            <pc:sldMk cId="341575771" sldId="277"/>
            <ac:picMk id="1026" creationId="{BD91EE1A-FE17-423E-BBE3-8AAB3F966B01}"/>
          </ac:picMkLst>
        </pc:picChg>
        <pc:picChg chg="add mod">
          <ac:chgData name="Andrea Andaur" userId="c951bd3bc2a87a8c" providerId="LiveId" clId="{31151AFD-0F99-49F9-B21F-A6CEE68606F5}" dt="2020-05-19T21:12:34.640" v="40" actId="1076"/>
          <ac:picMkLst>
            <pc:docMk/>
            <pc:sldMk cId="341575771" sldId="277"/>
            <ac:picMk id="1028" creationId="{16BFD34C-C35E-4652-807E-5D9FD1802141}"/>
          </ac:picMkLst>
        </pc:picChg>
        <pc:picChg chg="add mod">
          <ac:chgData name="Andrea Andaur" userId="c951bd3bc2a87a8c" providerId="LiveId" clId="{31151AFD-0F99-49F9-B21F-A6CEE68606F5}" dt="2020-05-19T21:37:04.080" v="290" actId="1076"/>
          <ac:picMkLst>
            <pc:docMk/>
            <pc:sldMk cId="341575771" sldId="277"/>
            <ac:picMk id="1030" creationId="{67769642-E4DC-4080-A6CD-94822BEC61A2}"/>
          </ac:picMkLst>
        </pc:picChg>
        <pc:picChg chg="del mod">
          <ac:chgData name="Andrea Andaur" userId="c951bd3bc2a87a8c" providerId="LiveId" clId="{31151AFD-0F99-49F9-B21F-A6CEE68606F5}" dt="2020-05-19T21:11:03.897" v="26" actId="478"/>
          <ac:picMkLst>
            <pc:docMk/>
            <pc:sldMk cId="341575771" sldId="277"/>
            <ac:picMk id="2052" creationId="{6E1E92BF-B7D7-44EA-9158-CA677E4E87D1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1:08:45.507" v="21"/>
        <pc:sldMkLst>
          <pc:docMk/>
          <pc:sldMk cId="840955097" sldId="278"/>
        </pc:sldMkLst>
        <pc:spChg chg="del">
          <ac:chgData name="Andrea Andaur" userId="c951bd3bc2a87a8c" providerId="LiveId" clId="{31151AFD-0F99-49F9-B21F-A6CEE68606F5}" dt="2020-05-19T21:07:43.391" v="16" actId="478"/>
          <ac:spMkLst>
            <pc:docMk/>
            <pc:sldMk cId="840955097" sldId="278"/>
            <ac:spMk id="2" creationId="{DF0D4B67-0DBB-45E0-8AB2-64FA613B5DA9}"/>
          </ac:spMkLst>
        </pc:spChg>
        <pc:spChg chg="add mod">
          <ac:chgData name="Andrea Andaur" userId="c951bd3bc2a87a8c" providerId="LiveId" clId="{31151AFD-0F99-49F9-B21F-A6CEE68606F5}" dt="2020-05-19T21:08:01.679" v="18"/>
          <ac:spMkLst>
            <pc:docMk/>
            <pc:sldMk cId="840955097" sldId="278"/>
            <ac:spMk id="6" creationId="{58D1CD0E-CAEE-48B2-B1DC-BDD13631E56A}"/>
          </ac:spMkLst>
        </pc:spChg>
        <pc:picChg chg="del">
          <ac:chgData name="Andrea Andaur" userId="c951bd3bc2a87a8c" providerId="LiveId" clId="{31151AFD-0F99-49F9-B21F-A6CEE68606F5}" dt="2020-05-19T21:07:54.994" v="17" actId="478"/>
          <ac:picMkLst>
            <pc:docMk/>
            <pc:sldMk cId="840955097" sldId="278"/>
            <ac:picMk id="4" creationId="{3C557DEC-CF5E-48F5-B8E7-398B54527992}"/>
          </ac:picMkLst>
        </pc:picChg>
        <pc:picChg chg="mod">
          <ac:chgData name="Andrea Andaur" userId="c951bd3bc2a87a8c" providerId="LiveId" clId="{31151AFD-0F99-49F9-B21F-A6CEE68606F5}" dt="2020-05-19T21:08:35.941" v="19" actId="1076"/>
          <ac:picMkLst>
            <pc:docMk/>
            <pc:sldMk cId="840955097" sldId="278"/>
            <ac:picMk id="7" creationId="{977139EA-B8C8-41CD-B22B-4D6AB06A5FEF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09.195" v="435"/>
        <pc:sldMkLst>
          <pc:docMk/>
          <pc:sldMk cId="2280065584" sldId="279"/>
        </pc:sldMkLst>
        <pc:spChg chg="mod">
          <ac:chgData name="Andrea Andaur" userId="c951bd3bc2a87a8c" providerId="LiveId" clId="{31151AFD-0F99-49F9-B21F-A6CEE68606F5}" dt="2020-05-19T21:15:53.755" v="93" actId="1076"/>
          <ac:spMkLst>
            <pc:docMk/>
            <pc:sldMk cId="2280065584" sldId="279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6:07.222" v="410" actId="478"/>
          <ac:picMkLst>
            <pc:docMk/>
            <pc:sldMk cId="2280065584" sldId="279"/>
            <ac:picMk id="2" creationId="{14F7C658-B242-400B-94D5-868EA476E742}"/>
          </ac:picMkLst>
        </pc:picChg>
        <pc:picChg chg="del mod">
          <ac:chgData name="Andrea Andaur" userId="c951bd3bc2a87a8c" providerId="LiveId" clId="{31151AFD-0F99-49F9-B21F-A6CEE68606F5}" dt="2020-05-19T22:56:31.313" v="412" actId="478"/>
          <ac:picMkLst>
            <pc:docMk/>
            <pc:sldMk cId="2280065584" sldId="279"/>
            <ac:picMk id="3" creationId="{9F54D47F-24BE-47DD-9EDB-DFC4BD8CAAC5}"/>
          </ac:picMkLst>
        </pc:picChg>
        <pc:picChg chg="del mod">
          <ac:chgData name="Andrea Andaur" userId="c951bd3bc2a87a8c" providerId="LiveId" clId="{31151AFD-0F99-49F9-B21F-A6CEE68606F5}" dt="2020-05-19T22:59:58.025" v="433" actId="478"/>
          <ac:picMkLst>
            <pc:docMk/>
            <pc:sldMk cId="2280065584" sldId="279"/>
            <ac:picMk id="5" creationId="{996A366C-7551-4529-BA1C-B13E346E56DD}"/>
          </ac:picMkLst>
        </pc:picChg>
        <pc:picChg chg="mod">
          <ac:chgData name="Andrea Andaur" userId="c951bd3bc2a87a8c" providerId="LiveId" clId="{31151AFD-0F99-49F9-B21F-A6CEE68606F5}" dt="2020-05-19T23:00:00.071" v="434" actId="1076"/>
          <ac:picMkLst>
            <pc:docMk/>
            <pc:sldMk cId="2280065584" sldId="279"/>
            <ac:picMk id="6" creationId="{6D3920E1-C1EF-4944-914C-24E71DEC8CBF}"/>
          </ac:picMkLst>
        </pc:picChg>
        <pc:picChg chg="add mod">
          <ac:chgData name="Andrea Andaur" userId="c951bd3bc2a87a8c" providerId="LiveId" clId="{31151AFD-0F99-49F9-B21F-A6CEE68606F5}" dt="2020-05-19T21:17:02.855" v="120"/>
          <ac:picMkLst>
            <pc:docMk/>
            <pc:sldMk cId="2280065584" sldId="279"/>
            <ac:picMk id="7" creationId="{DD65598A-E3C3-41E8-B6B9-1668625A1AFB}"/>
          </ac:picMkLst>
        </pc:picChg>
        <pc:picChg chg="mod">
          <ac:chgData name="Andrea Andaur" userId="c951bd3bc2a87a8c" providerId="LiveId" clId="{31151AFD-0F99-49F9-B21F-A6CEE68606F5}" dt="2020-05-19T21:16:47.877" v="119"/>
          <ac:picMkLst>
            <pc:docMk/>
            <pc:sldMk cId="2280065584" sldId="279"/>
            <ac:picMk id="6146" creationId="{1E446846-FD38-45C4-A3D9-2848A34C8E8F}"/>
          </ac:picMkLst>
        </pc:picChg>
        <pc:picChg chg="del">
          <ac:chgData name="Andrea Andaur" userId="c951bd3bc2a87a8c" providerId="LiveId" clId="{31151AFD-0F99-49F9-B21F-A6CEE68606F5}" dt="2020-05-19T21:16:32.231" v="117" actId="478"/>
          <ac:picMkLst>
            <pc:docMk/>
            <pc:sldMk cId="2280065584" sldId="279"/>
            <ac:picMk id="6148" creationId="{D5490CE5-9B1A-4EFE-9577-376C9825FFDE}"/>
          </ac:picMkLst>
        </pc:picChg>
      </pc:sldChg>
      <pc:sldChg chg="modSp mod modAnim">
        <pc:chgData name="Andrea Andaur" userId="c951bd3bc2a87a8c" providerId="LiveId" clId="{31151AFD-0F99-49F9-B21F-A6CEE68606F5}" dt="2020-05-19T23:04:29.238" v="454"/>
        <pc:sldMkLst>
          <pc:docMk/>
          <pc:sldMk cId="1249981040" sldId="304"/>
        </pc:sldMkLst>
        <pc:picChg chg="mod">
          <ac:chgData name="Andrea Andaur" userId="c951bd3bc2a87a8c" providerId="LiveId" clId="{31151AFD-0F99-49F9-B21F-A6CEE68606F5}" dt="2020-05-19T23:04:20.683" v="453" actId="1076"/>
          <ac:picMkLst>
            <pc:docMk/>
            <pc:sldMk cId="1249981040" sldId="304"/>
            <ac:picMk id="4" creationId="{EC5F53B9-5C7D-460D-9A29-9256C0C1514A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17.554" v="436"/>
        <pc:sldMkLst>
          <pc:docMk/>
          <pc:sldMk cId="2332585064" sldId="305"/>
        </pc:sldMkLst>
        <pc:spChg chg="mod">
          <ac:chgData name="Andrea Andaur" userId="c951bd3bc2a87a8c" providerId="LiveId" clId="{31151AFD-0F99-49F9-B21F-A6CEE68606F5}" dt="2020-05-19T21:16:04.543" v="104" actId="14100"/>
          <ac:spMkLst>
            <pc:docMk/>
            <pc:sldMk cId="2332585064" sldId="305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21.254" v="416" actId="478"/>
          <ac:picMkLst>
            <pc:docMk/>
            <pc:sldMk cId="2332585064" sldId="305"/>
            <ac:picMk id="6" creationId="{2B7A0AD0-0D52-40EF-865A-9DFC1AF4B009}"/>
          </ac:picMkLst>
        </pc:picChg>
        <pc:picChg chg="add del mod">
          <ac:chgData name="Andrea Andaur" userId="c951bd3bc2a87a8c" providerId="LiveId" clId="{31151AFD-0F99-49F9-B21F-A6CEE68606F5}" dt="2020-05-19T22:59:25.895" v="431" actId="478"/>
          <ac:picMkLst>
            <pc:docMk/>
            <pc:sldMk cId="2332585064" sldId="305"/>
            <ac:picMk id="8" creationId="{B36B8565-F9CB-498D-BF81-4FB4279257A7}"/>
          </ac:picMkLst>
        </pc:picChg>
        <pc:picChg chg="add mod">
          <ac:chgData name="Andrea Andaur" userId="c951bd3bc2a87a8c" providerId="LiveId" clId="{31151AFD-0F99-49F9-B21F-A6CEE68606F5}" dt="2020-05-19T23:00:17.554" v="436"/>
          <ac:picMkLst>
            <pc:docMk/>
            <pc:sldMk cId="2332585064" sldId="305"/>
            <ac:picMk id="9" creationId="{D64B59E0-7399-4D26-8BDB-8565329401DA}"/>
          </ac:picMkLst>
        </pc:picChg>
        <pc:picChg chg="add mod">
          <ac:chgData name="Andrea Andaur" userId="c951bd3bc2a87a8c" providerId="LiveId" clId="{31151AFD-0F99-49F9-B21F-A6CEE68606F5}" dt="2020-05-19T21:18:25.085" v="131"/>
          <ac:picMkLst>
            <pc:docMk/>
            <pc:sldMk cId="2332585064" sldId="305"/>
            <ac:picMk id="2050" creationId="{B824A60C-892F-4E7C-AC69-6D868F5EDE5A}"/>
          </ac:picMkLst>
        </pc:picChg>
        <pc:picChg chg="mod">
          <ac:chgData name="Andrea Andaur" userId="c951bd3bc2a87a8c" providerId="LiveId" clId="{31151AFD-0F99-49F9-B21F-A6CEE68606F5}" dt="2020-05-19T21:18:13.896" v="130"/>
          <ac:picMkLst>
            <pc:docMk/>
            <pc:sldMk cId="2332585064" sldId="305"/>
            <ac:picMk id="11266" creationId="{8213FA2B-A2B2-4228-9C0D-4F962F8F7CD5}"/>
          </ac:picMkLst>
        </pc:picChg>
        <pc:picChg chg="del">
          <ac:chgData name="Andrea Andaur" userId="c951bd3bc2a87a8c" providerId="LiveId" clId="{31151AFD-0F99-49F9-B21F-A6CEE68606F5}" dt="2020-05-19T21:17:41.898" v="121" actId="478"/>
          <ac:picMkLst>
            <pc:docMk/>
            <pc:sldMk cId="2332585064" sldId="305"/>
            <ac:picMk id="11272" creationId="{446B2F7B-7A22-4EC9-8B8F-472C6BC24670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23.291" v="438"/>
        <pc:sldMkLst>
          <pc:docMk/>
          <pc:sldMk cId="734024027" sldId="307"/>
        </pc:sldMkLst>
        <pc:spChg chg="mod">
          <ac:chgData name="Andrea Andaur" userId="c951bd3bc2a87a8c" providerId="LiveId" clId="{31151AFD-0F99-49F9-B21F-A6CEE68606F5}" dt="2020-05-19T21:16:16.261" v="116" actId="14100"/>
          <ac:spMkLst>
            <pc:docMk/>
            <pc:sldMk cId="734024027" sldId="307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26.012" v="418" actId="478"/>
          <ac:picMkLst>
            <pc:docMk/>
            <pc:sldMk cId="734024027" sldId="307"/>
            <ac:picMk id="6" creationId="{05BF8965-B482-49A5-A7B9-85725CA95E72}"/>
          </ac:picMkLst>
        </pc:picChg>
        <pc:picChg chg="add mod">
          <ac:chgData name="Andrea Andaur" userId="c951bd3bc2a87a8c" providerId="LiveId" clId="{31151AFD-0F99-49F9-B21F-A6CEE68606F5}" dt="2020-05-19T21:24:12.804" v="136" actId="1076"/>
          <ac:picMkLst>
            <pc:docMk/>
            <pc:sldMk cId="734024027" sldId="307"/>
            <ac:picMk id="7" creationId="{327C6734-4C9B-4DD2-8135-FC05CFDCBC8B}"/>
          </ac:picMkLst>
        </pc:picChg>
        <pc:picChg chg="add del mod">
          <ac:chgData name="Andrea Andaur" userId="c951bd3bc2a87a8c" providerId="LiveId" clId="{31151AFD-0F99-49F9-B21F-A6CEE68606F5}" dt="2020-05-19T23:00:22.789" v="437" actId="478"/>
          <ac:picMkLst>
            <pc:docMk/>
            <pc:sldMk cId="734024027" sldId="307"/>
            <ac:picMk id="8" creationId="{FBAAD485-08ED-442D-AE6F-B9A0D6B2AD10}"/>
          </ac:picMkLst>
        </pc:picChg>
        <pc:picChg chg="add mod">
          <ac:chgData name="Andrea Andaur" userId="c951bd3bc2a87a8c" providerId="LiveId" clId="{31151AFD-0F99-49F9-B21F-A6CEE68606F5}" dt="2020-05-19T23:00:23.291" v="438"/>
          <ac:picMkLst>
            <pc:docMk/>
            <pc:sldMk cId="734024027" sldId="307"/>
            <ac:picMk id="9" creationId="{EAC8433B-5E96-46E8-9B72-034FC53A8DE8}"/>
          </ac:picMkLst>
        </pc:picChg>
        <pc:picChg chg="mod">
          <ac:chgData name="Andrea Andaur" userId="c951bd3bc2a87a8c" providerId="LiveId" clId="{31151AFD-0F99-49F9-B21F-A6CEE68606F5}" dt="2020-05-19T21:24:14.069" v="137" actId="1076"/>
          <ac:picMkLst>
            <pc:docMk/>
            <pc:sldMk cId="734024027" sldId="307"/>
            <ac:picMk id="10246" creationId="{4C1A41C3-38F0-4538-9637-EE4DAF911C37}"/>
          </ac:picMkLst>
        </pc:picChg>
        <pc:picChg chg="del">
          <ac:chgData name="Andrea Andaur" userId="c951bd3bc2a87a8c" providerId="LiveId" clId="{31151AFD-0F99-49F9-B21F-A6CEE68606F5}" dt="2020-05-19T21:23:36.606" v="132" actId="478"/>
          <ac:picMkLst>
            <pc:docMk/>
            <pc:sldMk cId="734024027" sldId="307"/>
            <ac:picMk id="10248" creationId="{9A6F67E7-9284-456E-822D-E76A4AE25BF9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26.815" v="440"/>
        <pc:sldMkLst>
          <pc:docMk/>
          <pc:sldMk cId="1465551034" sldId="309"/>
        </pc:sldMkLst>
        <pc:spChg chg="mod">
          <ac:chgData name="Andrea Andaur" userId="c951bd3bc2a87a8c" providerId="LiveId" clId="{31151AFD-0F99-49F9-B21F-A6CEE68606F5}" dt="2020-05-19T21:28:44.800" v="271" actId="1076"/>
          <ac:spMkLst>
            <pc:docMk/>
            <pc:sldMk cId="1465551034" sldId="309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1:25:02.789" v="138" actId="478"/>
          <ac:picMkLst>
            <pc:docMk/>
            <pc:sldMk cId="1465551034" sldId="309"/>
            <ac:picMk id="3" creationId="{BEBAE2FC-1E5C-419A-8990-B2259B5A4C2E}"/>
          </ac:picMkLst>
        </pc:picChg>
        <pc:picChg chg="mod">
          <ac:chgData name="Andrea Andaur" userId="c951bd3bc2a87a8c" providerId="LiveId" clId="{31151AFD-0F99-49F9-B21F-A6CEE68606F5}" dt="2020-05-19T21:25:17.150" v="144" actId="1076"/>
          <ac:picMkLst>
            <pc:docMk/>
            <pc:sldMk cId="1465551034" sldId="309"/>
            <ac:picMk id="5" creationId="{DD4B8728-32D0-49B6-AA7E-376381D5CFAD}"/>
          </ac:picMkLst>
        </pc:picChg>
        <pc:picChg chg="mod">
          <ac:chgData name="Andrea Andaur" userId="c951bd3bc2a87a8c" providerId="LiveId" clId="{31151AFD-0F99-49F9-B21F-A6CEE68606F5}" dt="2020-05-19T21:25:25.631" v="145"/>
          <ac:picMkLst>
            <pc:docMk/>
            <pc:sldMk cId="1465551034" sldId="309"/>
            <ac:picMk id="6" creationId="{C874816C-13F0-4A29-973E-53D4062BAAD9}"/>
          </ac:picMkLst>
        </pc:picChg>
        <pc:picChg chg="del">
          <ac:chgData name="Andrea Andaur" userId="c951bd3bc2a87a8c" providerId="LiveId" clId="{31151AFD-0F99-49F9-B21F-A6CEE68606F5}" dt="2020-05-19T22:57:32.200" v="420" actId="478"/>
          <ac:picMkLst>
            <pc:docMk/>
            <pc:sldMk cId="1465551034" sldId="309"/>
            <ac:picMk id="7" creationId="{2F42CF5D-0FA1-402D-9A36-F0EEF0B58446}"/>
          </ac:picMkLst>
        </pc:picChg>
        <pc:picChg chg="add del mod">
          <ac:chgData name="Andrea Andaur" userId="c951bd3bc2a87a8c" providerId="LiveId" clId="{31151AFD-0F99-49F9-B21F-A6CEE68606F5}" dt="2020-05-19T23:00:26.305" v="439" actId="478"/>
          <ac:picMkLst>
            <pc:docMk/>
            <pc:sldMk cId="1465551034" sldId="309"/>
            <ac:picMk id="8" creationId="{5F3A179F-E126-40B0-A568-DB11E83366D0}"/>
          </ac:picMkLst>
        </pc:picChg>
        <pc:picChg chg="add mod">
          <ac:chgData name="Andrea Andaur" userId="c951bd3bc2a87a8c" providerId="LiveId" clId="{31151AFD-0F99-49F9-B21F-A6CEE68606F5}" dt="2020-05-19T23:00:26.815" v="440"/>
          <ac:picMkLst>
            <pc:docMk/>
            <pc:sldMk cId="1465551034" sldId="309"/>
            <ac:picMk id="9" creationId="{1C72E45A-9AE0-47BE-A5D8-7F606CFCFBF1}"/>
          </ac:picMkLst>
        </pc:picChg>
        <pc:picChg chg="add mod">
          <ac:chgData name="Andrea Andaur" userId="c951bd3bc2a87a8c" providerId="LiveId" clId="{31151AFD-0F99-49F9-B21F-A6CEE68606F5}" dt="2020-05-19T21:26:53.225" v="146"/>
          <ac:picMkLst>
            <pc:docMk/>
            <pc:sldMk cId="1465551034" sldId="309"/>
            <ac:picMk id="4098" creationId="{0F97C120-DD36-4CF4-A4C3-D9B6EACC8C13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45.461" v="443"/>
        <pc:sldMkLst>
          <pc:docMk/>
          <pc:sldMk cId="747387283" sldId="311"/>
        </pc:sldMkLst>
        <pc:spChg chg="mod">
          <ac:chgData name="Andrea Andaur" userId="c951bd3bc2a87a8c" providerId="LiveId" clId="{31151AFD-0F99-49F9-B21F-A6CEE68606F5}" dt="2020-05-19T21:27:40.425" v="186" actId="14100"/>
          <ac:spMkLst>
            <pc:docMk/>
            <pc:sldMk cId="747387283" sldId="311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36.432" v="422" actId="478"/>
          <ac:picMkLst>
            <pc:docMk/>
            <pc:sldMk cId="747387283" sldId="311"/>
            <ac:picMk id="6" creationId="{5F731BE0-4DE5-4FF0-BAFB-C5D45D5366EA}"/>
          </ac:picMkLst>
        </pc:picChg>
        <pc:picChg chg="add mod">
          <ac:chgData name="Andrea Andaur" userId="c951bd3bc2a87a8c" providerId="LiveId" clId="{31151AFD-0F99-49F9-B21F-A6CEE68606F5}" dt="2020-05-19T23:00:45.461" v="443"/>
          <ac:picMkLst>
            <pc:docMk/>
            <pc:sldMk cId="747387283" sldId="311"/>
            <ac:picMk id="7" creationId="{2AC91D02-0FC8-4023-B293-6E52D79D8736}"/>
          </ac:picMkLst>
        </pc:picChg>
        <pc:picChg chg="add del mod">
          <ac:chgData name="Andrea Andaur" userId="c951bd3bc2a87a8c" providerId="LiveId" clId="{31151AFD-0F99-49F9-B21F-A6CEE68606F5}" dt="2020-05-19T23:00:33.104" v="441" actId="478"/>
          <ac:picMkLst>
            <pc:docMk/>
            <pc:sldMk cId="747387283" sldId="311"/>
            <ac:picMk id="8" creationId="{DF3B1355-44C7-4120-A1B4-00D0AB357CFD}"/>
          </ac:picMkLst>
        </pc:picChg>
        <pc:picChg chg="add mod">
          <ac:chgData name="Andrea Andaur" userId="c951bd3bc2a87a8c" providerId="LiveId" clId="{31151AFD-0F99-49F9-B21F-A6CEE68606F5}" dt="2020-05-19T23:00:33.792" v="442"/>
          <ac:picMkLst>
            <pc:docMk/>
            <pc:sldMk cId="747387283" sldId="311"/>
            <ac:picMk id="9" creationId="{7DC59A5B-21E8-43AE-A63A-B9CD2E2A62DE}"/>
          </ac:picMkLst>
        </pc:picChg>
        <pc:picChg chg="del">
          <ac:chgData name="Andrea Andaur" userId="c951bd3bc2a87a8c" providerId="LiveId" clId="{31151AFD-0F99-49F9-B21F-A6CEE68606F5}" dt="2020-05-19T21:26:58.336" v="147" actId="478"/>
          <ac:picMkLst>
            <pc:docMk/>
            <pc:sldMk cId="747387283" sldId="311"/>
            <ac:picMk id="8194" creationId="{6F54FC6A-5481-462F-B947-88CB4A6160A0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49.145" v="445"/>
        <pc:sldMkLst>
          <pc:docMk/>
          <pc:sldMk cId="3597345577" sldId="313"/>
        </pc:sldMkLst>
        <pc:spChg chg="mod">
          <ac:chgData name="Andrea Andaur" userId="c951bd3bc2a87a8c" providerId="LiveId" clId="{31151AFD-0F99-49F9-B21F-A6CEE68606F5}" dt="2020-05-19T21:27:59.375" v="227" actId="14100"/>
          <ac:spMkLst>
            <pc:docMk/>
            <pc:sldMk cId="3597345577" sldId="313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42.396" v="424" actId="478"/>
          <ac:picMkLst>
            <pc:docMk/>
            <pc:sldMk cId="3597345577" sldId="313"/>
            <ac:picMk id="6" creationId="{EB321442-4BB1-43ED-A5A7-EEA68E672620}"/>
          </ac:picMkLst>
        </pc:picChg>
        <pc:picChg chg="add mod">
          <ac:chgData name="Andrea Andaur" userId="c951bd3bc2a87a8c" providerId="LiveId" clId="{31151AFD-0F99-49F9-B21F-A6CEE68606F5}" dt="2020-05-19T21:29:34.453" v="276"/>
          <ac:picMkLst>
            <pc:docMk/>
            <pc:sldMk cId="3597345577" sldId="313"/>
            <ac:picMk id="7" creationId="{BF3A588D-2FEC-40B1-8036-4891D2528CBE}"/>
          </ac:picMkLst>
        </pc:picChg>
        <pc:picChg chg="add del mod">
          <ac:chgData name="Andrea Andaur" userId="c951bd3bc2a87a8c" providerId="LiveId" clId="{31151AFD-0F99-49F9-B21F-A6CEE68606F5}" dt="2020-05-19T23:00:48.398" v="444" actId="478"/>
          <ac:picMkLst>
            <pc:docMk/>
            <pc:sldMk cId="3597345577" sldId="313"/>
            <ac:picMk id="8" creationId="{6AA3EE78-4FBF-438D-BBFF-625837689DD8}"/>
          </ac:picMkLst>
        </pc:picChg>
        <pc:picChg chg="add mod">
          <ac:chgData name="Andrea Andaur" userId="c951bd3bc2a87a8c" providerId="LiveId" clId="{31151AFD-0F99-49F9-B21F-A6CEE68606F5}" dt="2020-05-19T23:00:49.145" v="445"/>
          <ac:picMkLst>
            <pc:docMk/>
            <pc:sldMk cId="3597345577" sldId="313"/>
            <ac:picMk id="9" creationId="{103552EE-2CC7-40CB-BC45-5B371625EAD0}"/>
          </ac:picMkLst>
        </pc:picChg>
        <pc:picChg chg="mod">
          <ac:chgData name="Andrea Andaur" userId="c951bd3bc2a87a8c" providerId="LiveId" clId="{31151AFD-0F99-49F9-B21F-A6CEE68606F5}" dt="2020-05-19T21:29:23.446" v="275"/>
          <ac:picMkLst>
            <pc:docMk/>
            <pc:sldMk cId="3597345577" sldId="313"/>
            <ac:picMk id="7170" creationId="{08E72E9B-E1BF-423B-9E88-0920563F1B65}"/>
          </ac:picMkLst>
        </pc:picChg>
        <pc:picChg chg="del">
          <ac:chgData name="Andrea Andaur" userId="c951bd3bc2a87a8c" providerId="LiveId" clId="{31151AFD-0F99-49F9-B21F-A6CEE68606F5}" dt="2020-05-19T21:28:57.868" v="272" actId="478"/>
          <ac:picMkLst>
            <pc:docMk/>
            <pc:sldMk cId="3597345577" sldId="313"/>
            <ac:picMk id="7174" creationId="{D5A022C6-7648-4DFB-AB83-BDF27BDA6195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53.892" v="447"/>
        <pc:sldMkLst>
          <pc:docMk/>
          <pc:sldMk cId="4126690775" sldId="315"/>
        </pc:sldMkLst>
        <pc:spChg chg="mod">
          <ac:chgData name="Andrea Andaur" userId="c951bd3bc2a87a8c" providerId="LiveId" clId="{31151AFD-0F99-49F9-B21F-A6CEE68606F5}" dt="2020-05-19T21:28:11.171" v="240" actId="14100"/>
          <ac:spMkLst>
            <pc:docMk/>
            <pc:sldMk cId="4126690775" sldId="315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49.189" v="426" actId="478"/>
          <ac:picMkLst>
            <pc:docMk/>
            <pc:sldMk cId="4126690775" sldId="315"/>
            <ac:picMk id="6" creationId="{EB321442-4BB1-43ED-A5A7-EEA68E672620}"/>
          </ac:picMkLst>
        </pc:picChg>
        <pc:picChg chg="mod">
          <ac:chgData name="Andrea Andaur" userId="c951bd3bc2a87a8c" providerId="LiveId" clId="{31151AFD-0F99-49F9-B21F-A6CEE68606F5}" dt="2020-05-19T21:31:14.245" v="285"/>
          <ac:picMkLst>
            <pc:docMk/>
            <pc:sldMk cId="4126690775" sldId="315"/>
            <ac:picMk id="7" creationId="{CB84F128-D401-4254-8B37-DA35A4B4514B}"/>
          </ac:picMkLst>
        </pc:picChg>
        <pc:picChg chg="add del mod">
          <ac:chgData name="Andrea Andaur" userId="c951bd3bc2a87a8c" providerId="LiveId" clId="{31151AFD-0F99-49F9-B21F-A6CEE68606F5}" dt="2020-05-19T23:00:53.234" v="446" actId="478"/>
          <ac:picMkLst>
            <pc:docMk/>
            <pc:sldMk cId="4126690775" sldId="315"/>
            <ac:picMk id="10" creationId="{BAEB9483-CF79-4B37-B383-F8F7E10058CF}"/>
          </ac:picMkLst>
        </pc:picChg>
        <pc:picChg chg="add mod">
          <ac:chgData name="Andrea Andaur" userId="c951bd3bc2a87a8c" providerId="LiveId" clId="{31151AFD-0F99-49F9-B21F-A6CEE68606F5}" dt="2020-05-19T23:00:53.892" v="447"/>
          <ac:picMkLst>
            <pc:docMk/>
            <pc:sldMk cId="4126690775" sldId="315"/>
            <ac:picMk id="11" creationId="{DF9A0E65-15C3-4842-8753-E92AE8602E8E}"/>
          </ac:picMkLst>
        </pc:picChg>
        <pc:picChg chg="del">
          <ac:chgData name="Andrea Andaur" userId="c951bd3bc2a87a8c" providerId="LiveId" clId="{31151AFD-0F99-49F9-B21F-A6CEE68606F5}" dt="2020-05-19T21:29:39.525" v="277" actId="478"/>
          <ac:picMkLst>
            <pc:docMk/>
            <pc:sldMk cId="4126690775" sldId="315"/>
            <ac:picMk id="2050" creationId="{7C33522B-DA79-4A99-80A6-32A0604C5701}"/>
          </ac:picMkLst>
        </pc:picChg>
        <pc:picChg chg="add del">
          <ac:chgData name="Andrea Andaur" userId="c951bd3bc2a87a8c" providerId="LiveId" clId="{31151AFD-0F99-49F9-B21F-A6CEE68606F5}" dt="2020-05-19T21:30:30.953" v="279" actId="478"/>
          <ac:picMkLst>
            <pc:docMk/>
            <pc:sldMk cId="4126690775" sldId="315"/>
            <ac:picMk id="6146" creationId="{89CE5A9E-92E9-4BEA-92F9-0CF264816081}"/>
          </ac:picMkLst>
        </pc:picChg>
        <pc:picChg chg="add mod">
          <ac:chgData name="Andrea Andaur" userId="c951bd3bc2a87a8c" providerId="LiveId" clId="{31151AFD-0F99-49F9-B21F-A6CEE68606F5}" dt="2020-05-19T21:34:33.221" v="288"/>
          <ac:picMkLst>
            <pc:docMk/>
            <pc:sldMk cId="4126690775" sldId="315"/>
            <ac:picMk id="6148" creationId="{1F91ABC1-861F-49EB-9787-AC59F7EA6ED0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57.737" v="449"/>
        <pc:sldMkLst>
          <pc:docMk/>
          <pc:sldMk cId="380850520" sldId="317"/>
        </pc:sldMkLst>
        <pc:spChg chg="mod">
          <ac:chgData name="Andrea Andaur" userId="c951bd3bc2a87a8c" providerId="LiveId" clId="{31151AFD-0F99-49F9-B21F-A6CEE68606F5}" dt="2020-05-19T21:28:26.363" v="251" actId="14100"/>
          <ac:spMkLst>
            <pc:docMk/>
            <pc:sldMk cId="380850520" sldId="317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54.562" v="428" actId="478"/>
          <ac:picMkLst>
            <pc:docMk/>
            <pc:sldMk cId="380850520" sldId="317"/>
            <ac:picMk id="6" creationId="{EB321442-4BB1-43ED-A5A7-EEA68E672620}"/>
          </ac:picMkLst>
        </pc:picChg>
        <pc:picChg chg="add mod">
          <ac:chgData name="Andrea Andaur" userId="c951bd3bc2a87a8c" providerId="LiveId" clId="{31151AFD-0F99-49F9-B21F-A6CEE68606F5}" dt="2020-05-19T21:37:40.404" v="294"/>
          <ac:picMkLst>
            <pc:docMk/>
            <pc:sldMk cId="380850520" sldId="317"/>
            <ac:picMk id="7" creationId="{8A41E71B-9D79-4F5F-A149-4D02B2B214DE}"/>
          </ac:picMkLst>
        </pc:picChg>
        <pc:picChg chg="del">
          <ac:chgData name="Andrea Andaur" userId="c951bd3bc2a87a8c" providerId="LiveId" clId="{31151AFD-0F99-49F9-B21F-A6CEE68606F5}" dt="2020-05-19T21:34:40.138" v="289" actId="478"/>
          <ac:picMkLst>
            <pc:docMk/>
            <pc:sldMk cId="380850520" sldId="317"/>
            <ac:picMk id="8" creationId="{DB903560-7037-4957-AE63-4FCF4121184E}"/>
          </ac:picMkLst>
        </pc:picChg>
        <pc:picChg chg="add del mod">
          <ac:chgData name="Andrea Andaur" userId="c951bd3bc2a87a8c" providerId="LiveId" clId="{31151AFD-0F99-49F9-B21F-A6CEE68606F5}" dt="2020-05-19T23:00:57.305" v="448" actId="478"/>
          <ac:picMkLst>
            <pc:docMk/>
            <pc:sldMk cId="380850520" sldId="317"/>
            <ac:picMk id="9" creationId="{EC8CE901-3193-419C-9885-878155B88BCD}"/>
          </ac:picMkLst>
        </pc:picChg>
        <pc:picChg chg="add mod">
          <ac:chgData name="Andrea Andaur" userId="c951bd3bc2a87a8c" providerId="LiveId" clId="{31151AFD-0F99-49F9-B21F-A6CEE68606F5}" dt="2020-05-19T23:00:57.737" v="449"/>
          <ac:picMkLst>
            <pc:docMk/>
            <pc:sldMk cId="380850520" sldId="317"/>
            <ac:picMk id="10" creationId="{D670CFBB-8B8D-4EA9-9C22-2F1F1E9A5573}"/>
          </ac:picMkLst>
        </pc:picChg>
        <pc:picChg chg="mod">
          <ac:chgData name="Andrea Andaur" userId="c951bd3bc2a87a8c" providerId="LiveId" clId="{31151AFD-0F99-49F9-B21F-A6CEE68606F5}" dt="2020-05-19T21:37:25.541" v="293"/>
          <ac:picMkLst>
            <pc:docMk/>
            <pc:sldMk cId="380850520" sldId="317"/>
            <ac:picMk id="8194" creationId="{AF770E5C-83B3-4ED7-AB9A-626E09B4F074}"/>
          </ac:picMkLst>
        </pc:picChg>
      </pc:sldChg>
      <pc:sldChg chg="modSp mod modTransition">
        <pc:chgData name="Andrea Andaur" userId="c951bd3bc2a87a8c" providerId="LiveId" clId="{31151AFD-0F99-49F9-B21F-A6CEE68606F5}" dt="2020-05-19T23:01:34.182" v="450"/>
        <pc:sldMkLst>
          <pc:docMk/>
          <pc:sldMk cId="1940620828" sldId="322"/>
        </pc:sldMkLst>
        <pc:spChg chg="mod">
          <ac:chgData name="Andrea Andaur" userId="c951bd3bc2a87a8c" providerId="LiveId" clId="{31151AFD-0F99-49F9-B21F-A6CEE68606F5}" dt="2020-05-19T21:40:12.604" v="314" actId="20577"/>
          <ac:spMkLst>
            <pc:docMk/>
            <pc:sldMk cId="1940620828" sldId="322"/>
            <ac:spMk id="13" creationId="{103332BF-952F-4D1B-AB1E-AF60373E9F37}"/>
          </ac:spMkLst>
        </pc:spChg>
      </pc:sldChg>
    </pc:docChg>
  </pc:docChgLst>
  <pc:docChgLst>
    <pc:chgData name="Andrea Andaur" userId="c951bd3bc2a87a8c" providerId="LiveId" clId="{98593C5B-168D-483D-9AD8-FBB2C1B1F78B}"/>
    <pc:docChg chg="undo custSel addSld delSld modSld sldOrd">
      <pc:chgData name="Andrea Andaur" userId="c951bd3bc2a87a8c" providerId="LiveId" clId="{98593C5B-168D-483D-9AD8-FBB2C1B1F78B}" dt="2020-05-23T00:43:35.449" v="1380" actId="478"/>
      <pc:docMkLst>
        <pc:docMk/>
      </pc:docMkLst>
      <pc:sldChg chg="delSp modSp mod delAnim modAnim">
        <pc:chgData name="Andrea Andaur" userId="c951bd3bc2a87a8c" providerId="LiveId" clId="{98593C5B-168D-483D-9AD8-FBB2C1B1F78B}" dt="2020-05-20T20:14:48.584" v="88"/>
        <pc:sldMkLst>
          <pc:docMk/>
          <pc:sldMk cId="3697159550" sldId="258"/>
        </pc:sldMkLst>
        <pc:spChg chg="mod">
          <ac:chgData name="Andrea Andaur" userId="c951bd3bc2a87a8c" providerId="LiveId" clId="{98593C5B-168D-483D-9AD8-FBB2C1B1F78B}" dt="2020-05-20T20:14:04.015" v="81" actId="1076"/>
          <ac:spMkLst>
            <pc:docMk/>
            <pc:sldMk cId="3697159550" sldId="258"/>
            <ac:spMk id="3" creationId="{BEDD931E-E1D7-44D0-AD22-1C1A71C8482E}"/>
          </ac:spMkLst>
        </pc:spChg>
        <pc:picChg chg="mod">
          <ac:chgData name="Andrea Andaur" userId="c951bd3bc2a87a8c" providerId="LiveId" clId="{98593C5B-168D-483D-9AD8-FBB2C1B1F78B}" dt="2020-05-20T20:14:41.074" v="83" actId="1076"/>
          <ac:picMkLst>
            <pc:docMk/>
            <pc:sldMk cId="3697159550" sldId="258"/>
            <ac:picMk id="6" creationId="{E3B87BA3-7DC3-41F7-9F3B-E514A1E39CAF}"/>
          </ac:picMkLst>
        </pc:picChg>
        <pc:picChg chg="del">
          <ac:chgData name="Andrea Andaur" userId="c951bd3bc2a87a8c" providerId="LiveId" clId="{98593C5B-168D-483D-9AD8-FBB2C1B1F78B}" dt="2020-05-20T20:14:11.026" v="82" actId="478"/>
          <ac:picMkLst>
            <pc:docMk/>
            <pc:sldMk cId="3697159550" sldId="258"/>
            <ac:picMk id="7" creationId="{7B28E130-C807-4EDA-B580-C9F4E50D478B}"/>
          </ac:picMkLst>
        </pc:picChg>
      </pc:sldChg>
      <pc:sldChg chg="addSp delSp modSp mod delAnim modAnim">
        <pc:chgData name="Andrea Andaur" userId="c951bd3bc2a87a8c" providerId="LiveId" clId="{98593C5B-168D-483D-9AD8-FBB2C1B1F78B}" dt="2020-05-23T00:43:35.449" v="1380" actId="478"/>
        <pc:sldMkLst>
          <pc:docMk/>
          <pc:sldMk cId="582708824" sldId="267"/>
        </pc:sldMkLst>
        <pc:spChg chg="mod">
          <ac:chgData name="Andrea Andaur" userId="c951bd3bc2a87a8c" providerId="LiveId" clId="{98593C5B-168D-483D-9AD8-FBB2C1B1F78B}" dt="2020-05-23T00:34:36.412" v="1376" actId="1076"/>
          <ac:spMkLst>
            <pc:docMk/>
            <pc:sldMk cId="582708824" sldId="267"/>
            <ac:spMk id="5" creationId="{0337372C-7BD5-4556-8D43-FDB0BC9A6FD1}"/>
          </ac:spMkLst>
        </pc:spChg>
        <pc:spChg chg="mod">
          <ac:chgData name="Andrea Andaur" userId="c951bd3bc2a87a8c" providerId="LiveId" clId="{98593C5B-168D-483D-9AD8-FBB2C1B1F78B}" dt="2020-05-20T20:12:48.822" v="26" actId="20577"/>
          <ac:spMkLst>
            <pc:docMk/>
            <pc:sldMk cId="582708824" sldId="267"/>
            <ac:spMk id="6" creationId="{BD80A3A4-A017-4B49-88BA-EC96F94BCA7A}"/>
          </ac:spMkLst>
        </pc:spChg>
        <pc:picChg chg="mod">
          <ac:chgData name="Andrea Andaur" userId="c951bd3bc2a87a8c" providerId="LiveId" clId="{98593C5B-168D-483D-9AD8-FBB2C1B1F78B}" dt="2020-05-20T20:13:09.900" v="27" actId="1076"/>
          <ac:picMkLst>
            <pc:docMk/>
            <pc:sldMk cId="582708824" sldId="267"/>
            <ac:picMk id="4" creationId="{B65F0652-225F-44F7-9901-C5401752C830}"/>
          </ac:picMkLst>
        </pc:picChg>
        <pc:picChg chg="del mod">
          <ac:chgData name="Andrea Andaur" userId="c951bd3bc2a87a8c" providerId="LiveId" clId="{98593C5B-168D-483D-9AD8-FBB2C1B1F78B}" dt="2020-05-20T20:12:33.732" v="1" actId="478"/>
          <ac:picMkLst>
            <pc:docMk/>
            <pc:sldMk cId="582708824" sldId="267"/>
            <ac:picMk id="7" creationId="{686351A5-37A8-47FB-8499-E4068D6C8C8B}"/>
          </ac:picMkLst>
        </pc:picChg>
        <pc:picChg chg="add del mod">
          <ac:chgData name="Andrea Andaur" userId="c951bd3bc2a87a8c" providerId="LiveId" clId="{98593C5B-168D-483D-9AD8-FBB2C1B1F78B}" dt="2020-05-23T00:43:35.449" v="1380" actId="478"/>
          <ac:picMkLst>
            <pc:docMk/>
            <pc:sldMk cId="582708824" sldId="267"/>
            <ac:picMk id="12" creationId="{1D90E8B1-4B4F-4754-96F3-39975C650FBB}"/>
          </ac:picMkLst>
        </pc:picChg>
        <pc:picChg chg="add mod">
          <ac:chgData name="Andrea Andaur" userId="c951bd3bc2a87a8c" providerId="LiveId" clId="{98593C5B-168D-483D-9AD8-FBB2C1B1F78B}" dt="2020-05-23T00:34:39.213" v="1377" actId="1076"/>
          <ac:picMkLst>
            <pc:docMk/>
            <pc:sldMk cId="582708824" sldId="267"/>
            <ac:picMk id="13" creationId="{121A0826-5760-46FD-BB68-63372C4B780E}"/>
          </ac:picMkLst>
        </pc:picChg>
        <pc:picChg chg="mod">
          <ac:chgData name="Andrea Andaur" userId="c951bd3bc2a87a8c" providerId="LiveId" clId="{98593C5B-168D-483D-9AD8-FBB2C1B1F78B}" dt="2020-05-20T20:13:23.792" v="40" actId="1076"/>
          <ac:picMkLst>
            <pc:docMk/>
            <pc:sldMk cId="582708824" sldId="267"/>
            <ac:picMk id="17" creationId="{2D5F47B8-8CBA-4A46-AB9C-0BA71F559A53}"/>
          </ac:picMkLst>
        </pc:picChg>
      </pc:sldChg>
      <pc:sldChg chg="del">
        <pc:chgData name="Andrea Andaur" userId="c951bd3bc2a87a8c" providerId="LiveId" clId="{98593C5B-168D-483D-9AD8-FBB2C1B1F78B}" dt="2020-05-20T20:14:56.294" v="89" actId="47"/>
        <pc:sldMkLst>
          <pc:docMk/>
          <pc:sldMk cId="3084220877" sldId="268"/>
        </pc:sldMkLst>
      </pc:sldChg>
      <pc:sldChg chg="addSp modSp modAnim">
        <pc:chgData name="Andrea Andaur" userId="c951bd3bc2a87a8c" providerId="LiveId" clId="{98593C5B-168D-483D-9AD8-FBB2C1B1F78B}" dt="2020-05-22T22:36:38.125" v="1354"/>
        <pc:sldMkLst>
          <pc:docMk/>
          <pc:sldMk cId="3569868413" sldId="303"/>
        </pc:sldMkLst>
        <pc:picChg chg="add mod">
          <ac:chgData name="Andrea Andaur" userId="c951bd3bc2a87a8c" providerId="LiveId" clId="{98593C5B-168D-483D-9AD8-FBB2C1B1F78B}" dt="2020-05-22T22:36:38.125" v="1354"/>
          <ac:picMkLst>
            <pc:docMk/>
            <pc:sldMk cId="3569868413" sldId="303"/>
            <ac:picMk id="7" creationId="{E1767652-3A84-4639-9880-34EADCC33855}"/>
          </ac:picMkLst>
        </pc:picChg>
      </pc:sldChg>
      <pc:sldChg chg="addSp modSp modAnim">
        <pc:chgData name="Andrea Andaur" userId="c951bd3bc2a87a8c" providerId="LiveId" clId="{98593C5B-168D-483D-9AD8-FBB2C1B1F78B}" dt="2020-05-22T22:38:15.523" v="1367"/>
        <pc:sldMkLst>
          <pc:docMk/>
          <pc:sldMk cId="1249981040" sldId="304"/>
        </pc:sldMkLst>
        <pc:picChg chg="add mod">
          <ac:chgData name="Andrea Andaur" userId="c951bd3bc2a87a8c" providerId="LiveId" clId="{98593C5B-168D-483D-9AD8-FBB2C1B1F78B}" dt="2020-05-22T22:38:15.523" v="1367"/>
          <ac:picMkLst>
            <pc:docMk/>
            <pc:sldMk cId="1249981040" sldId="304"/>
            <ac:picMk id="4" creationId="{4D583258-4A3D-4942-A113-7F3CF927D3B7}"/>
          </ac:picMkLst>
        </pc:picChg>
      </pc:sldChg>
      <pc:sldChg chg="addSp modSp modAnim">
        <pc:chgData name="Andrea Andaur" userId="c951bd3bc2a87a8c" providerId="LiveId" clId="{98593C5B-168D-483D-9AD8-FBB2C1B1F78B}" dt="2020-05-22T22:36:50.676" v="1355"/>
        <pc:sldMkLst>
          <pc:docMk/>
          <pc:sldMk cId="2331928954" sldId="306"/>
        </pc:sldMkLst>
        <pc:picChg chg="add mod">
          <ac:chgData name="Andrea Andaur" userId="c951bd3bc2a87a8c" providerId="LiveId" clId="{98593C5B-168D-483D-9AD8-FBB2C1B1F78B}" dt="2020-05-22T22:36:50.676" v="1355"/>
          <ac:picMkLst>
            <pc:docMk/>
            <pc:sldMk cId="2331928954" sldId="306"/>
            <ac:picMk id="7" creationId="{1AF6C411-F65D-4AF3-A646-3CF2399340BD}"/>
          </ac:picMkLst>
        </pc:picChg>
      </pc:sldChg>
      <pc:sldChg chg="addSp modSp modAnim">
        <pc:chgData name="Andrea Andaur" userId="c951bd3bc2a87a8c" providerId="LiveId" clId="{98593C5B-168D-483D-9AD8-FBB2C1B1F78B}" dt="2020-05-22T22:36:58.999" v="1356"/>
        <pc:sldMkLst>
          <pc:docMk/>
          <pc:sldMk cId="3957670616" sldId="308"/>
        </pc:sldMkLst>
        <pc:picChg chg="add mod">
          <ac:chgData name="Andrea Andaur" userId="c951bd3bc2a87a8c" providerId="LiveId" clId="{98593C5B-168D-483D-9AD8-FBB2C1B1F78B}" dt="2020-05-22T22:36:58.999" v="1356"/>
          <ac:picMkLst>
            <pc:docMk/>
            <pc:sldMk cId="3957670616" sldId="308"/>
            <ac:picMk id="7" creationId="{5BA6B160-13E0-407B-995B-F8966CFF6E5F}"/>
          </ac:picMkLst>
        </pc:picChg>
      </pc:sldChg>
      <pc:sldChg chg="addSp modSp modAnim">
        <pc:chgData name="Andrea Andaur" userId="c951bd3bc2a87a8c" providerId="LiveId" clId="{98593C5B-168D-483D-9AD8-FBB2C1B1F78B}" dt="2020-05-22T22:37:04.703" v="1357"/>
        <pc:sldMkLst>
          <pc:docMk/>
          <pc:sldMk cId="2209911821" sldId="310"/>
        </pc:sldMkLst>
        <pc:picChg chg="add mod">
          <ac:chgData name="Andrea Andaur" userId="c951bd3bc2a87a8c" providerId="LiveId" clId="{98593C5B-168D-483D-9AD8-FBB2C1B1F78B}" dt="2020-05-22T22:37:04.703" v="1357"/>
          <ac:picMkLst>
            <pc:docMk/>
            <pc:sldMk cId="2209911821" sldId="310"/>
            <ac:picMk id="7" creationId="{806996A0-ECFC-484A-8BA4-5C8C0397D7FE}"/>
          </ac:picMkLst>
        </pc:picChg>
      </pc:sldChg>
      <pc:sldChg chg="addSp modSp modAnim">
        <pc:chgData name="Andrea Andaur" userId="c951bd3bc2a87a8c" providerId="LiveId" clId="{98593C5B-168D-483D-9AD8-FBB2C1B1F78B}" dt="2020-05-22T22:37:07.152" v="1358"/>
        <pc:sldMkLst>
          <pc:docMk/>
          <pc:sldMk cId="2625892018" sldId="314"/>
        </pc:sldMkLst>
        <pc:picChg chg="add mod">
          <ac:chgData name="Andrea Andaur" userId="c951bd3bc2a87a8c" providerId="LiveId" clId="{98593C5B-168D-483D-9AD8-FBB2C1B1F78B}" dt="2020-05-22T22:37:07.152" v="1358"/>
          <ac:picMkLst>
            <pc:docMk/>
            <pc:sldMk cId="2625892018" sldId="314"/>
            <ac:picMk id="7" creationId="{A27B0884-EDD8-4DF6-90F8-67BF3D69B40B}"/>
          </ac:picMkLst>
        </pc:picChg>
      </pc:sldChg>
      <pc:sldChg chg="addSp modSp modAnim">
        <pc:chgData name="Andrea Andaur" userId="c951bd3bc2a87a8c" providerId="LiveId" clId="{98593C5B-168D-483D-9AD8-FBB2C1B1F78B}" dt="2020-05-22T22:37:12.105" v="1359"/>
        <pc:sldMkLst>
          <pc:docMk/>
          <pc:sldMk cId="228839643" sldId="316"/>
        </pc:sldMkLst>
        <pc:picChg chg="add mod">
          <ac:chgData name="Andrea Andaur" userId="c951bd3bc2a87a8c" providerId="LiveId" clId="{98593C5B-168D-483D-9AD8-FBB2C1B1F78B}" dt="2020-05-22T22:37:12.105" v="1359"/>
          <ac:picMkLst>
            <pc:docMk/>
            <pc:sldMk cId="228839643" sldId="316"/>
            <ac:picMk id="7" creationId="{B8C8D192-D0D5-4521-9211-2FD95513641F}"/>
          </ac:picMkLst>
        </pc:picChg>
      </pc:sldChg>
      <pc:sldChg chg="addSp modSp modAnim">
        <pc:chgData name="Andrea Andaur" userId="c951bd3bc2a87a8c" providerId="LiveId" clId="{98593C5B-168D-483D-9AD8-FBB2C1B1F78B}" dt="2020-05-22T22:37:14.416" v="1360"/>
        <pc:sldMkLst>
          <pc:docMk/>
          <pc:sldMk cId="4089356584" sldId="318"/>
        </pc:sldMkLst>
        <pc:picChg chg="add mod">
          <ac:chgData name="Andrea Andaur" userId="c951bd3bc2a87a8c" providerId="LiveId" clId="{98593C5B-168D-483D-9AD8-FBB2C1B1F78B}" dt="2020-05-22T22:37:14.416" v="1360"/>
          <ac:picMkLst>
            <pc:docMk/>
            <pc:sldMk cId="4089356584" sldId="318"/>
            <ac:picMk id="7" creationId="{60057736-E6FB-4C6D-BB1A-10F0CB269D50}"/>
          </ac:picMkLst>
        </pc:picChg>
      </pc:sldChg>
      <pc:sldChg chg="addSp modSp mod ord">
        <pc:chgData name="Andrea Andaur" userId="c951bd3bc2a87a8c" providerId="LiveId" clId="{98593C5B-168D-483D-9AD8-FBB2C1B1F78B}" dt="2020-05-23T00:34:47.102" v="1379" actId="1076"/>
        <pc:sldMkLst>
          <pc:docMk/>
          <pc:sldMk cId="1940620828" sldId="322"/>
        </pc:sldMkLst>
        <pc:spChg chg="mod">
          <ac:chgData name="Andrea Andaur" userId="c951bd3bc2a87a8c" providerId="LiveId" clId="{98593C5B-168D-483D-9AD8-FBB2C1B1F78B}" dt="2020-05-20T22:21:51.586" v="1174" actId="20577"/>
          <ac:spMkLst>
            <pc:docMk/>
            <pc:sldMk cId="1940620828" sldId="322"/>
            <ac:spMk id="13" creationId="{103332BF-952F-4D1B-AB1E-AF60373E9F37}"/>
          </ac:spMkLst>
        </pc:spChg>
        <pc:picChg chg="add mod">
          <ac:chgData name="Andrea Andaur" userId="c951bd3bc2a87a8c" providerId="LiveId" clId="{98593C5B-168D-483D-9AD8-FBB2C1B1F78B}" dt="2020-05-23T00:23:44.399" v="1373" actId="1076"/>
          <ac:picMkLst>
            <pc:docMk/>
            <pc:sldMk cId="1940620828" sldId="322"/>
            <ac:picMk id="14" creationId="{1D90E8B1-4B4F-4754-96F3-39975C650FBB}"/>
          </ac:picMkLst>
        </pc:picChg>
        <pc:picChg chg="add mod">
          <ac:chgData name="Andrea Andaur" userId="c951bd3bc2a87a8c" providerId="LiveId" clId="{98593C5B-168D-483D-9AD8-FBB2C1B1F78B}" dt="2020-05-23T00:34:47.102" v="1379" actId="1076"/>
          <ac:picMkLst>
            <pc:docMk/>
            <pc:sldMk cId="1940620828" sldId="322"/>
            <ac:picMk id="15" creationId="{81DD4957-CEE2-45E9-903F-D052A7A2312F}"/>
          </ac:picMkLst>
        </pc:picChg>
      </pc:sldChg>
      <pc:sldChg chg="del">
        <pc:chgData name="Andrea Andaur" userId="c951bd3bc2a87a8c" providerId="LiveId" clId="{98593C5B-168D-483D-9AD8-FBB2C1B1F78B}" dt="2020-05-20T21:30:34.090" v="611" actId="47"/>
        <pc:sldMkLst>
          <pc:docMk/>
          <pc:sldMk cId="3703542185" sldId="332"/>
        </pc:sldMkLst>
      </pc:sldChg>
      <pc:sldChg chg="del">
        <pc:chgData name="Andrea Andaur" userId="c951bd3bc2a87a8c" providerId="LiveId" clId="{98593C5B-168D-483D-9AD8-FBB2C1B1F78B}" dt="2020-05-20T21:30:35.184" v="612" actId="47"/>
        <pc:sldMkLst>
          <pc:docMk/>
          <pc:sldMk cId="1521328695" sldId="333"/>
        </pc:sldMkLst>
      </pc:sldChg>
      <pc:sldChg chg="del">
        <pc:chgData name="Andrea Andaur" userId="c951bd3bc2a87a8c" providerId="LiveId" clId="{98593C5B-168D-483D-9AD8-FBB2C1B1F78B}" dt="2020-05-20T21:30:35.848" v="613" actId="47"/>
        <pc:sldMkLst>
          <pc:docMk/>
          <pc:sldMk cId="4000775001" sldId="334"/>
        </pc:sldMkLst>
      </pc:sldChg>
      <pc:sldChg chg="del">
        <pc:chgData name="Andrea Andaur" userId="c951bd3bc2a87a8c" providerId="LiveId" clId="{98593C5B-168D-483D-9AD8-FBB2C1B1F78B}" dt="2020-05-20T21:30:36.434" v="614" actId="47"/>
        <pc:sldMkLst>
          <pc:docMk/>
          <pc:sldMk cId="3442356568" sldId="335"/>
        </pc:sldMkLst>
      </pc:sldChg>
      <pc:sldChg chg="del">
        <pc:chgData name="Andrea Andaur" userId="c951bd3bc2a87a8c" providerId="LiveId" clId="{98593C5B-168D-483D-9AD8-FBB2C1B1F78B}" dt="2020-05-20T21:30:36.961" v="615" actId="47"/>
        <pc:sldMkLst>
          <pc:docMk/>
          <pc:sldMk cId="3176404356" sldId="336"/>
        </pc:sldMkLst>
      </pc:sldChg>
      <pc:sldChg chg="del">
        <pc:chgData name="Andrea Andaur" userId="c951bd3bc2a87a8c" providerId="LiveId" clId="{98593C5B-168D-483D-9AD8-FBB2C1B1F78B}" dt="2020-05-20T21:30:37.453" v="616" actId="47"/>
        <pc:sldMkLst>
          <pc:docMk/>
          <pc:sldMk cId="1657487607" sldId="337"/>
        </pc:sldMkLst>
      </pc:sldChg>
      <pc:sldChg chg="del">
        <pc:chgData name="Andrea Andaur" userId="c951bd3bc2a87a8c" providerId="LiveId" clId="{98593C5B-168D-483D-9AD8-FBB2C1B1F78B}" dt="2020-05-20T21:30:37.999" v="617" actId="47"/>
        <pc:sldMkLst>
          <pc:docMk/>
          <pc:sldMk cId="4157538584" sldId="338"/>
        </pc:sldMkLst>
      </pc:sldChg>
      <pc:sldChg chg="del">
        <pc:chgData name="Andrea Andaur" userId="c951bd3bc2a87a8c" providerId="LiveId" clId="{98593C5B-168D-483D-9AD8-FBB2C1B1F78B}" dt="2020-05-20T21:30:38.414" v="618" actId="47"/>
        <pc:sldMkLst>
          <pc:docMk/>
          <pc:sldMk cId="954274131" sldId="339"/>
        </pc:sldMkLst>
      </pc:sldChg>
      <pc:sldChg chg="del">
        <pc:chgData name="Andrea Andaur" userId="c951bd3bc2a87a8c" providerId="LiveId" clId="{98593C5B-168D-483D-9AD8-FBB2C1B1F78B}" dt="2020-05-20T21:30:38.884" v="619" actId="47"/>
        <pc:sldMkLst>
          <pc:docMk/>
          <pc:sldMk cId="1226882126" sldId="340"/>
        </pc:sldMkLst>
      </pc:sldChg>
      <pc:sldChg chg="del">
        <pc:chgData name="Andrea Andaur" userId="c951bd3bc2a87a8c" providerId="LiveId" clId="{98593C5B-168D-483D-9AD8-FBB2C1B1F78B}" dt="2020-05-20T21:30:39.385" v="620" actId="47"/>
        <pc:sldMkLst>
          <pc:docMk/>
          <pc:sldMk cId="2356478496" sldId="341"/>
        </pc:sldMkLst>
      </pc:sldChg>
      <pc:sldChg chg="addSp delSp modSp mod delAnim modAnim">
        <pc:chgData name="Andrea Andaur" userId="c951bd3bc2a87a8c" providerId="LiveId" clId="{98593C5B-168D-483D-9AD8-FBB2C1B1F78B}" dt="2020-05-20T22:48:14.345" v="1262"/>
        <pc:sldMkLst>
          <pc:docMk/>
          <pc:sldMk cId="3171494512" sldId="342"/>
        </pc:sldMkLst>
        <pc:spChg chg="mod">
          <ac:chgData name="Andrea Andaur" userId="c951bd3bc2a87a8c" providerId="LiveId" clId="{98593C5B-168D-483D-9AD8-FBB2C1B1F78B}" dt="2020-05-20T22:43:58.504" v="1258" actId="1076"/>
          <ac:spMkLst>
            <pc:docMk/>
            <pc:sldMk cId="3171494512" sldId="342"/>
            <ac:spMk id="2" creationId="{749B231B-9258-4F86-B57F-885A15ED8B30}"/>
          </ac:spMkLst>
        </pc:spChg>
        <pc:spChg chg="add mod">
          <ac:chgData name="Andrea Andaur" userId="c951bd3bc2a87a8c" providerId="LiveId" clId="{98593C5B-168D-483D-9AD8-FBB2C1B1F78B}" dt="2020-05-20T22:44:12.210" v="1259" actId="207"/>
          <ac:spMkLst>
            <pc:docMk/>
            <pc:sldMk cId="3171494512" sldId="342"/>
            <ac:spMk id="8" creationId="{65C1F18B-B91A-4AF3-84D2-C77CAB9E0956}"/>
          </ac:spMkLst>
        </pc:spChg>
        <pc:spChg chg="mod">
          <ac:chgData name="Andrea Andaur" userId="c951bd3bc2a87a8c" providerId="LiveId" clId="{98593C5B-168D-483D-9AD8-FBB2C1B1F78B}" dt="2020-05-20T21:47:51.102" v="777" actId="404"/>
          <ac:spMkLst>
            <pc:docMk/>
            <pc:sldMk cId="3171494512" sldId="342"/>
            <ac:spMk id="22" creationId="{06FDF22B-408D-4EF8-832F-6A9615E75748}"/>
          </ac:spMkLst>
        </pc:spChg>
        <pc:picChg chg="del">
          <ac:chgData name="Andrea Andaur" userId="c951bd3bc2a87a8c" providerId="LiveId" clId="{98593C5B-168D-483D-9AD8-FBB2C1B1F78B}" dt="2020-05-20T21:47:55.847" v="778" actId="478"/>
          <ac:picMkLst>
            <pc:docMk/>
            <pc:sldMk cId="3171494512" sldId="342"/>
            <ac:picMk id="3" creationId="{2099F0AF-5776-4BF0-8231-0DB400F13E4F}"/>
          </ac:picMkLst>
        </pc:picChg>
        <pc:picChg chg="mod">
          <ac:chgData name="Andrea Andaur" userId="c951bd3bc2a87a8c" providerId="LiveId" clId="{98593C5B-168D-483D-9AD8-FBB2C1B1F78B}" dt="2020-05-20T22:48:05.807" v="1260" actId="1076"/>
          <ac:picMkLst>
            <pc:docMk/>
            <pc:sldMk cId="3171494512" sldId="342"/>
            <ac:picMk id="4" creationId="{2CFA0DA2-1824-4627-9CC6-C4CCE689557A}"/>
          </ac:picMkLst>
        </pc:picChg>
        <pc:picChg chg="mod">
          <ac:chgData name="Andrea Andaur" userId="c951bd3bc2a87a8c" providerId="LiveId" clId="{98593C5B-168D-483D-9AD8-FBB2C1B1F78B}" dt="2020-05-20T22:43:10.979" v="1230" actId="1076"/>
          <ac:picMkLst>
            <pc:docMk/>
            <pc:sldMk cId="3171494512" sldId="342"/>
            <ac:picMk id="23" creationId="{6C783DC7-48A7-431C-B46A-AEF62FDF49EA}"/>
          </ac:picMkLst>
        </pc:picChg>
      </pc:sldChg>
      <pc:sldChg chg="del">
        <pc:chgData name="Andrea Andaur" userId="c951bd3bc2a87a8c" providerId="LiveId" clId="{98593C5B-168D-483D-9AD8-FBB2C1B1F78B}" dt="2020-05-20T21:54:25.903" v="866" actId="47"/>
        <pc:sldMkLst>
          <pc:docMk/>
          <pc:sldMk cId="1431466117" sldId="343"/>
        </pc:sldMkLst>
      </pc:sldChg>
      <pc:sldChg chg="del">
        <pc:chgData name="Andrea Andaur" userId="c951bd3bc2a87a8c" providerId="LiveId" clId="{98593C5B-168D-483D-9AD8-FBB2C1B1F78B}" dt="2020-05-20T21:47:58.671" v="779" actId="47"/>
        <pc:sldMkLst>
          <pc:docMk/>
          <pc:sldMk cId="3867921809" sldId="344"/>
        </pc:sldMkLst>
      </pc:sldChg>
      <pc:sldChg chg="del">
        <pc:chgData name="Andrea Andaur" userId="c951bd3bc2a87a8c" providerId="LiveId" clId="{98593C5B-168D-483D-9AD8-FBB2C1B1F78B}" dt="2020-05-20T21:56:57.838" v="888" actId="47"/>
        <pc:sldMkLst>
          <pc:docMk/>
          <pc:sldMk cId="2687603165" sldId="345"/>
        </pc:sldMkLst>
      </pc:sldChg>
      <pc:sldChg chg="del">
        <pc:chgData name="Andrea Andaur" userId="c951bd3bc2a87a8c" providerId="LiveId" clId="{98593C5B-168D-483D-9AD8-FBB2C1B1F78B}" dt="2020-05-20T21:58:11.835" v="905" actId="47"/>
        <pc:sldMkLst>
          <pc:docMk/>
          <pc:sldMk cId="3606587450" sldId="346"/>
        </pc:sldMkLst>
      </pc:sldChg>
      <pc:sldChg chg="del">
        <pc:chgData name="Andrea Andaur" userId="c951bd3bc2a87a8c" providerId="LiveId" clId="{98593C5B-168D-483D-9AD8-FBB2C1B1F78B}" dt="2020-05-20T21:58:35.041" v="908" actId="47"/>
        <pc:sldMkLst>
          <pc:docMk/>
          <pc:sldMk cId="93241773" sldId="347"/>
        </pc:sldMkLst>
      </pc:sldChg>
      <pc:sldChg chg="del">
        <pc:chgData name="Andrea Andaur" userId="c951bd3bc2a87a8c" providerId="LiveId" clId="{98593C5B-168D-483D-9AD8-FBB2C1B1F78B}" dt="2020-05-20T22:06:39.209" v="1002" actId="47"/>
        <pc:sldMkLst>
          <pc:docMk/>
          <pc:sldMk cId="3568108593" sldId="348"/>
        </pc:sldMkLst>
      </pc:sldChg>
      <pc:sldChg chg="del">
        <pc:chgData name="Andrea Andaur" userId="c951bd3bc2a87a8c" providerId="LiveId" clId="{98593C5B-168D-483D-9AD8-FBB2C1B1F78B}" dt="2020-05-20T22:05:48.612" v="990" actId="47"/>
        <pc:sldMkLst>
          <pc:docMk/>
          <pc:sldMk cId="277930057" sldId="349"/>
        </pc:sldMkLst>
      </pc:sldChg>
      <pc:sldChg chg="addSp modSp modAnim">
        <pc:chgData name="Andrea Andaur" userId="c951bd3bc2a87a8c" providerId="LiveId" clId="{98593C5B-168D-483D-9AD8-FBB2C1B1F78B}" dt="2020-05-22T22:37:18.537" v="1361"/>
        <pc:sldMkLst>
          <pc:docMk/>
          <pc:sldMk cId="625891831" sldId="350"/>
        </pc:sldMkLst>
        <pc:picChg chg="add mod">
          <ac:chgData name="Andrea Andaur" userId="c951bd3bc2a87a8c" providerId="LiveId" clId="{98593C5B-168D-483D-9AD8-FBB2C1B1F78B}" dt="2020-05-22T22:37:18.537" v="1361"/>
          <ac:picMkLst>
            <pc:docMk/>
            <pc:sldMk cId="625891831" sldId="350"/>
            <ac:picMk id="7" creationId="{2C5F61D0-86E9-43D9-907A-FBB52D2162E4}"/>
          </ac:picMkLst>
        </pc:picChg>
      </pc:sldChg>
      <pc:sldChg chg="addSp modSp modAnim">
        <pc:chgData name="Andrea Andaur" userId="c951bd3bc2a87a8c" providerId="LiveId" clId="{98593C5B-168D-483D-9AD8-FBB2C1B1F78B}" dt="2020-05-22T22:37:20.964" v="1362"/>
        <pc:sldMkLst>
          <pc:docMk/>
          <pc:sldMk cId="2753703658" sldId="351"/>
        </pc:sldMkLst>
        <pc:picChg chg="add mod">
          <ac:chgData name="Andrea Andaur" userId="c951bd3bc2a87a8c" providerId="LiveId" clId="{98593C5B-168D-483D-9AD8-FBB2C1B1F78B}" dt="2020-05-22T22:37:20.964" v="1362"/>
          <ac:picMkLst>
            <pc:docMk/>
            <pc:sldMk cId="2753703658" sldId="351"/>
            <ac:picMk id="7" creationId="{65EAB537-EF98-48D2-AD3B-5D0F759B0DD8}"/>
          </ac:picMkLst>
        </pc:picChg>
      </pc:sldChg>
      <pc:sldChg chg="del">
        <pc:chgData name="Andrea Andaur" userId="c951bd3bc2a87a8c" providerId="LiveId" clId="{98593C5B-168D-483D-9AD8-FBB2C1B1F78B}" dt="2020-05-20T22:06:45.077" v="1004" actId="47"/>
        <pc:sldMkLst>
          <pc:docMk/>
          <pc:sldMk cId="928164436" sldId="352"/>
        </pc:sldMkLst>
      </pc:sldChg>
      <pc:sldChg chg="delSp del mod delAnim">
        <pc:chgData name="Andrea Andaur" userId="c951bd3bc2a87a8c" providerId="LiveId" clId="{98593C5B-168D-483D-9AD8-FBB2C1B1F78B}" dt="2020-05-20T22:08:23.459" v="1017" actId="47"/>
        <pc:sldMkLst>
          <pc:docMk/>
          <pc:sldMk cId="1564747819" sldId="353"/>
        </pc:sldMkLst>
        <pc:picChg chg="del">
          <ac:chgData name="Andrea Andaur" userId="c951bd3bc2a87a8c" providerId="LiveId" clId="{98593C5B-168D-483D-9AD8-FBB2C1B1F78B}" dt="2020-05-20T22:08:21.115" v="1016" actId="478"/>
          <ac:picMkLst>
            <pc:docMk/>
            <pc:sldMk cId="1564747819" sldId="353"/>
            <ac:picMk id="13" creationId="{0189BB72-64AD-4078-9302-054E8DBE0250}"/>
          </ac:picMkLst>
        </pc:picChg>
      </pc:sldChg>
      <pc:sldChg chg="del">
        <pc:chgData name="Andrea Andaur" userId="c951bd3bc2a87a8c" providerId="LiveId" clId="{98593C5B-168D-483D-9AD8-FBB2C1B1F78B}" dt="2020-05-20T22:09:00.908" v="1056" actId="47"/>
        <pc:sldMkLst>
          <pc:docMk/>
          <pc:sldMk cId="2192354346" sldId="354"/>
        </pc:sldMkLst>
      </pc:sldChg>
      <pc:sldChg chg="addSp modSp modAnim">
        <pc:chgData name="Andrea Andaur" userId="c951bd3bc2a87a8c" providerId="LiveId" clId="{98593C5B-168D-483D-9AD8-FBB2C1B1F78B}" dt="2020-05-22T22:37:24.750" v="1363"/>
        <pc:sldMkLst>
          <pc:docMk/>
          <pc:sldMk cId="2426024678" sldId="355"/>
        </pc:sldMkLst>
        <pc:picChg chg="add mod">
          <ac:chgData name="Andrea Andaur" userId="c951bd3bc2a87a8c" providerId="LiveId" clId="{98593C5B-168D-483D-9AD8-FBB2C1B1F78B}" dt="2020-05-22T22:37:24.750" v="1363"/>
          <ac:picMkLst>
            <pc:docMk/>
            <pc:sldMk cId="2426024678" sldId="355"/>
            <ac:picMk id="7" creationId="{E74DE82F-BDB5-4C24-B842-944ABB7BF247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0T22:05:57.774" v="992" actId="1076"/>
        <pc:sldMkLst>
          <pc:docMk/>
          <pc:sldMk cId="220945428" sldId="356"/>
        </pc:sldMkLst>
        <pc:spChg chg="mod ord">
          <ac:chgData name="Andrea Andaur" userId="c951bd3bc2a87a8c" providerId="LiveId" clId="{98593C5B-168D-483D-9AD8-FBB2C1B1F78B}" dt="2020-05-20T20:16:15.802" v="92" actId="166"/>
          <ac:spMkLst>
            <pc:docMk/>
            <pc:sldMk cId="220945428" sldId="356"/>
            <ac:spMk id="2" creationId="{C392534F-ABD4-4FDD-B348-1CA64AD71D30}"/>
          </ac:spMkLst>
        </pc:spChg>
        <pc:spChg chg="del">
          <ac:chgData name="Andrea Andaur" userId="c951bd3bc2a87a8c" providerId="LiveId" clId="{98593C5B-168D-483D-9AD8-FBB2C1B1F78B}" dt="2020-05-20T20:16:39.541" v="97" actId="478"/>
          <ac:spMkLst>
            <pc:docMk/>
            <pc:sldMk cId="220945428" sldId="356"/>
            <ac:spMk id="3" creationId="{00E892F2-53DF-4270-B072-F57FB1D8C63B}"/>
          </ac:spMkLst>
        </pc:spChg>
        <pc:spChg chg="mod">
          <ac:chgData name="Andrea Andaur" userId="c951bd3bc2a87a8c" providerId="LiveId" clId="{98593C5B-168D-483D-9AD8-FBB2C1B1F78B}" dt="2020-05-20T20:16:31.150" v="95" actId="207"/>
          <ac:spMkLst>
            <pc:docMk/>
            <pc:sldMk cId="220945428" sldId="356"/>
            <ac:spMk id="4" creationId="{F791E4C9-2DC2-43E0-929C-ED5426FA7B09}"/>
          </ac:spMkLst>
        </pc:spChg>
        <pc:spChg chg="mod">
          <ac:chgData name="Andrea Andaur" userId="c951bd3bc2a87a8c" providerId="LiveId" clId="{98593C5B-168D-483D-9AD8-FBB2C1B1F78B}" dt="2020-05-20T20:18:03.545" v="126" actId="1076"/>
          <ac:spMkLst>
            <pc:docMk/>
            <pc:sldMk cId="220945428" sldId="356"/>
            <ac:spMk id="6" creationId="{6E30EC5A-80DC-488C-898A-506144519886}"/>
          </ac:spMkLst>
        </pc:spChg>
        <pc:spChg chg="mod">
          <ac:chgData name="Andrea Andaur" userId="c951bd3bc2a87a8c" providerId="LiveId" clId="{98593C5B-168D-483D-9AD8-FBB2C1B1F78B}" dt="2020-05-20T20:18:01.820" v="125" actId="1076"/>
          <ac:spMkLst>
            <pc:docMk/>
            <pc:sldMk cId="220945428" sldId="356"/>
            <ac:spMk id="7" creationId="{22F3451D-0EA2-465C-858F-D8E6660D1B41}"/>
          </ac:spMkLst>
        </pc:spChg>
        <pc:spChg chg="add del mod">
          <ac:chgData name="Andrea Andaur" userId="c951bd3bc2a87a8c" providerId="LiveId" clId="{98593C5B-168D-483D-9AD8-FBB2C1B1F78B}" dt="2020-05-20T20:17:56.376" v="120"/>
          <ac:spMkLst>
            <pc:docMk/>
            <pc:sldMk cId="220945428" sldId="356"/>
            <ac:spMk id="13" creationId="{057AC2FA-406A-4757-83A5-C9392CDBE8FA}"/>
          </ac:spMkLst>
        </pc:spChg>
        <pc:spChg chg="add mod">
          <ac:chgData name="Andrea Andaur" userId="c951bd3bc2a87a8c" providerId="LiveId" clId="{98593C5B-168D-483D-9AD8-FBB2C1B1F78B}" dt="2020-05-20T20:54:47.991" v="436"/>
          <ac:spMkLst>
            <pc:docMk/>
            <pc:sldMk cId="220945428" sldId="356"/>
            <ac:spMk id="27" creationId="{33C83CF7-E4ED-4E55-AD1E-C13CFD762DD3}"/>
          </ac:spMkLst>
        </pc:spChg>
        <pc:picChg chg="mod">
          <ac:chgData name="Andrea Andaur" userId="c951bd3bc2a87a8c" providerId="LiveId" clId="{98593C5B-168D-483D-9AD8-FBB2C1B1F78B}" dt="2020-05-20T20:20:47.232" v="144" actId="1076"/>
          <ac:picMkLst>
            <pc:docMk/>
            <pc:sldMk cId="220945428" sldId="356"/>
            <ac:picMk id="9" creationId="{04C8E73A-6A4A-4A65-8761-808A45D2B559}"/>
          </ac:picMkLst>
        </pc:picChg>
        <pc:picChg chg="del">
          <ac:chgData name="Andrea Andaur" userId="c951bd3bc2a87a8c" providerId="LiveId" clId="{98593C5B-168D-483D-9AD8-FBB2C1B1F78B}" dt="2020-05-20T20:18:05.234" v="127" actId="478"/>
          <ac:picMkLst>
            <pc:docMk/>
            <pc:sldMk cId="220945428" sldId="356"/>
            <ac:picMk id="10" creationId="{6559346B-C50D-4B41-B165-6E02EBE0AC1A}"/>
          </ac:picMkLst>
        </pc:picChg>
        <pc:picChg chg="del">
          <ac:chgData name="Andrea Andaur" userId="c951bd3bc2a87a8c" providerId="LiveId" clId="{98593C5B-168D-483D-9AD8-FBB2C1B1F78B}" dt="2020-05-20T20:16:47.989" v="102" actId="478"/>
          <ac:picMkLst>
            <pc:docMk/>
            <pc:sldMk cId="220945428" sldId="356"/>
            <ac:picMk id="11" creationId="{9A2B67B1-777A-4318-B48E-D3F99A6CE9D4}"/>
          </ac:picMkLst>
        </pc:picChg>
        <pc:picChg chg="del">
          <ac:chgData name="Andrea Andaur" userId="c951bd3bc2a87a8c" providerId="LiveId" clId="{98593C5B-168D-483D-9AD8-FBB2C1B1F78B}" dt="2020-05-20T20:16:50.351" v="103" actId="478"/>
          <ac:picMkLst>
            <pc:docMk/>
            <pc:sldMk cId="220945428" sldId="356"/>
            <ac:picMk id="12" creationId="{FC4C83C8-93FE-42B0-A39B-061E987D3264}"/>
          </ac:picMkLst>
        </pc:picChg>
        <pc:picChg chg="mod">
          <ac:chgData name="Andrea Andaur" userId="c951bd3bc2a87a8c" providerId="LiveId" clId="{98593C5B-168D-483D-9AD8-FBB2C1B1F78B}" dt="2020-05-20T20:51:46.217" v="374" actId="1076"/>
          <ac:picMkLst>
            <pc:docMk/>
            <pc:sldMk cId="220945428" sldId="356"/>
            <ac:picMk id="14" creationId="{07374E64-7551-410F-8C6E-16614D8D49F0}"/>
          </ac:picMkLst>
        </pc:picChg>
        <pc:picChg chg="add mod">
          <ac:chgData name="Andrea Andaur" userId="c951bd3bc2a87a8c" providerId="LiveId" clId="{98593C5B-168D-483D-9AD8-FBB2C1B1F78B}" dt="2020-05-20T20:18:38.993" v="132" actId="1076"/>
          <ac:picMkLst>
            <pc:docMk/>
            <pc:sldMk cId="220945428" sldId="356"/>
            <ac:picMk id="1026" creationId="{43F79ECB-0984-4BA2-81C0-8E0F6FCC3862}"/>
          </ac:picMkLst>
        </pc:picChg>
        <pc:picChg chg="add mod">
          <ac:chgData name="Andrea Andaur" userId="c951bd3bc2a87a8c" providerId="LiveId" clId="{98593C5B-168D-483D-9AD8-FBB2C1B1F78B}" dt="2020-05-20T20:44:58.319" v="297" actId="1076"/>
          <ac:picMkLst>
            <pc:docMk/>
            <pc:sldMk cId="220945428" sldId="356"/>
            <ac:picMk id="1028" creationId="{462AE02E-6641-4A77-8BD9-47E4CD575F7E}"/>
          </ac:picMkLst>
        </pc:picChg>
        <pc:picChg chg="add mod">
          <ac:chgData name="Andrea Andaur" userId="c951bd3bc2a87a8c" providerId="LiveId" clId="{98593C5B-168D-483D-9AD8-FBB2C1B1F78B}" dt="2020-05-20T20:44:56.227" v="296" actId="1076"/>
          <ac:picMkLst>
            <pc:docMk/>
            <pc:sldMk cId="220945428" sldId="356"/>
            <ac:picMk id="1030" creationId="{EE370810-BB4E-4CB3-9AAD-E435AFC865FC}"/>
          </ac:picMkLst>
        </pc:picChg>
        <pc:picChg chg="add mod">
          <ac:chgData name="Andrea Andaur" userId="c951bd3bc2a87a8c" providerId="LiveId" clId="{98593C5B-168D-483D-9AD8-FBB2C1B1F78B}" dt="2020-05-20T20:44:54.946" v="295" actId="1076"/>
          <ac:picMkLst>
            <pc:docMk/>
            <pc:sldMk cId="220945428" sldId="356"/>
            <ac:picMk id="1032" creationId="{BF361C32-8B30-411C-B9F5-9751C98F974B}"/>
          </ac:picMkLst>
        </pc:picChg>
        <pc:picChg chg="add del mod">
          <ac:chgData name="Andrea Andaur" userId="c951bd3bc2a87a8c" providerId="LiveId" clId="{98593C5B-168D-483D-9AD8-FBB2C1B1F78B}" dt="2020-05-20T20:40:10.606" v="264" actId="478"/>
          <ac:picMkLst>
            <pc:docMk/>
            <pc:sldMk cId="220945428" sldId="356"/>
            <ac:picMk id="1034" creationId="{E08A52AE-3D38-4CAF-A8BA-5CB7EB45AD14}"/>
          </ac:picMkLst>
        </pc:picChg>
        <pc:picChg chg="add del mod">
          <ac:chgData name="Andrea Andaur" userId="c951bd3bc2a87a8c" providerId="LiveId" clId="{98593C5B-168D-483D-9AD8-FBB2C1B1F78B}" dt="2020-05-20T20:40:33.120" v="267" actId="478"/>
          <ac:picMkLst>
            <pc:docMk/>
            <pc:sldMk cId="220945428" sldId="356"/>
            <ac:picMk id="1036" creationId="{AC3A2552-57E8-4343-9B5B-55EA5ECE1A54}"/>
          </ac:picMkLst>
        </pc:picChg>
        <pc:picChg chg="add del mod">
          <ac:chgData name="Andrea Andaur" userId="c951bd3bc2a87a8c" providerId="LiveId" clId="{98593C5B-168D-483D-9AD8-FBB2C1B1F78B}" dt="2020-05-20T20:41:52.161" v="271" actId="478"/>
          <ac:picMkLst>
            <pc:docMk/>
            <pc:sldMk cId="220945428" sldId="356"/>
            <ac:picMk id="1038" creationId="{701412C3-5695-4FDD-A05A-213BC975D652}"/>
          </ac:picMkLst>
        </pc:picChg>
        <pc:picChg chg="add del mod">
          <ac:chgData name="Andrea Andaur" userId="c951bd3bc2a87a8c" providerId="LiveId" clId="{98593C5B-168D-483D-9AD8-FBB2C1B1F78B}" dt="2020-05-20T20:42:10.729" v="274" actId="478"/>
          <ac:picMkLst>
            <pc:docMk/>
            <pc:sldMk cId="220945428" sldId="356"/>
            <ac:picMk id="1040" creationId="{080F2B8C-3C62-4B91-A0A3-3434B452BF71}"/>
          </ac:picMkLst>
        </pc:picChg>
        <pc:picChg chg="add del mod">
          <ac:chgData name="Andrea Andaur" userId="c951bd3bc2a87a8c" providerId="LiveId" clId="{98593C5B-168D-483D-9AD8-FBB2C1B1F78B}" dt="2020-05-20T20:42:41.882" v="277" actId="478"/>
          <ac:picMkLst>
            <pc:docMk/>
            <pc:sldMk cId="220945428" sldId="356"/>
            <ac:picMk id="1042" creationId="{EF4053C0-5F38-4E3F-AEF5-EDB535325F1A}"/>
          </ac:picMkLst>
        </pc:picChg>
        <pc:picChg chg="add mod">
          <ac:chgData name="Andrea Andaur" userId="c951bd3bc2a87a8c" providerId="LiveId" clId="{98593C5B-168D-483D-9AD8-FBB2C1B1F78B}" dt="2020-05-20T22:05:57.774" v="992" actId="1076"/>
          <ac:picMkLst>
            <pc:docMk/>
            <pc:sldMk cId="220945428" sldId="356"/>
            <ac:picMk id="1044" creationId="{2D571366-3C96-4A9E-A2A9-9965CC34BF2C}"/>
          </ac:picMkLst>
        </pc:picChg>
        <pc:picChg chg="add mod">
          <ac:chgData name="Andrea Andaur" userId="c951bd3bc2a87a8c" providerId="LiveId" clId="{98593C5B-168D-483D-9AD8-FBB2C1B1F78B}" dt="2020-05-20T20:44:51.612" v="293" actId="1076"/>
          <ac:picMkLst>
            <pc:docMk/>
            <pc:sldMk cId="220945428" sldId="356"/>
            <ac:picMk id="1046" creationId="{533D4079-3EC0-440A-9657-F7A55A4D5863}"/>
          </ac:picMkLst>
        </pc:picChg>
        <pc:picChg chg="del mod">
          <ac:chgData name="Andrea Andaur" userId="c951bd3bc2a87a8c" providerId="LiveId" clId="{98593C5B-168D-483D-9AD8-FBB2C1B1F78B}" dt="2020-05-20T20:17:59.565" v="124" actId="478"/>
          <ac:picMkLst>
            <pc:docMk/>
            <pc:sldMk cId="220945428" sldId="356"/>
            <ac:picMk id="11266" creationId="{E94B964B-2CDE-49E7-A0C1-BF2315425A5C}"/>
          </ac:picMkLst>
        </pc:picChg>
      </pc:sldChg>
      <pc:sldChg chg="addSp delSp modSp add mod ord delAnim modAnim">
        <pc:chgData name="Andrea Andaur" userId="c951bd3bc2a87a8c" providerId="LiveId" clId="{98593C5B-168D-483D-9AD8-FBB2C1B1F78B}" dt="2020-05-20T21:26:41.252" v="595" actId="478"/>
        <pc:sldMkLst>
          <pc:docMk/>
          <pc:sldMk cId="234714406" sldId="357"/>
        </pc:sldMkLst>
        <pc:spChg chg="add mod">
          <ac:chgData name="Andrea Andaur" userId="c951bd3bc2a87a8c" providerId="LiveId" clId="{98593C5B-168D-483D-9AD8-FBB2C1B1F78B}" dt="2020-05-20T21:22:55.019" v="567" actId="1076"/>
          <ac:spMkLst>
            <pc:docMk/>
            <pc:sldMk cId="234714406" sldId="357"/>
            <ac:spMk id="9" creationId="{6DA4ECB8-025F-44EC-B5D1-88885E3AF1D3}"/>
          </ac:spMkLst>
        </pc:spChg>
        <pc:spChg chg="add mod">
          <ac:chgData name="Andrea Andaur" userId="c951bd3bc2a87a8c" providerId="LiveId" clId="{98593C5B-168D-483D-9AD8-FBB2C1B1F78B}" dt="2020-05-20T20:33:42.223" v="226" actId="207"/>
          <ac:spMkLst>
            <pc:docMk/>
            <pc:sldMk cId="234714406" sldId="357"/>
            <ac:spMk id="29" creationId="{24FE5D37-57A6-4520-9E8A-F37C0441D485}"/>
          </ac:spMkLst>
        </pc:spChg>
        <pc:spChg chg="add mod">
          <ac:chgData name="Andrea Andaur" userId="c951bd3bc2a87a8c" providerId="LiveId" clId="{98593C5B-168D-483D-9AD8-FBB2C1B1F78B}" dt="2020-05-20T20:54:45.024" v="435"/>
          <ac:spMkLst>
            <pc:docMk/>
            <pc:sldMk cId="234714406" sldId="357"/>
            <ac:spMk id="34" creationId="{AFA5435A-0ACE-4F5B-9670-25655C2FB987}"/>
          </ac:spMkLst>
        </pc:spChg>
        <pc:spChg chg="add mod">
          <ac:chgData name="Andrea Andaur" userId="c951bd3bc2a87a8c" providerId="LiveId" clId="{98593C5B-168D-483D-9AD8-FBB2C1B1F78B}" dt="2020-05-20T21:22:52.244" v="566" actId="571"/>
          <ac:spMkLst>
            <pc:docMk/>
            <pc:sldMk cId="234714406" sldId="357"/>
            <ac:spMk id="38" creationId="{284FD08B-2163-4FA3-8F48-2B606966501E}"/>
          </ac:spMkLst>
        </pc:spChg>
        <pc:spChg chg="add mod">
          <ac:chgData name="Andrea Andaur" userId="c951bd3bc2a87a8c" providerId="LiveId" clId="{98593C5B-168D-483D-9AD8-FBB2C1B1F78B}" dt="2020-05-20T21:22:52.244" v="566" actId="571"/>
          <ac:spMkLst>
            <pc:docMk/>
            <pc:sldMk cId="234714406" sldId="357"/>
            <ac:spMk id="39" creationId="{14A2AB60-C7DF-47C5-8502-984F9C2452D2}"/>
          </ac:spMkLst>
        </pc:spChg>
        <pc:picChg chg="mod">
          <ac:chgData name="Andrea Andaur" userId="c951bd3bc2a87a8c" providerId="LiveId" clId="{98593C5B-168D-483D-9AD8-FBB2C1B1F78B}" dt="2020-05-20T20:46:21.903" v="300" actId="1076"/>
          <ac:picMkLst>
            <pc:docMk/>
            <pc:sldMk cId="234714406" sldId="357"/>
            <ac:picMk id="3" creationId="{F4962C48-C7D5-4C6D-8185-12C81A476DCD}"/>
          </ac:picMkLst>
        </pc:picChg>
        <pc:picChg chg="mod">
          <ac:chgData name="Andrea Andaur" userId="c951bd3bc2a87a8c" providerId="LiveId" clId="{98593C5B-168D-483D-9AD8-FBB2C1B1F78B}" dt="2020-05-20T20:45:39.284" v="298" actId="1076"/>
          <ac:picMkLst>
            <pc:docMk/>
            <pc:sldMk cId="234714406" sldId="357"/>
            <ac:picMk id="10" creationId="{A60E2F08-2E45-4D70-8B00-5179BCEF075D}"/>
          </ac:picMkLst>
        </pc:picChg>
        <pc:picChg chg="del mod">
          <ac:chgData name="Andrea Andaur" userId="c951bd3bc2a87a8c" providerId="LiveId" clId="{98593C5B-168D-483D-9AD8-FBB2C1B1F78B}" dt="2020-05-20T21:21:33.136" v="546" actId="478"/>
          <ac:picMkLst>
            <pc:docMk/>
            <pc:sldMk cId="234714406" sldId="357"/>
            <ac:picMk id="11" creationId="{44354E9B-0D77-48FD-9A3F-9A3E4EDDF19A}"/>
          </ac:picMkLst>
        </pc:picChg>
        <pc:picChg chg="add del mod">
          <ac:chgData name="Andrea Andaur" userId="c951bd3bc2a87a8c" providerId="LiveId" clId="{98593C5B-168D-483D-9AD8-FBB2C1B1F78B}" dt="2020-05-20T20:22:16.697" v="154" actId="478"/>
          <ac:picMkLst>
            <pc:docMk/>
            <pc:sldMk cId="234714406" sldId="357"/>
            <ac:picMk id="12" creationId="{9CE3A99C-D1F9-49E6-BA7E-878765F1D1D4}"/>
          </ac:picMkLst>
        </pc:picChg>
        <pc:picChg chg="add del mod">
          <ac:chgData name="Andrea Andaur" userId="c951bd3bc2a87a8c" providerId="LiveId" clId="{98593C5B-168D-483D-9AD8-FBB2C1B1F78B}" dt="2020-05-20T20:22:50.743" v="158" actId="478"/>
          <ac:picMkLst>
            <pc:docMk/>
            <pc:sldMk cId="234714406" sldId="357"/>
            <ac:picMk id="13" creationId="{D580D8B2-739A-4F5F-B539-4ABD7E7EDEB3}"/>
          </ac:picMkLst>
        </pc:picChg>
        <pc:picChg chg="add del mod">
          <ac:chgData name="Andrea Andaur" userId="c951bd3bc2a87a8c" providerId="LiveId" clId="{98593C5B-168D-483D-9AD8-FBB2C1B1F78B}" dt="2020-05-20T20:23:16.246" v="160" actId="478"/>
          <ac:picMkLst>
            <pc:docMk/>
            <pc:sldMk cId="234714406" sldId="357"/>
            <ac:picMk id="14" creationId="{4AA92A2A-E93B-4985-9DD3-2F25F0159FE5}"/>
          </ac:picMkLst>
        </pc:picChg>
        <pc:picChg chg="del mod">
          <ac:chgData name="Andrea Andaur" userId="c951bd3bc2a87a8c" providerId="LiveId" clId="{98593C5B-168D-483D-9AD8-FBB2C1B1F78B}" dt="2020-05-20T21:26:39.186" v="594" actId="478"/>
          <ac:picMkLst>
            <pc:docMk/>
            <pc:sldMk cId="234714406" sldId="357"/>
            <ac:picMk id="15" creationId="{1796E084-6330-4698-A32A-9F079121F461}"/>
          </ac:picMkLst>
        </pc:picChg>
        <pc:picChg chg="del mod">
          <ac:chgData name="Andrea Andaur" userId="c951bd3bc2a87a8c" providerId="LiveId" clId="{98593C5B-168D-483D-9AD8-FBB2C1B1F78B}" dt="2020-05-20T21:26:41.252" v="595" actId="478"/>
          <ac:picMkLst>
            <pc:docMk/>
            <pc:sldMk cId="234714406" sldId="357"/>
            <ac:picMk id="16" creationId="{E167D770-B080-4AE3-9DB6-CC2C1C14DCA9}"/>
          </ac:picMkLst>
        </pc:picChg>
        <pc:picChg chg="add del mod">
          <ac:chgData name="Andrea Andaur" userId="c951bd3bc2a87a8c" providerId="LiveId" clId="{98593C5B-168D-483D-9AD8-FBB2C1B1F78B}" dt="2020-05-20T21:22:52.244" v="566" actId="571"/>
          <ac:picMkLst>
            <pc:docMk/>
            <pc:sldMk cId="234714406" sldId="357"/>
            <ac:picMk id="40" creationId="{2F7F81A0-F776-45F4-87D4-FB3AD485B86F}"/>
          </ac:picMkLst>
        </pc:picChg>
        <pc:picChg chg="del">
          <ac:chgData name="Andrea Andaur" userId="c951bd3bc2a87a8c" providerId="LiveId" clId="{98593C5B-168D-483D-9AD8-FBB2C1B1F78B}" dt="2020-05-20T20:18:44.117" v="134" actId="478"/>
          <ac:picMkLst>
            <pc:docMk/>
            <pc:sldMk cId="234714406" sldId="357"/>
            <ac:picMk id="1026" creationId="{43F79ECB-0984-4BA2-81C0-8E0F6FCC3862}"/>
          </ac:picMkLst>
        </pc:picChg>
        <pc:picChg chg="add mod">
          <ac:chgData name="Andrea Andaur" userId="c951bd3bc2a87a8c" providerId="LiveId" clId="{98593C5B-168D-483D-9AD8-FBB2C1B1F78B}" dt="2020-05-20T20:19:37.768" v="142"/>
          <ac:picMkLst>
            <pc:docMk/>
            <pc:sldMk cId="234714406" sldId="357"/>
            <ac:picMk id="2050" creationId="{8144E60F-6DEF-4665-956D-098C2D141A37}"/>
          </ac:picMkLst>
        </pc:picChg>
        <pc:picChg chg="add del mod">
          <ac:chgData name="Andrea Andaur" userId="c951bd3bc2a87a8c" providerId="LiveId" clId="{98593C5B-168D-483D-9AD8-FBB2C1B1F78B}" dt="2020-05-20T20:22:19.029" v="155" actId="478"/>
          <ac:picMkLst>
            <pc:docMk/>
            <pc:sldMk cId="234714406" sldId="357"/>
            <ac:picMk id="2052" creationId="{460CE832-38ED-4C0B-8951-EBA0F2C87A3D}"/>
          </ac:picMkLst>
        </pc:picChg>
        <pc:picChg chg="add mod">
          <ac:chgData name="Andrea Andaur" userId="c951bd3bc2a87a8c" providerId="LiveId" clId="{98593C5B-168D-483D-9AD8-FBB2C1B1F78B}" dt="2020-05-20T20:23:25.776" v="165" actId="1076"/>
          <ac:picMkLst>
            <pc:docMk/>
            <pc:sldMk cId="234714406" sldId="357"/>
            <ac:picMk id="2054" creationId="{D78EE444-6082-4AA7-BE06-87697E02FDBD}"/>
          </ac:picMkLst>
        </pc:picChg>
        <pc:picChg chg="add del mod">
          <ac:chgData name="Andrea Andaur" userId="c951bd3bc2a87a8c" providerId="LiveId" clId="{98593C5B-168D-483D-9AD8-FBB2C1B1F78B}" dt="2020-05-20T20:24:25.468" v="171" actId="478"/>
          <ac:picMkLst>
            <pc:docMk/>
            <pc:sldMk cId="234714406" sldId="357"/>
            <ac:picMk id="2056" creationId="{0E9CCB93-109D-4DF9-92BB-7D37AAAE0EC5}"/>
          </ac:picMkLst>
        </pc:picChg>
        <pc:picChg chg="add del mod">
          <ac:chgData name="Andrea Andaur" userId="c951bd3bc2a87a8c" providerId="LiveId" clId="{98593C5B-168D-483D-9AD8-FBB2C1B1F78B}" dt="2020-05-20T20:24:46.462" v="174" actId="478"/>
          <ac:picMkLst>
            <pc:docMk/>
            <pc:sldMk cId="234714406" sldId="357"/>
            <ac:picMk id="2058" creationId="{5225F91A-8A9B-4A7A-9E60-BB162AD64903}"/>
          </ac:picMkLst>
        </pc:picChg>
        <pc:picChg chg="add del mod">
          <ac:chgData name="Andrea Andaur" userId="c951bd3bc2a87a8c" providerId="LiveId" clId="{98593C5B-168D-483D-9AD8-FBB2C1B1F78B}" dt="2020-05-20T20:25:13.380" v="179" actId="478"/>
          <ac:picMkLst>
            <pc:docMk/>
            <pc:sldMk cId="234714406" sldId="357"/>
            <ac:picMk id="2060" creationId="{C302C267-569B-4416-BFE4-64B7188F5B0E}"/>
          </ac:picMkLst>
        </pc:picChg>
        <pc:picChg chg="add del">
          <ac:chgData name="Andrea Andaur" userId="c951bd3bc2a87a8c" providerId="LiveId" clId="{98593C5B-168D-483D-9AD8-FBB2C1B1F78B}" dt="2020-05-20T20:25:27.631" v="181" actId="478"/>
          <ac:picMkLst>
            <pc:docMk/>
            <pc:sldMk cId="234714406" sldId="357"/>
            <ac:picMk id="2062" creationId="{45AF5CD2-13A4-4ACC-B31B-22029EA45093}"/>
          </ac:picMkLst>
        </pc:picChg>
        <pc:picChg chg="add del mod">
          <ac:chgData name="Andrea Andaur" userId="c951bd3bc2a87a8c" providerId="LiveId" clId="{98593C5B-168D-483D-9AD8-FBB2C1B1F78B}" dt="2020-05-20T20:25:58.852" v="185" actId="478"/>
          <ac:picMkLst>
            <pc:docMk/>
            <pc:sldMk cId="234714406" sldId="357"/>
            <ac:picMk id="2064" creationId="{F851C14C-73FF-4B32-8D94-D1B044D585D7}"/>
          </ac:picMkLst>
        </pc:picChg>
        <pc:picChg chg="add mod">
          <ac:chgData name="Andrea Andaur" userId="c951bd3bc2a87a8c" providerId="LiveId" clId="{98593C5B-168D-483D-9AD8-FBB2C1B1F78B}" dt="2020-05-20T21:02:09.815" v="475" actId="1076"/>
          <ac:picMkLst>
            <pc:docMk/>
            <pc:sldMk cId="234714406" sldId="357"/>
            <ac:picMk id="2066" creationId="{8ADEB840-15CB-4C02-9674-F6FE2EB30B5A}"/>
          </ac:picMkLst>
        </pc:picChg>
        <pc:picChg chg="add mod">
          <ac:chgData name="Andrea Andaur" userId="c951bd3bc2a87a8c" providerId="LiveId" clId="{98593C5B-168D-483D-9AD8-FBB2C1B1F78B}" dt="2020-05-20T20:27:55.373" v="194" actId="1076"/>
          <ac:picMkLst>
            <pc:docMk/>
            <pc:sldMk cId="234714406" sldId="357"/>
            <ac:picMk id="2068" creationId="{3F89186F-3C96-43A2-B6AF-49247B23A69C}"/>
          </ac:picMkLst>
        </pc:picChg>
        <pc:picChg chg="add del mod">
          <ac:chgData name="Andrea Andaur" userId="c951bd3bc2a87a8c" providerId="LiveId" clId="{98593C5B-168D-483D-9AD8-FBB2C1B1F78B}" dt="2020-05-20T20:28:47.210" v="199" actId="478"/>
          <ac:picMkLst>
            <pc:docMk/>
            <pc:sldMk cId="234714406" sldId="357"/>
            <ac:picMk id="2070" creationId="{239642B3-DA84-404B-91D7-6CFE8EC6BEE6}"/>
          </ac:picMkLst>
        </pc:picChg>
        <pc:picChg chg="add del mod">
          <ac:chgData name="Andrea Andaur" userId="c951bd3bc2a87a8c" providerId="LiveId" clId="{98593C5B-168D-483D-9AD8-FBB2C1B1F78B}" dt="2020-05-20T20:29:18.772" v="202" actId="478"/>
          <ac:picMkLst>
            <pc:docMk/>
            <pc:sldMk cId="234714406" sldId="357"/>
            <ac:picMk id="2072" creationId="{7B9F6CDD-01F6-4B69-8D29-BEAE20CECF38}"/>
          </ac:picMkLst>
        </pc:picChg>
        <pc:picChg chg="add del mod">
          <ac:chgData name="Andrea Andaur" userId="c951bd3bc2a87a8c" providerId="LiveId" clId="{98593C5B-168D-483D-9AD8-FBB2C1B1F78B}" dt="2020-05-20T20:30:03.267" v="205" actId="478"/>
          <ac:picMkLst>
            <pc:docMk/>
            <pc:sldMk cId="234714406" sldId="357"/>
            <ac:picMk id="2074" creationId="{52A66CAC-EF36-4629-A5CE-C913B945D51D}"/>
          </ac:picMkLst>
        </pc:picChg>
        <pc:picChg chg="add del mod">
          <ac:chgData name="Andrea Andaur" userId="c951bd3bc2a87a8c" providerId="LiveId" clId="{98593C5B-168D-483D-9AD8-FBB2C1B1F78B}" dt="2020-05-20T20:31:11.620" v="208" actId="478"/>
          <ac:picMkLst>
            <pc:docMk/>
            <pc:sldMk cId="234714406" sldId="357"/>
            <ac:picMk id="2076" creationId="{173A5C18-7913-4133-BF2F-F487CF7E731D}"/>
          </ac:picMkLst>
        </pc:picChg>
        <pc:picChg chg="add mod">
          <ac:chgData name="Andrea Andaur" userId="c951bd3bc2a87a8c" providerId="LiveId" clId="{98593C5B-168D-483D-9AD8-FBB2C1B1F78B}" dt="2020-05-20T21:23:17.373" v="571" actId="1076"/>
          <ac:picMkLst>
            <pc:docMk/>
            <pc:sldMk cId="234714406" sldId="357"/>
            <ac:picMk id="2078" creationId="{449AB402-0851-4644-87EC-2D1D3EAAB931}"/>
          </ac:picMkLst>
        </pc:picChg>
        <pc:picChg chg="add mod">
          <ac:chgData name="Andrea Andaur" userId="c951bd3bc2a87a8c" providerId="LiveId" clId="{98593C5B-168D-483D-9AD8-FBB2C1B1F78B}" dt="2020-05-20T20:34:50.974" v="232" actId="1076"/>
          <ac:picMkLst>
            <pc:docMk/>
            <pc:sldMk cId="234714406" sldId="357"/>
            <ac:picMk id="2080" creationId="{3E724CFD-DDB1-401C-B06A-703FA651E2F7}"/>
          </ac:picMkLst>
        </pc:picChg>
        <pc:picChg chg="add mod">
          <ac:chgData name="Andrea Andaur" userId="c951bd3bc2a87a8c" providerId="LiveId" clId="{98593C5B-168D-483D-9AD8-FBB2C1B1F78B}" dt="2020-05-20T20:36:51.371" v="241" actId="1076"/>
          <ac:picMkLst>
            <pc:docMk/>
            <pc:sldMk cId="234714406" sldId="357"/>
            <ac:picMk id="2082" creationId="{3B069638-E9AA-42F3-A2E4-1D2F5D4C0E36}"/>
          </ac:picMkLst>
        </pc:picChg>
        <pc:picChg chg="add mod">
          <ac:chgData name="Andrea Andaur" userId="c951bd3bc2a87a8c" providerId="LiveId" clId="{98593C5B-168D-483D-9AD8-FBB2C1B1F78B}" dt="2020-05-20T20:37:38.109" v="248" actId="1076"/>
          <ac:picMkLst>
            <pc:docMk/>
            <pc:sldMk cId="234714406" sldId="357"/>
            <ac:picMk id="2084" creationId="{99552EED-06E8-46EF-9389-D0A42A0B4B68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0T21:09:12.418" v="505"/>
        <pc:sldMkLst>
          <pc:docMk/>
          <pc:sldMk cId="1415258972" sldId="358"/>
        </pc:sldMkLst>
        <pc:spChg chg="del">
          <ac:chgData name="Andrea Andaur" userId="c951bd3bc2a87a8c" providerId="LiveId" clId="{98593C5B-168D-483D-9AD8-FBB2C1B1F78B}" dt="2020-05-20T20:56:46.328" v="454" actId="478"/>
          <ac:spMkLst>
            <pc:docMk/>
            <pc:sldMk cId="1415258972" sldId="358"/>
            <ac:spMk id="9" creationId="{6DA4ECB8-025F-44EC-B5D1-88885E3AF1D3}"/>
          </ac:spMkLst>
        </pc:spChg>
        <pc:spChg chg="del">
          <ac:chgData name="Andrea Andaur" userId="c951bd3bc2a87a8c" providerId="LiveId" clId="{98593C5B-168D-483D-9AD8-FBB2C1B1F78B}" dt="2020-05-20T20:56:44.121" v="453" actId="478"/>
          <ac:spMkLst>
            <pc:docMk/>
            <pc:sldMk cId="1415258972" sldId="358"/>
            <ac:spMk id="29" creationId="{24FE5D37-57A6-4520-9E8A-F37C0441D485}"/>
          </ac:spMkLst>
        </pc:spChg>
        <pc:picChg chg="del">
          <ac:chgData name="Andrea Andaur" userId="c951bd3bc2a87a8c" providerId="LiveId" clId="{98593C5B-168D-483D-9AD8-FBB2C1B1F78B}" dt="2020-05-20T20:56:30.430" v="446" actId="478"/>
          <ac:picMkLst>
            <pc:docMk/>
            <pc:sldMk cId="1415258972" sldId="358"/>
            <ac:picMk id="3" creationId="{F4962C48-C7D5-4C6D-8185-12C81A476DCD}"/>
          </ac:picMkLst>
        </pc:picChg>
        <pc:picChg chg="del">
          <ac:chgData name="Andrea Andaur" userId="c951bd3bc2a87a8c" providerId="LiveId" clId="{98593C5B-168D-483D-9AD8-FBB2C1B1F78B}" dt="2020-05-20T20:56:26.567" v="445" actId="478"/>
          <ac:picMkLst>
            <pc:docMk/>
            <pc:sldMk cId="1415258972" sldId="358"/>
            <ac:picMk id="10" creationId="{A60E2F08-2E45-4D70-8B00-5179BCEF075D}"/>
          </ac:picMkLst>
        </pc:picChg>
        <pc:picChg chg="mod">
          <ac:chgData name="Andrea Andaur" userId="c951bd3bc2a87a8c" providerId="LiveId" clId="{98593C5B-168D-483D-9AD8-FBB2C1B1F78B}" dt="2020-05-20T21:02:54.978" v="483" actId="1076"/>
          <ac:picMkLst>
            <pc:docMk/>
            <pc:sldMk cId="1415258972" sldId="358"/>
            <ac:picMk id="11" creationId="{3876FD1F-306E-463B-B267-C0B94352CC7F}"/>
          </ac:picMkLst>
        </pc:picChg>
        <pc:picChg chg="mod">
          <ac:chgData name="Andrea Andaur" userId="c951bd3bc2a87a8c" providerId="LiveId" clId="{98593C5B-168D-483D-9AD8-FBB2C1B1F78B}" dt="2020-05-20T21:02:53.177" v="482" actId="1076"/>
          <ac:picMkLst>
            <pc:docMk/>
            <pc:sldMk cId="1415258972" sldId="358"/>
            <ac:picMk id="12" creationId="{24F3DA5F-E0DA-4462-B166-9DAF4DF2AEE6}"/>
          </ac:picMkLst>
        </pc:picChg>
        <pc:picChg chg="mod">
          <ac:chgData name="Andrea Andaur" userId="c951bd3bc2a87a8c" providerId="LiveId" clId="{98593C5B-168D-483D-9AD8-FBB2C1B1F78B}" dt="2020-05-20T21:01:44.482" v="470" actId="1076"/>
          <ac:picMkLst>
            <pc:docMk/>
            <pc:sldMk cId="1415258972" sldId="358"/>
            <ac:picMk id="2050" creationId="{8144E60F-6DEF-4665-956D-098C2D141A37}"/>
          </ac:picMkLst>
        </pc:picChg>
        <pc:picChg chg="mod">
          <ac:chgData name="Andrea Andaur" userId="c951bd3bc2a87a8c" providerId="LiveId" clId="{98593C5B-168D-483D-9AD8-FBB2C1B1F78B}" dt="2020-05-20T20:56:53.604" v="458" actId="1076"/>
          <ac:picMkLst>
            <pc:docMk/>
            <pc:sldMk cId="1415258972" sldId="358"/>
            <ac:picMk id="2054" creationId="{D78EE444-6082-4AA7-BE06-87697E02FDBD}"/>
          </ac:picMkLst>
        </pc:picChg>
        <pc:picChg chg="del">
          <ac:chgData name="Andrea Andaur" userId="c951bd3bc2a87a8c" providerId="LiveId" clId="{98593C5B-168D-483D-9AD8-FBB2C1B1F78B}" dt="2020-05-20T20:56:34.781" v="448" actId="478"/>
          <ac:picMkLst>
            <pc:docMk/>
            <pc:sldMk cId="1415258972" sldId="358"/>
            <ac:picMk id="2066" creationId="{8ADEB840-15CB-4C02-9674-F6FE2EB30B5A}"/>
          </ac:picMkLst>
        </pc:picChg>
        <pc:picChg chg="del">
          <ac:chgData name="Andrea Andaur" userId="c951bd3bc2a87a8c" providerId="LiveId" clId="{98593C5B-168D-483D-9AD8-FBB2C1B1F78B}" dt="2020-05-20T20:56:32.475" v="447" actId="478"/>
          <ac:picMkLst>
            <pc:docMk/>
            <pc:sldMk cId="1415258972" sldId="358"/>
            <ac:picMk id="2068" creationId="{3F89186F-3C96-43A2-B6AF-49247B23A69C}"/>
          </ac:picMkLst>
        </pc:picChg>
        <pc:picChg chg="del">
          <ac:chgData name="Andrea Andaur" userId="c951bd3bc2a87a8c" providerId="LiveId" clId="{98593C5B-168D-483D-9AD8-FBB2C1B1F78B}" dt="2020-05-20T20:56:42.336" v="452" actId="478"/>
          <ac:picMkLst>
            <pc:docMk/>
            <pc:sldMk cId="1415258972" sldId="358"/>
            <ac:picMk id="2078" creationId="{449AB402-0851-4644-87EC-2D1D3EAAB931}"/>
          </ac:picMkLst>
        </pc:picChg>
        <pc:picChg chg="del">
          <ac:chgData name="Andrea Andaur" userId="c951bd3bc2a87a8c" providerId="LiveId" clId="{98593C5B-168D-483D-9AD8-FBB2C1B1F78B}" dt="2020-05-20T20:56:36.587" v="449" actId="478"/>
          <ac:picMkLst>
            <pc:docMk/>
            <pc:sldMk cId="1415258972" sldId="358"/>
            <ac:picMk id="2080" creationId="{3E724CFD-DDB1-401C-B06A-703FA651E2F7}"/>
          </ac:picMkLst>
        </pc:picChg>
        <pc:picChg chg="del">
          <ac:chgData name="Andrea Andaur" userId="c951bd3bc2a87a8c" providerId="LiveId" clId="{98593C5B-168D-483D-9AD8-FBB2C1B1F78B}" dt="2020-05-20T20:56:40.224" v="451" actId="478"/>
          <ac:picMkLst>
            <pc:docMk/>
            <pc:sldMk cId="1415258972" sldId="358"/>
            <ac:picMk id="2082" creationId="{3B069638-E9AA-42F3-A2E4-1D2F5D4C0E36}"/>
          </ac:picMkLst>
        </pc:picChg>
        <pc:picChg chg="del">
          <ac:chgData name="Andrea Andaur" userId="c951bd3bc2a87a8c" providerId="LiveId" clId="{98593C5B-168D-483D-9AD8-FBB2C1B1F78B}" dt="2020-05-20T20:56:38.524" v="450" actId="478"/>
          <ac:picMkLst>
            <pc:docMk/>
            <pc:sldMk cId="1415258972" sldId="358"/>
            <ac:picMk id="2084" creationId="{99552EED-06E8-46EF-9389-D0A42A0B4B68}"/>
          </ac:picMkLst>
        </pc:picChg>
        <pc:picChg chg="add mod">
          <ac:chgData name="Andrea Andaur" userId="c951bd3bc2a87a8c" providerId="LiveId" clId="{98593C5B-168D-483D-9AD8-FBB2C1B1F78B}" dt="2020-05-20T21:01:49.497" v="472" actId="1076"/>
          <ac:picMkLst>
            <pc:docMk/>
            <pc:sldMk cId="1415258972" sldId="358"/>
            <ac:picMk id="3074" creationId="{D49EF848-44FE-4831-9470-F9BBDC15A71E}"/>
          </ac:picMkLst>
        </pc:picChg>
        <pc:picChg chg="add mod">
          <ac:chgData name="Andrea Andaur" userId="c951bd3bc2a87a8c" providerId="LiveId" clId="{98593C5B-168D-483D-9AD8-FBB2C1B1F78B}" dt="2020-05-20T21:01:57.765" v="473" actId="732"/>
          <ac:picMkLst>
            <pc:docMk/>
            <pc:sldMk cId="1415258972" sldId="358"/>
            <ac:picMk id="3076" creationId="{D4593964-04D0-481C-A58D-393A0FF3DCF8}"/>
          </ac:picMkLst>
        </pc:picChg>
      </pc:sldChg>
      <pc:sldChg chg="addSp modSp new del ord modTransition modAnim">
        <pc:chgData name="Andrea Andaur" userId="c951bd3bc2a87a8c" providerId="LiveId" clId="{98593C5B-168D-483D-9AD8-FBB2C1B1F78B}" dt="2020-05-20T20:56:21.861" v="443" actId="47"/>
        <pc:sldMkLst>
          <pc:docMk/>
          <pc:sldMk cId="4118580538" sldId="358"/>
        </pc:sldMkLst>
        <pc:picChg chg="add mod">
          <ac:chgData name="Andrea Andaur" userId="c951bd3bc2a87a8c" providerId="LiveId" clId="{98593C5B-168D-483D-9AD8-FBB2C1B1F78B}" dt="2020-05-20T20:56:13.741" v="442" actId="1076"/>
          <ac:picMkLst>
            <pc:docMk/>
            <pc:sldMk cId="4118580538" sldId="358"/>
            <ac:picMk id="2" creationId="{21D22989-8FDF-450E-B377-D3C35FB95AB1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0T21:09:03.650" v="504"/>
        <pc:sldMkLst>
          <pc:docMk/>
          <pc:sldMk cId="3194163638" sldId="359"/>
        </pc:sldMkLst>
        <pc:spChg chg="mod">
          <ac:chgData name="Andrea Andaur" userId="c951bd3bc2a87a8c" providerId="LiveId" clId="{98593C5B-168D-483D-9AD8-FBB2C1B1F78B}" dt="2020-05-20T21:08:38.992" v="501" actId="1076"/>
          <ac:spMkLst>
            <pc:docMk/>
            <pc:sldMk cId="3194163638" sldId="359"/>
            <ac:spMk id="4" creationId="{F791E4C9-2DC2-43E0-929C-ED5426FA7B09}"/>
          </ac:spMkLst>
        </pc:spChg>
        <pc:picChg chg="mod">
          <ac:chgData name="Andrea Andaur" userId="c951bd3bc2a87a8c" providerId="LiveId" clId="{98593C5B-168D-483D-9AD8-FBB2C1B1F78B}" dt="2020-05-20T21:08:19.617" v="497" actId="1076"/>
          <ac:picMkLst>
            <pc:docMk/>
            <pc:sldMk cId="3194163638" sldId="359"/>
            <ac:picMk id="3" creationId="{F23D4614-15C8-422F-B683-CC859D830E84}"/>
          </ac:picMkLst>
        </pc:picChg>
        <pc:picChg chg="del">
          <ac:chgData name="Andrea Andaur" userId="c951bd3bc2a87a8c" providerId="LiveId" clId="{98593C5B-168D-483D-9AD8-FBB2C1B1F78B}" dt="2020-05-20T21:02:23.722" v="481" actId="478"/>
          <ac:picMkLst>
            <pc:docMk/>
            <pc:sldMk cId="3194163638" sldId="359"/>
            <ac:picMk id="11" creationId="{3876FD1F-306E-463B-B267-C0B94352CC7F}"/>
          </ac:picMkLst>
        </pc:picChg>
        <pc:picChg chg="add mod">
          <ac:chgData name="Andrea Andaur" userId="c951bd3bc2a87a8c" providerId="LiveId" clId="{98593C5B-168D-483D-9AD8-FBB2C1B1F78B}" dt="2020-05-20T21:04:07.946" v="487" actId="14100"/>
          <ac:picMkLst>
            <pc:docMk/>
            <pc:sldMk cId="3194163638" sldId="359"/>
            <ac:picMk id="14" creationId="{0FE0C526-BBE1-4E2E-9002-194990779C2F}"/>
          </ac:picMkLst>
        </pc:picChg>
        <pc:picChg chg="del">
          <ac:chgData name="Andrea Andaur" userId="c951bd3bc2a87a8c" providerId="LiveId" clId="{98593C5B-168D-483D-9AD8-FBB2C1B1F78B}" dt="2020-05-20T21:02:16.812" v="477" actId="478"/>
          <ac:picMkLst>
            <pc:docMk/>
            <pc:sldMk cId="3194163638" sldId="359"/>
            <ac:picMk id="2054" creationId="{D78EE444-6082-4AA7-BE06-87697E02FDBD}"/>
          </ac:picMkLst>
        </pc:picChg>
        <pc:picChg chg="del">
          <ac:chgData name="Andrea Andaur" userId="c951bd3bc2a87a8c" providerId="LiveId" clId="{98593C5B-168D-483D-9AD8-FBB2C1B1F78B}" dt="2020-05-20T21:02:14.919" v="476" actId="478"/>
          <ac:picMkLst>
            <pc:docMk/>
            <pc:sldMk cId="3194163638" sldId="359"/>
            <ac:picMk id="3074" creationId="{D49EF848-44FE-4831-9470-F9BBDC15A71E}"/>
          </ac:picMkLst>
        </pc:picChg>
        <pc:picChg chg="del">
          <ac:chgData name="Andrea Andaur" userId="c951bd3bc2a87a8c" providerId="LiveId" clId="{98593C5B-168D-483D-9AD8-FBB2C1B1F78B}" dt="2020-05-20T21:02:18.681" v="478" actId="478"/>
          <ac:picMkLst>
            <pc:docMk/>
            <pc:sldMk cId="3194163638" sldId="359"/>
            <ac:picMk id="3076" creationId="{D4593964-04D0-481C-A58D-393A0FF3DCF8}"/>
          </ac:picMkLst>
        </pc:picChg>
        <pc:picChg chg="add mod">
          <ac:chgData name="Andrea Andaur" userId="c951bd3bc2a87a8c" providerId="LiveId" clId="{98593C5B-168D-483D-9AD8-FBB2C1B1F78B}" dt="2020-05-20T21:05:05.341" v="491" actId="1076"/>
          <ac:picMkLst>
            <pc:docMk/>
            <pc:sldMk cId="3194163638" sldId="359"/>
            <ac:picMk id="5122" creationId="{EC9A4131-4AD0-4E00-B01B-7CF92F258A03}"/>
          </ac:picMkLst>
        </pc:picChg>
        <pc:picChg chg="add mod">
          <ac:chgData name="Andrea Andaur" userId="c951bd3bc2a87a8c" providerId="LiveId" clId="{98593C5B-168D-483D-9AD8-FBB2C1B1F78B}" dt="2020-05-20T21:06:17.958" v="496" actId="1076"/>
          <ac:picMkLst>
            <pc:docMk/>
            <pc:sldMk cId="3194163638" sldId="359"/>
            <ac:picMk id="5124" creationId="{BF95064E-8307-4197-8804-4A53E3F70BBC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0T21:18:07.182" v="538"/>
        <pc:sldMkLst>
          <pc:docMk/>
          <pc:sldMk cId="3607463396" sldId="360"/>
        </pc:sldMkLst>
        <pc:picChg chg="del">
          <ac:chgData name="Andrea Andaur" userId="c951bd3bc2a87a8c" providerId="LiveId" clId="{98593C5B-168D-483D-9AD8-FBB2C1B1F78B}" dt="2020-05-20T21:17:11.302" v="532" actId="478"/>
          <ac:picMkLst>
            <pc:docMk/>
            <pc:sldMk cId="3607463396" sldId="360"/>
            <ac:picMk id="3" creationId="{F23D4614-15C8-422F-B683-CC859D830E84}"/>
          </ac:picMkLst>
        </pc:picChg>
        <pc:picChg chg="del">
          <ac:chgData name="Andrea Andaur" userId="c951bd3bc2a87a8c" providerId="LiveId" clId="{98593C5B-168D-483D-9AD8-FBB2C1B1F78B}" dt="2020-05-20T21:09:29.866" v="509" actId="478"/>
          <ac:picMkLst>
            <pc:docMk/>
            <pc:sldMk cId="3607463396" sldId="360"/>
            <ac:picMk id="14" creationId="{0FE0C526-BBE1-4E2E-9002-194990779C2F}"/>
          </ac:picMkLst>
        </pc:picChg>
        <pc:picChg chg="add mod">
          <ac:chgData name="Andrea Andaur" userId="c951bd3bc2a87a8c" providerId="LiveId" clId="{98593C5B-168D-483D-9AD8-FBB2C1B1F78B}" dt="2020-05-20T21:16:31.737" v="529" actId="1076"/>
          <ac:picMkLst>
            <pc:docMk/>
            <pc:sldMk cId="3607463396" sldId="360"/>
            <ac:picMk id="15" creationId="{77A3193D-BEF8-4210-86E9-8B0C2699A523}"/>
          </ac:picMkLst>
        </pc:picChg>
        <pc:picChg chg="add mod">
          <ac:chgData name="Andrea Andaur" userId="c951bd3bc2a87a8c" providerId="LiveId" clId="{98593C5B-168D-483D-9AD8-FBB2C1B1F78B}" dt="2020-05-20T21:16:28.126" v="527" actId="1076"/>
          <ac:picMkLst>
            <pc:docMk/>
            <pc:sldMk cId="3607463396" sldId="360"/>
            <ac:picMk id="16" creationId="{D59B05DF-5E17-42E9-B5FB-AEB41D5493C8}"/>
          </ac:picMkLst>
        </pc:picChg>
        <pc:picChg chg="add mod">
          <ac:chgData name="Andrea Andaur" userId="c951bd3bc2a87a8c" providerId="LiveId" clId="{98593C5B-168D-483D-9AD8-FBB2C1B1F78B}" dt="2020-05-20T21:17:13.709" v="533" actId="1076"/>
          <ac:picMkLst>
            <pc:docMk/>
            <pc:sldMk cId="3607463396" sldId="360"/>
            <ac:picMk id="17" creationId="{251B0E3E-A656-4D0E-A9EC-FFEE7AC768DF}"/>
          </ac:picMkLst>
        </pc:picChg>
        <pc:picChg chg="del">
          <ac:chgData name="Andrea Andaur" userId="c951bd3bc2a87a8c" providerId="LiveId" clId="{98593C5B-168D-483D-9AD8-FBB2C1B1F78B}" dt="2020-05-20T21:09:28.156" v="508" actId="478"/>
          <ac:picMkLst>
            <pc:docMk/>
            <pc:sldMk cId="3607463396" sldId="360"/>
            <ac:picMk id="5122" creationId="{EC9A4131-4AD0-4E00-B01B-7CF92F258A03}"/>
          </ac:picMkLst>
        </pc:picChg>
        <pc:picChg chg="del">
          <ac:chgData name="Andrea Andaur" userId="c951bd3bc2a87a8c" providerId="LiveId" clId="{98593C5B-168D-483D-9AD8-FBB2C1B1F78B}" dt="2020-05-20T21:09:26.304" v="507" actId="478"/>
          <ac:picMkLst>
            <pc:docMk/>
            <pc:sldMk cId="3607463396" sldId="360"/>
            <ac:picMk id="5124" creationId="{BF95064E-8307-4197-8804-4A53E3F70BBC}"/>
          </ac:picMkLst>
        </pc:picChg>
        <pc:picChg chg="add mod">
          <ac:chgData name="Andrea Andaur" userId="c951bd3bc2a87a8c" providerId="LiveId" clId="{98593C5B-168D-483D-9AD8-FBB2C1B1F78B}" dt="2020-05-20T21:16:30.311" v="528" actId="1076"/>
          <ac:picMkLst>
            <pc:docMk/>
            <pc:sldMk cId="3607463396" sldId="360"/>
            <ac:picMk id="6146" creationId="{520FB841-F223-47FC-88C4-057DF8E8361B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0T22:24:07.831" v="1183" actId="1076"/>
        <pc:sldMkLst>
          <pc:docMk/>
          <pc:sldMk cId="1539846204" sldId="361"/>
        </pc:sldMkLst>
        <pc:picChg chg="add mod">
          <ac:chgData name="Andrea Andaur" userId="c951bd3bc2a87a8c" providerId="LiveId" clId="{98593C5B-168D-483D-9AD8-FBB2C1B1F78B}" dt="2020-05-20T21:18:30.444" v="543" actId="1076"/>
          <ac:picMkLst>
            <pc:docMk/>
            <pc:sldMk cId="1539846204" sldId="361"/>
            <ac:picMk id="14" creationId="{862519B3-1837-4280-A91A-6446A6396679}"/>
          </ac:picMkLst>
        </pc:picChg>
        <pc:picChg chg="del">
          <ac:chgData name="Andrea Andaur" userId="c951bd3bc2a87a8c" providerId="LiveId" clId="{98593C5B-168D-483D-9AD8-FBB2C1B1F78B}" dt="2020-05-20T21:18:12.115" v="539" actId="478"/>
          <ac:picMkLst>
            <pc:docMk/>
            <pc:sldMk cId="1539846204" sldId="361"/>
            <ac:picMk id="15" creationId="{77A3193D-BEF8-4210-86E9-8B0C2699A523}"/>
          </ac:picMkLst>
        </pc:picChg>
        <pc:picChg chg="del">
          <ac:chgData name="Andrea Andaur" userId="c951bd3bc2a87a8c" providerId="LiveId" clId="{98593C5B-168D-483D-9AD8-FBB2C1B1F78B}" dt="2020-05-20T21:18:14.168" v="540" actId="478"/>
          <ac:picMkLst>
            <pc:docMk/>
            <pc:sldMk cId="1539846204" sldId="361"/>
            <ac:picMk id="16" creationId="{D59B05DF-5E17-42E9-B5FB-AEB41D5493C8}"/>
          </ac:picMkLst>
        </pc:picChg>
        <pc:picChg chg="del">
          <ac:chgData name="Andrea Andaur" userId="c951bd3bc2a87a8c" providerId="LiveId" clId="{98593C5B-168D-483D-9AD8-FBB2C1B1F78B}" dt="2020-05-20T21:21:28.271" v="545" actId="478"/>
          <ac:picMkLst>
            <pc:docMk/>
            <pc:sldMk cId="1539846204" sldId="361"/>
            <ac:picMk id="17" creationId="{251B0E3E-A656-4D0E-A9EC-FFEE7AC768DF}"/>
          </ac:picMkLst>
        </pc:picChg>
        <pc:picChg chg="add mod">
          <ac:chgData name="Andrea Andaur" userId="c951bd3bc2a87a8c" providerId="LiveId" clId="{98593C5B-168D-483D-9AD8-FBB2C1B1F78B}" dt="2020-05-20T21:21:41.807" v="548" actId="1076"/>
          <ac:picMkLst>
            <pc:docMk/>
            <pc:sldMk cId="1539846204" sldId="361"/>
            <ac:picMk id="18" creationId="{02E00231-E681-41E0-9463-E6F13BF4315E}"/>
          </ac:picMkLst>
        </pc:picChg>
        <pc:picChg chg="add mod">
          <ac:chgData name="Andrea Andaur" userId="c951bd3bc2a87a8c" providerId="LiveId" clId="{98593C5B-168D-483D-9AD8-FBB2C1B1F78B}" dt="2020-05-20T22:24:07.831" v="1183" actId="1076"/>
          <ac:picMkLst>
            <pc:docMk/>
            <pc:sldMk cId="1539846204" sldId="361"/>
            <ac:picMk id="19" creationId="{B8BCD3B3-C7F9-4231-9472-E4F77D129EBE}"/>
          </ac:picMkLst>
        </pc:picChg>
        <pc:picChg chg="del">
          <ac:chgData name="Andrea Andaur" userId="c951bd3bc2a87a8c" providerId="LiveId" clId="{98593C5B-168D-483D-9AD8-FBB2C1B1F78B}" dt="2020-05-20T21:18:15.897" v="541" actId="478"/>
          <ac:picMkLst>
            <pc:docMk/>
            <pc:sldMk cId="1539846204" sldId="361"/>
            <ac:picMk id="6146" creationId="{520FB841-F223-47FC-88C4-057DF8E8361B}"/>
          </ac:picMkLst>
        </pc:picChg>
        <pc:picChg chg="add mod">
          <ac:chgData name="Andrea Andaur" userId="c951bd3bc2a87a8c" providerId="LiveId" clId="{98593C5B-168D-483D-9AD8-FBB2C1B1F78B}" dt="2020-05-20T22:23:30.712" v="1181" actId="14100"/>
          <ac:picMkLst>
            <pc:docMk/>
            <pc:sldMk cId="1539846204" sldId="361"/>
            <ac:picMk id="8194" creationId="{E47CCB34-4C64-46FD-A230-8AB5769C58BE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0T22:26:50.232" v="1193" actId="1076"/>
        <pc:sldMkLst>
          <pc:docMk/>
          <pc:sldMk cId="1987737725" sldId="362"/>
        </pc:sldMkLst>
        <pc:spChg chg="add mod">
          <ac:chgData name="Andrea Andaur" userId="c951bd3bc2a87a8c" providerId="LiveId" clId="{98593C5B-168D-483D-9AD8-FBB2C1B1F78B}" dt="2020-05-20T21:23:27.654" v="573" actId="1076"/>
          <ac:spMkLst>
            <pc:docMk/>
            <pc:sldMk cId="1987737725" sldId="362"/>
            <ac:spMk id="13" creationId="{B5BCF877-1E48-4E6E-B5A2-AF77AEC100EE}"/>
          </ac:spMkLst>
        </pc:spChg>
        <pc:spChg chg="add mod">
          <ac:chgData name="Andrea Andaur" userId="c951bd3bc2a87a8c" providerId="LiveId" clId="{98593C5B-168D-483D-9AD8-FBB2C1B1F78B}" dt="2020-05-20T21:23:27.654" v="573" actId="1076"/>
          <ac:spMkLst>
            <pc:docMk/>
            <pc:sldMk cId="1987737725" sldId="362"/>
            <ac:spMk id="15" creationId="{C17DF8CC-ADC7-4D16-B0A9-A01CB8DB7903}"/>
          </ac:spMkLst>
        </pc:spChg>
        <pc:picChg chg="add mod">
          <ac:chgData name="Andrea Andaur" userId="c951bd3bc2a87a8c" providerId="LiveId" clId="{98593C5B-168D-483D-9AD8-FBB2C1B1F78B}" dt="2020-05-20T22:26:50.232" v="1193" actId="1076"/>
          <ac:picMkLst>
            <pc:docMk/>
            <pc:sldMk cId="1987737725" sldId="362"/>
            <ac:picMk id="12" creationId="{C3AB4FC0-5EAB-4A44-87E1-F9C377837D72}"/>
          </ac:picMkLst>
        </pc:picChg>
        <pc:picChg chg="del">
          <ac:chgData name="Andrea Andaur" userId="c951bd3bc2a87a8c" providerId="LiveId" clId="{98593C5B-168D-483D-9AD8-FBB2C1B1F78B}" dt="2020-05-20T21:21:58.959" v="553" actId="478"/>
          <ac:picMkLst>
            <pc:docMk/>
            <pc:sldMk cId="1987737725" sldId="362"/>
            <ac:picMk id="14" creationId="{862519B3-1837-4280-A91A-6446A6396679}"/>
          </ac:picMkLst>
        </pc:picChg>
        <pc:picChg chg="add mod">
          <ac:chgData name="Andrea Andaur" userId="c951bd3bc2a87a8c" providerId="LiveId" clId="{98593C5B-168D-483D-9AD8-FBB2C1B1F78B}" dt="2020-05-20T21:26:10.147" v="590" actId="1076"/>
          <ac:picMkLst>
            <pc:docMk/>
            <pc:sldMk cId="1987737725" sldId="362"/>
            <ac:picMk id="17" creationId="{C7E3737B-04C4-4CF0-948B-9ECBA6449495}"/>
          </ac:picMkLst>
        </pc:picChg>
        <pc:picChg chg="del">
          <ac:chgData name="Andrea Andaur" userId="c951bd3bc2a87a8c" providerId="LiveId" clId="{98593C5B-168D-483D-9AD8-FBB2C1B1F78B}" dt="2020-05-20T21:22:02.474" v="554" actId="478"/>
          <ac:picMkLst>
            <pc:docMk/>
            <pc:sldMk cId="1987737725" sldId="362"/>
            <ac:picMk id="18" creationId="{02E00231-E681-41E0-9463-E6F13BF4315E}"/>
          </ac:picMkLst>
        </pc:picChg>
        <pc:picChg chg="add mod">
          <ac:chgData name="Andrea Andaur" userId="c951bd3bc2a87a8c" providerId="LiveId" clId="{98593C5B-168D-483D-9AD8-FBB2C1B1F78B}" dt="2020-05-20T21:24:29.924" v="581" actId="1076"/>
          <ac:picMkLst>
            <pc:docMk/>
            <pc:sldMk cId="1987737725" sldId="362"/>
            <ac:picMk id="7170" creationId="{DD0590E2-8100-4D14-9062-C15BB5772164}"/>
          </ac:picMkLst>
        </pc:picChg>
        <pc:picChg chg="add mod">
          <ac:chgData name="Andrea Andaur" userId="c951bd3bc2a87a8c" providerId="LiveId" clId="{98593C5B-168D-483D-9AD8-FBB2C1B1F78B}" dt="2020-05-20T21:25:53.601" v="588" actId="14100"/>
          <ac:picMkLst>
            <pc:docMk/>
            <pc:sldMk cId="1987737725" sldId="362"/>
            <ac:picMk id="7172" creationId="{8703254F-AE96-42D9-93D8-586F9BDCAB66}"/>
          </ac:picMkLst>
        </pc:picChg>
      </pc:sldChg>
      <pc:sldChg chg="addSp delSp modSp add mod ord delAnim modAnim">
        <pc:chgData name="Andrea Andaur" userId="c951bd3bc2a87a8c" providerId="LiveId" clId="{98593C5B-168D-483D-9AD8-FBB2C1B1F78B}" dt="2020-05-22T22:34:08.854" v="1349"/>
        <pc:sldMkLst>
          <pc:docMk/>
          <pc:sldMk cId="2034564844" sldId="363"/>
        </pc:sldMkLst>
        <pc:picChg chg="del mod">
          <ac:chgData name="Andrea Andaur" userId="c951bd3bc2a87a8c" providerId="LiveId" clId="{98593C5B-168D-483D-9AD8-FBB2C1B1F78B}" dt="2020-05-22T22:28:35.504" v="1345" actId="478"/>
          <ac:picMkLst>
            <pc:docMk/>
            <pc:sldMk cId="2034564844" sldId="363"/>
            <ac:picMk id="3" creationId="{9A10DD04-BAAA-49D5-BE59-23E8701B99D4}"/>
          </ac:picMkLst>
        </pc:picChg>
        <pc:picChg chg="mod">
          <ac:chgData name="Andrea Andaur" userId="c951bd3bc2a87a8c" providerId="LiveId" clId="{98593C5B-168D-483D-9AD8-FBB2C1B1F78B}" dt="2020-05-22T22:34:01.741" v="1348" actId="1076"/>
          <ac:picMkLst>
            <pc:docMk/>
            <pc:sldMk cId="2034564844" sldId="363"/>
            <ac:picMk id="9" creationId="{D3356E17-97BC-4082-B337-4777E1C97C9A}"/>
          </ac:picMkLst>
        </pc:picChg>
        <pc:picChg chg="add mod">
          <ac:chgData name="Andrea Andaur" userId="c951bd3bc2a87a8c" providerId="LiveId" clId="{98593C5B-168D-483D-9AD8-FBB2C1B1F78B}" dt="2020-05-20T21:27:50.881" v="602" actId="14100"/>
          <ac:picMkLst>
            <pc:docMk/>
            <pc:sldMk cId="2034564844" sldId="363"/>
            <ac:picMk id="12" creationId="{A9C31B1C-A922-423F-B8D5-3728EA8D1C8B}"/>
          </ac:picMkLst>
        </pc:picChg>
        <pc:picChg chg="add mod">
          <ac:chgData name="Andrea Andaur" userId="c951bd3bc2a87a8c" providerId="LiveId" clId="{98593C5B-168D-483D-9AD8-FBB2C1B1F78B}" dt="2020-05-20T21:27:58.664" v="605" actId="1076"/>
          <ac:picMkLst>
            <pc:docMk/>
            <pc:sldMk cId="2034564844" sldId="363"/>
            <ac:picMk id="13" creationId="{0B6399DC-033C-4FC7-B656-7C1687261F39}"/>
          </ac:picMkLst>
        </pc:picChg>
        <pc:picChg chg="del">
          <ac:chgData name="Andrea Andaur" userId="c951bd3bc2a87a8c" providerId="LiveId" clId="{98593C5B-168D-483D-9AD8-FBB2C1B1F78B}" dt="2020-05-20T21:26:57.431" v="599" actId="478"/>
          <ac:picMkLst>
            <pc:docMk/>
            <pc:sldMk cId="2034564844" sldId="363"/>
            <ac:picMk id="14" creationId="{862519B3-1837-4280-A91A-6446A6396679}"/>
          </ac:picMkLst>
        </pc:picChg>
        <pc:picChg chg="del">
          <ac:chgData name="Andrea Andaur" userId="c951bd3bc2a87a8c" providerId="LiveId" clId="{98593C5B-168D-483D-9AD8-FBB2C1B1F78B}" dt="2020-05-20T21:30:29.747" v="610" actId="478"/>
          <ac:picMkLst>
            <pc:docMk/>
            <pc:sldMk cId="2034564844" sldId="363"/>
            <ac:picMk id="18" creationId="{02E00231-E681-41E0-9463-E6F13BF4315E}"/>
          </ac:picMkLst>
        </pc:picChg>
        <pc:picChg chg="mod">
          <ac:chgData name="Andrea Andaur" userId="c951bd3bc2a87a8c" providerId="LiveId" clId="{98593C5B-168D-483D-9AD8-FBB2C1B1F78B}" dt="2020-05-22T22:33:57.352" v="1347" actId="1076"/>
          <ac:picMkLst>
            <pc:docMk/>
            <pc:sldMk cId="2034564844" sldId="363"/>
            <ac:picMk id="2050" creationId="{8144E60F-6DEF-4665-956D-098C2D141A37}"/>
          </ac:picMkLst>
        </pc:picChg>
        <pc:picChg chg="add mod">
          <ac:chgData name="Andrea Andaur" userId="c951bd3bc2a87a8c" providerId="LiveId" clId="{98593C5B-168D-483D-9AD8-FBB2C1B1F78B}" dt="2020-05-20T21:30:26.654" v="609" actId="1076"/>
          <ac:picMkLst>
            <pc:docMk/>
            <pc:sldMk cId="2034564844" sldId="363"/>
            <ac:picMk id="9218" creationId="{D30C2195-2066-454D-A23D-3AFB384E4549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2T22:34:32.182" v="1350"/>
        <pc:sldMkLst>
          <pc:docMk/>
          <pc:sldMk cId="1250065980" sldId="364"/>
        </pc:sldMkLst>
        <pc:picChg chg="mod">
          <ac:chgData name="Andrea Andaur" userId="c951bd3bc2a87a8c" providerId="LiveId" clId="{98593C5B-168D-483D-9AD8-FBB2C1B1F78B}" dt="2020-05-20T22:30:51.241" v="1194" actId="1076"/>
          <ac:picMkLst>
            <pc:docMk/>
            <pc:sldMk cId="1250065980" sldId="364"/>
            <ac:picMk id="3" creationId="{2892C789-6AF8-4F7A-A994-81D6BB8249E5}"/>
          </ac:picMkLst>
        </pc:picChg>
        <pc:picChg chg="del">
          <ac:chgData name="Andrea Andaur" userId="c951bd3bc2a87a8c" providerId="LiveId" clId="{98593C5B-168D-483D-9AD8-FBB2C1B1F78B}" dt="2020-05-20T21:30:57.066" v="624" actId="478"/>
          <ac:picMkLst>
            <pc:docMk/>
            <pc:sldMk cId="1250065980" sldId="364"/>
            <ac:picMk id="9" creationId="{04C8E73A-6A4A-4A65-8761-808A45D2B559}"/>
          </ac:picMkLst>
        </pc:picChg>
        <pc:picChg chg="del">
          <ac:chgData name="Andrea Andaur" userId="c951bd3bc2a87a8c" providerId="LiveId" clId="{98593C5B-168D-483D-9AD8-FBB2C1B1F78B}" dt="2020-05-20T21:30:55.039" v="623" actId="478"/>
          <ac:picMkLst>
            <pc:docMk/>
            <pc:sldMk cId="1250065980" sldId="364"/>
            <ac:picMk id="14" creationId="{07374E64-7551-410F-8C6E-16614D8D49F0}"/>
          </ac:picMkLst>
        </pc:picChg>
        <pc:picChg chg="mod">
          <ac:chgData name="Andrea Andaur" userId="c951bd3bc2a87a8c" providerId="LiveId" clId="{98593C5B-168D-483D-9AD8-FBB2C1B1F78B}" dt="2020-05-20T21:31:08.847" v="629" actId="1076"/>
          <ac:picMkLst>
            <pc:docMk/>
            <pc:sldMk cId="1250065980" sldId="364"/>
            <ac:picMk id="1026" creationId="{43F79ECB-0984-4BA2-81C0-8E0F6FCC3862}"/>
          </ac:picMkLst>
        </pc:picChg>
        <pc:picChg chg="mod">
          <ac:chgData name="Andrea Andaur" userId="c951bd3bc2a87a8c" providerId="LiveId" clId="{98593C5B-168D-483D-9AD8-FBB2C1B1F78B}" dt="2020-05-20T21:34:09.173" v="650" actId="14100"/>
          <ac:picMkLst>
            <pc:docMk/>
            <pc:sldMk cId="1250065980" sldId="364"/>
            <ac:picMk id="1028" creationId="{462AE02E-6641-4A77-8BD9-47E4CD575F7E}"/>
          </ac:picMkLst>
        </pc:picChg>
        <pc:picChg chg="del">
          <ac:chgData name="Andrea Andaur" userId="c951bd3bc2a87a8c" providerId="LiveId" clId="{98593C5B-168D-483D-9AD8-FBB2C1B1F78B}" dt="2020-05-20T21:30:52.433" v="622" actId="478"/>
          <ac:picMkLst>
            <pc:docMk/>
            <pc:sldMk cId="1250065980" sldId="364"/>
            <ac:picMk id="1030" creationId="{EE370810-BB4E-4CB3-9AAD-E435AFC865FC}"/>
          </ac:picMkLst>
        </pc:picChg>
        <pc:picChg chg="del">
          <ac:chgData name="Andrea Andaur" userId="c951bd3bc2a87a8c" providerId="LiveId" clId="{98593C5B-168D-483D-9AD8-FBB2C1B1F78B}" dt="2020-05-20T21:30:59.302" v="625" actId="478"/>
          <ac:picMkLst>
            <pc:docMk/>
            <pc:sldMk cId="1250065980" sldId="364"/>
            <ac:picMk id="1032" creationId="{BF361C32-8B30-411C-B9F5-9751C98F974B}"/>
          </ac:picMkLst>
        </pc:picChg>
        <pc:picChg chg="del">
          <ac:chgData name="Andrea Andaur" userId="c951bd3bc2a87a8c" providerId="LiveId" clId="{98593C5B-168D-483D-9AD8-FBB2C1B1F78B}" dt="2020-05-20T21:31:01.360" v="626" actId="478"/>
          <ac:picMkLst>
            <pc:docMk/>
            <pc:sldMk cId="1250065980" sldId="364"/>
            <ac:picMk id="1044" creationId="{2D571366-3C96-4A9E-A2A9-9965CC34BF2C}"/>
          </ac:picMkLst>
        </pc:picChg>
        <pc:picChg chg="del">
          <ac:chgData name="Andrea Andaur" userId="c951bd3bc2a87a8c" providerId="LiveId" clId="{98593C5B-168D-483D-9AD8-FBB2C1B1F78B}" dt="2020-05-20T21:31:03.110" v="627" actId="478"/>
          <ac:picMkLst>
            <pc:docMk/>
            <pc:sldMk cId="1250065980" sldId="364"/>
            <ac:picMk id="1046" creationId="{533D4079-3EC0-440A-9657-F7A55A4D5863}"/>
          </ac:picMkLst>
        </pc:picChg>
        <pc:picChg chg="add mod">
          <ac:chgData name="Andrea Andaur" userId="c951bd3bc2a87a8c" providerId="LiveId" clId="{98593C5B-168D-483D-9AD8-FBB2C1B1F78B}" dt="2020-05-20T21:33:59.681" v="647" actId="14100"/>
          <ac:picMkLst>
            <pc:docMk/>
            <pc:sldMk cId="1250065980" sldId="364"/>
            <ac:picMk id="10242" creationId="{FA47C52F-4112-43E4-A89D-2269C73C267C}"/>
          </ac:picMkLst>
        </pc:picChg>
        <pc:picChg chg="add mod">
          <ac:chgData name="Andrea Andaur" userId="c951bd3bc2a87a8c" providerId="LiveId" clId="{98593C5B-168D-483D-9AD8-FBB2C1B1F78B}" dt="2020-05-20T21:34:01.485" v="648" actId="1076"/>
          <ac:picMkLst>
            <pc:docMk/>
            <pc:sldMk cId="1250065980" sldId="364"/>
            <ac:picMk id="10244" creationId="{8608A9D1-23D4-4872-B69A-BCB483A62BE9}"/>
          </ac:picMkLst>
        </pc:picChg>
        <pc:picChg chg="add mod">
          <ac:chgData name="Andrea Andaur" userId="c951bd3bc2a87a8c" providerId="LiveId" clId="{98593C5B-168D-483D-9AD8-FBB2C1B1F78B}" dt="2020-05-20T21:34:03.921" v="649" actId="1076"/>
          <ac:picMkLst>
            <pc:docMk/>
            <pc:sldMk cId="1250065980" sldId="364"/>
            <ac:picMk id="10246" creationId="{FAC5A78C-37B8-4770-B55E-9C209A96B7A5}"/>
          </ac:picMkLst>
        </pc:picChg>
      </pc:sldChg>
      <pc:sldChg chg="addSp delSp modSp add mod modAnim">
        <pc:chgData name="Andrea Andaur" userId="c951bd3bc2a87a8c" providerId="LiveId" clId="{98593C5B-168D-483D-9AD8-FBB2C1B1F78B}" dt="2020-05-22T22:34:48.581" v="1351"/>
        <pc:sldMkLst>
          <pc:docMk/>
          <pc:sldMk cId="3245241059" sldId="365"/>
        </pc:sldMkLst>
        <pc:picChg chg="mod">
          <ac:chgData name="Andrea Andaur" userId="c951bd3bc2a87a8c" providerId="LiveId" clId="{98593C5B-168D-483D-9AD8-FBB2C1B1F78B}" dt="2020-05-20T22:33:41.801" v="1197" actId="1076"/>
          <ac:picMkLst>
            <pc:docMk/>
            <pc:sldMk cId="3245241059" sldId="365"/>
            <ac:picMk id="3" creationId="{26AA370B-7827-4C7A-8CA1-5AB6DA805AA5}"/>
          </ac:picMkLst>
        </pc:picChg>
        <pc:picChg chg="add mod">
          <ac:chgData name="Andrea Andaur" userId="c951bd3bc2a87a8c" providerId="LiveId" clId="{98593C5B-168D-483D-9AD8-FBB2C1B1F78B}" dt="2020-05-20T21:36:43.981" v="670" actId="1076"/>
          <ac:picMkLst>
            <pc:docMk/>
            <pc:sldMk cId="3245241059" sldId="365"/>
            <ac:picMk id="14" creationId="{DE60DAFA-0AC0-428F-AEDD-F25732F1D004}"/>
          </ac:picMkLst>
        </pc:picChg>
        <pc:picChg chg="add mod">
          <ac:chgData name="Andrea Andaur" userId="c951bd3bc2a87a8c" providerId="LiveId" clId="{98593C5B-168D-483D-9AD8-FBB2C1B1F78B}" dt="2020-05-20T21:36:16.028" v="668" actId="732"/>
          <ac:picMkLst>
            <pc:docMk/>
            <pc:sldMk cId="3245241059" sldId="365"/>
            <ac:picMk id="16" creationId="{68120512-ED4F-433F-B3CE-0BDE95BF5935}"/>
          </ac:picMkLst>
        </pc:picChg>
        <pc:picChg chg="add mod">
          <ac:chgData name="Andrea Andaur" userId="c951bd3bc2a87a8c" providerId="LiveId" clId="{98593C5B-168D-483D-9AD8-FBB2C1B1F78B}" dt="2020-05-20T21:41:28.294" v="695" actId="571"/>
          <ac:picMkLst>
            <pc:docMk/>
            <pc:sldMk cId="3245241059" sldId="365"/>
            <ac:picMk id="17" creationId="{FBC83B44-4D81-4AB6-B1D7-E59FC1F4DEFE}"/>
          </ac:picMkLst>
        </pc:picChg>
        <pc:picChg chg="add mod">
          <ac:chgData name="Andrea Andaur" userId="c951bd3bc2a87a8c" providerId="LiveId" clId="{98593C5B-168D-483D-9AD8-FBB2C1B1F78B}" dt="2020-05-20T21:41:28.294" v="695" actId="571"/>
          <ac:picMkLst>
            <pc:docMk/>
            <pc:sldMk cId="3245241059" sldId="365"/>
            <ac:picMk id="18" creationId="{44C4CF47-B6F5-4BD0-ABA8-181318732B71}"/>
          </ac:picMkLst>
        </pc:picChg>
        <pc:picChg chg="del">
          <ac:chgData name="Andrea Andaur" userId="c951bd3bc2a87a8c" providerId="LiveId" clId="{98593C5B-168D-483D-9AD8-FBB2C1B1F78B}" dt="2020-05-20T21:34:20.720" v="655" actId="478"/>
          <ac:picMkLst>
            <pc:docMk/>
            <pc:sldMk cId="3245241059" sldId="365"/>
            <ac:picMk id="1028" creationId="{462AE02E-6641-4A77-8BD9-47E4CD575F7E}"/>
          </ac:picMkLst>
        </pc:picChg>
        <pc:picChg chg="del">
          <ac:chgData name="Andrea Andaur" userId="c951bd3bc2a87a8c" providerId="LiveId" clId="{98593C5B-168D-483D-9AD8-FBB2C1B1F78B}" dt="2020-05-20T21:34:18.914" v="654" actId="478"/>
          <ac:picMkLst>
            <pc:docMk/>
            <pc:sldMk cId="3245241059" sldId="365"/>
            <ac:picMk id="10242" creationId="{FA47C52F-4112-43E4-A89D-2269C73C267C}"/>
          </ac:picMkLst>
        </pc:picChg>
        <pc:picChg chg="del">
          <ac:chgData name="Andrea Andaur" userId="c951bd3bc2a87a8c" providerId="LiveId" clId="{98593C5B-168D-483D-9AD8-FBB2C1B1F78B}" dt="2020-05-20T21:34:17.076" v="653" actId="478"/>
          <ac:picMkLst>
            <pc:docMk/>
            <pc:sldMk cId="3245241059" sldId="365"/>
            <ac:picMk id="10244" creationId="{8608A9D1-23D4-4872-B69A-BCB483A62BE9}"/>
          </ac:picMkLst>
        </pc:picChg>
        <pc:picChg chg="del">
          <ac:chgData name="Andrea Andaur" userId="c951bd3bc2a87a8c" providerId="LiveId" clId="{98593C5B-168D-483D-9AD8-FBB2C1B1F78B}" dt="2020-05-20T21:34:15.001" v="652" actId="478"/>
          <ac:picMkLst>
            <pc:docMk/>
            <pc:sldMk cId="3245241059" sldId="365"/>
            <ac:picMk id="10246" creationId="{FAC5A78C-37B8-4770-B55E-9C209A96B7A5}"/>
          </ac:picMkLst>
        </pc:picChg>
        <pc:picChg chg="add mod">
          <ac:chgData name="Andrea Andaur" userId="c951bd3bc2a87a8c" providerId="LiveId" clId="{98593C5B-168D-483D-9AD8-FBB2C1B1F78B}" dt="2020-05-20T21:41:22.476" v="694" actId="1076"/>
          <ac:picMkLst>
            <pc:docMk/>
            <pc:sldMk cId="3245241059" sldId="365"/>
            <ac:picMk id="11266" creationId="{346A1225-2406-47E9-88D5-AC973078B5F4}"/>
          </ac:picMkLst>
        </pc:picChg>
      </pc:sldChg>
      <pc:sldChg chg="addSp delSp modSp add mod modAnim">
        <pc:chgData name="Andrea Andaur" userId="c951bd3bc2a87a8c" providerId="LiveId" clId="{98593C5B-168D-483D-9AD8-FBB2C1B1F78B}" dt="2020-05-22T22:34:55.689" v="1352"/>
        <pc:sldMkLst>
          <pc:docMk/>
          <pc:sldMk cId="2631846446" sldId="366"/>
        </pc:sldMkLst>
        <pc:picChg chg="mod">
          <ac:chgData name="Andrea Andaur" userId="c951bd3bc2a87a8c" providerId="LiveId" clId="{98593C5B-168D-483D-9AD8-FBB2C1B1F78B}" dt="2020-05-20T22:36:29.271" v="1200" actId="1076"/>
          <ac:picMkLst>
            <pc:docMk/>
            <pc:sldMk cId="2631846446" sldId="366"/>
            <ac:picMk id="3" creationId="{93F67DB5-F1AA-4AD9-AE0E-40CEC93C5B30}"/>
          </ac:picMkLst>
        </pc:picChg>
        <pc:picChg chg="add mod">
          <ac:chgData name="Andrea Andaur" userId="c951bd3bc2a87a8c" providerId="LiveId" clId="{98593C5B-168D-483D-9AD8-FBB2C1B1F78B}" dt="2020-05-20T21:37:07.573" v="677" actId="1076"/>
          <ac:picMkLst>
            <pc:docMk/>
            <pc:sldMk cId="2631846446" sldId="366"/>
            <ac:picMk id="13" creationId="{EEEA003A-BDF2-420F-9552-76C6660C28AE}"/>
          </ac:picMkLst>
        </pc:picChg>
        <pc:picChg chg="del">
          <ac:chgData name="Andrea Andaur" userId="c951bd3bc2a87a8c" providerId="LiveId" clId="{98593C5B-168D-483D-9AD8-FBB2C1B1F78B}" dt="2020-05-20T21:37:01.234" v="674" actId="478"/>
          <ac:picMkLst>
            <pc:docMk/>
            <pc:sldMk cId="2631846446" sldId="366"/>
            <ac:picMk id="14" creationId="{DE60DAFA-0AC0-428F-AEDD-F25732F1D004}"/>
          </ac:picMkLst>
        </pc:picChg>
        <pc:picChg chg="del">
          <ac:chgData name="Andrea Andaur" userId="c951bd3bc2a87a8c" providerId="LiveId" clId="{98593C5B-168D-483D-9AD8-FBB2C1B1F78B}" dt="2020-05-20T21:36:53.473" v="673" actId="478"/>
          <ac:picMkLst>
            <pc:docMk/>
            <pc:sldMk cId="2631846446" sldId="366"/>
            <ac:picMk id="16" creationId="{68120512-ED4F-433F-B3CE-0BDE95BF5935}"/>
          </ac:picMkLst>
        </pc:picChg>
        <pc:picChg chg="del">
          <ac:chgData name="Andrea Andaur" userId="c951bd3bc2a87a8c" providerId="LiveId" clId="{98593C5B-168D-483D-9AD8-FBB2C1B1F78B}" dt="2020-05-20T21:36:51.327" v="672" actId="478"/>
          <ac:picMkLst>
            <pc:docMk/>
            <pc:sldMk cId="2631846446" sldId="366"/>
            <ac:picMk id="11266" creationId="{346A1225-2406-47E9-88D5-AC973078B5F4}"/>
          </ac:picMkLst>
        </pc:picChg>
        <pc:picChg chg="add mod">
          <ac:chgData name="Andrea Andaur" userId="c951bd3bc2a87a8c" providerId="LiveId" clId="{98593C5B-168D-483D-9AD8-FBB2C1B1F78B}" dt="2020-05-20T21:37:55.360" v="681" actId="1076"/>
          <ac:picMkLst>
            <pc:docMk/>
            <pc:sldMk cId="2631846446" sldId="366"/>
            <ac:picMk id="12290" creationId="{CB902554-112A-481D-9BC9-1DF769B819E9}"/>
          </ac:picMkLst>
        </pc:picChg>
        <pc:picChg chg="add mod">
          <ac:chgData name="Andrea Andaur" userId="c951bd3bc2a87a8c" providerId="LiveId" clId="{98593C5B-168D-483D-9AD8-FBB2C1B1F78B}" dt="2020-05-20T21:40:40.306" v="685" actId="1076"/>
          <ac:picMkLst>
            <pc:docMk/>
            <pc:sldMk cId="2631846446" sldId="366"/>
            <ac:picMk id="12292" creationId="{5336799B-D8D9-4029-AAEB-C0D6F413B2B1}"/>
          </ac:picMkLst>
        </pc:picChg>
      </pc:sldChg>
      <pc:sldChg chg="addSp delSp modSp add mod delAnim modAnim">
        <pc:chgData name="Andrea Andaur" userId="c951bd3bc2a87a8c" providerId="LiveId" clId="{98593C5B-168D-483D-9AD8-FBB2C1B1F78B}" dt="2020-05-22T22:35:06.073" v="1353"/>
        <pc:sldMkLst>
          <pc:docMk/>
          <pc:sldMk cId="2693406555" sldId="367"/>
        </pc:sldMkLst>
        <pc:picChg chg="mod">
          <ac:chgData name="Andrea Andaur" userId="c951bd3bc2a87a8c" providerId="LiveId" clId="{98593C5B-168D-483D-9AD8-FBB2C1B1F78B}" dt="2020-05-20T22:38:48.388" v="1207" actId="1076"/>
          <ac:picMkLst>
            <pc:docMk/>
            <pc:sldMk cId="2693406555" sldId="367"/>
            <ac:picMk id="3" creationId="{AD1914AE-7B09-4AA2-AFE6-13FE6AF02509}"/>
          </ac:picMkLst>
        </pc:picChg>
        <pc:picChg chg="del">
          <ac:chgData name="Andrea Andaur" userId="c951bd3bc2a87a8c" providerId="LiveId" clId="{98593C5B-168D-483D-9AD8-FBB2C1B1F78B}" dt="2020-05-20T21:40:58.199" v="688" actId="478"/>
          <ac:picMkLst>
            <pc:docMk/>
            <pc:sldMk cId="2693406555" sldId="367"/>
            <ac:picMk id="9" creationId="{04C8E73A-6A4A-4A65-8761-808A45D2B559}"/>
          </ac:picMkLst>
        </pc:picChg>
        <pc:picChg chg="del">
          <ac:chgData name="Andrea Andaur" userId="c951bd3bc2a87a8c" providerId="LiveId" clId="{98593C5B-168D-483D-9AD8-FBB2C1B1F78B}" dt="2020-05-20T21:40:56.457" v="687" actId="478"/>
          <ac:picMkLst>
            <pc:docMk/>
            <pc:sldMk cId="2693406555" sldId="367"/>
            <ac:picMk id="14" creationId="{07374E64-7551-410F-8C6E-16614D8D49F0}"/>
          </ac:picMkLst>
        </pc:picChg>
        <pc:picChg chg="add mod">
          <ac:chgData name="Andrea Andaur" userId="c951bd3bc2a87a8c" providerId="LiveId" clId="{98593C5B-168D-483D-9AD8-FBB2C1B1F78B}" dt="2020-05-20T21:41:31.890" v="696"/>
          <ac:picMkLst>
            <pc:docMk/>
            <pc:sldMk cId="2693406555" sldId="367"/>
            <ac:picMk id="17" creationId="{99E2934C-1E09-4A34-A38F-7A6C2789EF78}"/>
          </ac:picMkLst>
        </pc:picChg>
        <pc:picChg chg="add mod">
          <ac:chgData name="Andrea Andaur" userId="c951bd3bc2a87a8c" providerId="LiveId" clId="{98593C5B-168D-483D-9AD8-FBB2C1B1F78B}" dt="2020-05-20T21:41:31.890" v="696"/>
          <ac:picMkLst>
            <pc:docMk/>
            <pc:sldMk cId="2693406555" sldId="367"/>
            <ac:picMk id="18" creationId="{93E0E2FB-07B3-4BE7-B742-D0C246B472D3}"/>
          </ac:picMkLst>
        </pc:picChg>
        <pc:picChg chg="add mod">
          <ac:chgData name="Andrea Andaur" userId="c951bd3bc2a87a8c" providerId="LiveId" clId="{98593C5B-168D-483D-9AD8-FBB2C1B1F78B}" dt="2020-05-20T21:42:57.298" v="705" actId="1076"/>
          <ac:picMkLst>
            <pc:docMk/>
            <pc:sldMk cId="2693406555" sldId="367"/>
            <ac:picMk id="20" creationId="{655199AB-6BDB-4B2F-8E52-91DC25AEBACE}"/>
          </ac:picMkLst>
        </pc:picChg>
        <pc:picChg chg="mod">
          <ac:chgData name="Andrea Andaur" userId="c951bd3bc2a87a8c" providerId="LiveId" clId="{98593C5B-168D-483D-9AD8-FBB2C1B1F78B}" dt="2020-05-20T21:41:51.915" v="699" actId="1076"/>
          <ac:picMkLst>
            <pc:docMk/>
            <pc:sldMk cId="2693406555" sldId="367"/>
            <ac:picMk id="1026" creationId="{43F79ECB-0984-4BA2-81C0-8E0F6FCC3862}"/>
          </ac:picMkLst>
        </pc:picChg>
        <pc:picChg chg="del">
          <ac:chgData name="Andrea Andaur" userId="c951bd3bc2a87a8c" providerId="LiveId" clId="{98593C5B-168D-483D-9AD8-FBB2C1B1F78B}" dt="2020-05-20T21:41:00.143" v="689" actId="478"/>
          <ac:picMkLst>
            <pc:docMk/>
            <pc:sldMk cId="2693406555" sldId="367"/>
            <ac:picMk id="1028" creationId="{462AE02E-6641-4A77-8BD9-47E4CD575F7E}"/>
          </ac:picMkLst>
        </pc:picChg>
        <pc:picChg chg="del">
          <ac:chgData name="Andrea Andaur" userId="c951bd3bc2a87a8c" providerId="LiveId" clId="{98593C5B-168D-483D-9AD8-FBB2C1B1F78B}" dt="2020-05-20T21:41:01.965" v="690" actId="478"/>
          <ac:picMkLst>
            <pc:docMk/>
            <pc:sldMk cId="2693406555" sldId="367"/>
            <ac:picMk id="1030" creationId="{EE370810-BB4E-4CB3-9AAD-E435AFC865FC}"/>
          </ac:picMkLst>
        </pc:picChg>
        <pc:picChg chg="del">
          <ac:chgData name="Andrea Andaur" userId="c951bd3bc2a87a8c" providerId="LiveId" clId="{98593C5B-168D-483D-9AD8-FBB2C1B1F78B}" dt="2020-05-20T21:41:04.118" v="691" actId="478"/>
          <ac:picMkLst>
            <pc:docMk/>
            <pc:sldMk cId="2693406555" sldId="367"/>
            <ac:picMk id="1032" creationId="{BF361C32-8B30-411C-B9F5-9751C98F974B}"/>
          </ac:picMkLst>
        </pc:picChg>
        <pc:picChg chg="mod">
          <ac:chgData name="Andrea Andaur" userId="c951bd3bc2a87a8c" providerId="LiveId" clId="{98593C5B-168D-483D-9AD8-FBB2C1B1F78B}" dt="2020-05-20T21:41:54.655" v="700" actId="1076"/>
          <ac:picMkLst>
            <pc:docMk/>
            <pc:sldMk cId="2693406555" sldId="367"/>
            <ac:picMk id="1044" creationId="{2D571366-3C96-4A9E-A2A9-9965CC34BF2C}"/>
          </ac:picMkLst>
        </pc:picChg>
        <pc:picChg chg="del">
          <ac:chgData name="Andrea Andaur" userId="c951bd3bc2a87a8c" providerId="LiveId" clId="{98593C5B-168D-483D-9AD8-FBB2C1B1F78B}" dt="2020-05-20T21:41:06.153" v="692" actId="478"/>
          <ac:picMkLst>
            <pc:docMk/>
            <pc:sldMk cId="2693406555" sldId="367"/>
            <ac:picMk id="1046" creationId="{533D4079-3EC0-440A-9657-F7A55A4D5863}"/>
          </ac:picMkLst>
        </pc:picChg>
        <pc:picChg chg="add mod">
          <ac:chgData name="Andrea Andaur" userId="c951bd3bc2a87a8c" providerId="LiveId" clId="{98593C5B-168D-483D-9AD8-FBB2C1B1F78B}" dt="2020-05-20T21:42:52.022" v="703" actId="1076"/>
          <ac:picMkLst>
            <pc:docMk/>
            <pc:sldMk cId="2693406555" sldId="367"/>
            <ac:picMk id="13314" creationId="{43707B91-145C-4881-A0F4-9716FC1C5E54}"/>
          </ac:picMkLst>
        </pc:picChg>
      </pc:sldChg>
      <pc:sldChg chg="addSp delSp modSp add mod ord modAnim">
        <pc:chgData name="Andrea Andaur" userId="c951bd3bc2a87a8c" providerId="LiveId" clId="{98593C5B-168D-483D-9AD8-FBB2C1B1F78B}" dt="2020-05-20T22:41:06.601" v="1211"/>
        <pc:sldMkLst>
          <pc:docMk/>
          <pc:sldMk cId="2020562846" sldId="368"/>
        </pc:sldMkLst>
        <pc:picChg chg="mod">
          <ac:chgData name="Andrea Andaur" userId="c951bd3bc2a87a8c" providerId="LiveId" clId="{98593C5B-168D-483D-9AD8-FBB2C1B1F78B}" dt="2020-05-20T22:40:59.071" v="1210" actId="1076"/>
          <ac:picMkLst>
            <pc:docMk/>
            <pc:sldMk cId="2020562846" sldId="368"/>
            <ac:picMk id="3" creationId="{2E3C76D9-A8BD-4F09-89D3-C1933374F682}"/>
          </ac:picMkLst>
        </pc:picChg>
        <pc:picChg chg="del">
          <ac:chgData name="Andrea Andaur" userId="c951bd3bc2a87a8c" providerId="LiveId" clId="{98593C5B-168D-483D-9AD8-FBB2C1B1F78B}" dt="2020-05-20T21:43:20.575" v="709" actId="478"/>
          <ac:picMkLst>
            <pc:docMk/>
            <pc:sldMk cId="2020562846" sldId="368"/>
            <ac:picMk id="14" creationId="{DE60DAFA-0AC0-428F-AEDD-F25732F1D004}"/>
          </ac:picMkLst>
        </pc:picChg>
        <pc:picChg chg="add mod">
          <ac:chgData name="Andrea Andaur" userId="c951bd3bc2a87a8c" providerId="LiveId" clId="{98593C5B-168D-483D-9AD8-FBB2C1B1F78B}" dt="2020-05-20T21:43:47.799" v="714" actId="1076"/>
          <ac:picMkLst>
            <pc:docMk/>
            <pc:sldMk cId="2020562846" sldId="368"/>
            <ac:picMk id="15" creationId="{306C7A07-0CCE-41DC-8ED1-247C505E7630}"/>
          </ac:picMkLst>
        </pc:picChg>
        <pc:picChg chg="del">
          <ac:chgData name="Andrea Andaur" userId="c951bd3bc2a87a8c" providerId="LiveId" clId="{98593C5B-168D-483D-9AD8-FBB2C1B1F78B}" dt="2020-05-20T21:45:10.248" v="718" actId="478"/>
          <ac:picMkLst>
            <pc:docMk/>
            <pc:sldMk cId="2020562846" sldId="368"/>
            <ac:picMk id="16" creationId="{68120512-ED4F-433F-B3CE-0BDE95BF5935}"/>
          </ac:picMkLst>
        </pc:picChg>
        <pc:picChg chg="del">
          <ac:chgData name="Andrea Andaur" userId="c951bd3bc2a87a8c" providerId="LiveId" clId="{98593C5B-168D-483D-9AD8-FBB2C1B1F78B}" dt="2020-05-20T21:45:06.299" v="716" actId="478"/>
          <ac:picMkLst>
            <pc:docMk/>
            <pc:sldMk cId="2020562846" sldId="368"/>
            <ac:picMk id="17" creationId="{FBC83B44-4D81-4AB6-B1D7-E59FC1F4DEFE}"/>
          </ac:picMkLst>
        </pc:picChg>
        <pc:picChg chg="del">
          <ac:chgData name="Andrea Andaur" userId="c951bd3bc2a87a8c" providerId="LiveId" clId="{98593C5B-168D-483D-9AD8-FBB2C1B1F78B}" dt="2020-05-20T21:45:08.320" v="717" actId="478"/>
          <ac:picMkLst>
            <pc:docMk/>
            <pc:sldMk cId="2020562846" sldId="368"/>
            <ac:picMk id="18" creationId="{44C4CF47-B6F5-4BD0-ABA8-181318732B71}"/>
          </ac:picMkLst>
        </pc:picChg>
        <pc:picChg chg="add mod">
          <ac:chgData name="Andrea Andaur" userId="c951bd3bc2a87a8c" providerId="LiveId" clId="{98593C5B-168D-483D-9AD8-FBB2C1B1F78B}" dt="2020-05-20T21:46:32.839" v="733" actId="1076"/>
          <ac:picMkLst>
            <pc:docMk/>
            <pc:sldMk cId="2020562846" sldId="368"/>
            <ac:picMk id="19" creationId="{6A3CD8BA-3FFF-4673-850F-0FF3D2D0D7AC}"/>
          </ac:picMkLst>
        </pc:picChg>
        <pc:picChg chg="del">
          <ac:chgData name="Andrea Andaur" userId="c951bd3bc2a87a8c" providerId="LiveId" clId="{98593C5B-168D-483D-9AD8-FBB2C1B1F78B}" dt="2020-05-20T21:45:12.108" v="719" actId="478"/>
          <ac:picMkLst>
            <pc:docMk/>
            <pc:sldMk cId="2020562846" sldId="368"/>
            <ac:picMk id="11266" creationId="{346A1225-2406-47E9-88D5-AC973078B5F4}"/>
          </ac:picMkLst>
        </pc:picChg>
        <pc:picChg chg="add del mod">
          <ac:chgData name="Andrea Andaur" userId="c951bd3bc2a87a8c" providerId="LiveId" clId="{98593C5B-168D-483D-9AD8-FBB2C1B1F78B}" dt="2020-05-20T21:45:56.137" v="723" actId="478"/>
          <ac:picMkLst>
            <pc:docMk/>
            <pc:sldMk cId="2020562846" sldId="368"/>
            <ac:picMk id="14338" creationId="{A515A8F1-BFEB-416B-B94B-4EB9E96C6C55}"/>
          </ac:picMkLst>
        </pc:picChg>
        <pc:picChg chg="add mod">
          <ac:chgData name="Andrea Andaur" userId="c951bd3bc2a87a8c" providerId="LiveId" clId="{98593C5B-168D-483D-9AD8-FBB2C1B1F78B}" dt="2020-05-20T21:46:19.890" v="730" actId="1076"/>
          <ac:picMkLst>
            <pc:docMk/>
            <pc:sldMk cId="2020562846" sldId="368"/>
            <ac:picMk id="14340" creationId="{75420DAD-9C22-4F32-B12F-09B95161B214}"/>
          </ac:picMkLst>
        </pc:picChg>
        <pc:picChg chg="add mod">
          <ac:chgData name="Andrea Andaur" userId="c951bd3bc2a87a8c" providerId="LiveId" clId="{98593C5B-168D-483D-9AD8-FBB2C1B1F78B}" dt="2020-05-20T22:10:35.738" v="1074" actId="1076"/>
          <ac:picMkLst>
            <pc:docMk/>
            <pc:sldMk cId="2020562846" sldId="368"/>
            <ac:picMk id="14342" creationId="{42DF5BBD-7B1B-4A56-86DD-2C6AEF080ACB}"/>
          </ac:picMkLst>
        </pc:picChg>
      </pc:sldChg>
      <pc:sldChg chg="addSp delSp modSp add del mod delAnim modAnim">
        <pc:chgData name="Andrea Andaur" userId="c951bd3bc2a87a8c" providerId="LiveId" clId="{98593C5B-168D-483D-9AD8-FBB2C1B1F78B}" dt="2020-05-22T22:24:06.933" v="1344" actId="1076"/>
        <pc:sldMkLst>
          <pc:docMk/>
          <pc:sldMk cId="315952545" sldId="369"/>
        </pc:sldMkLst>
        <pc:spChg chg="add del mod">
          <ac:chgData name="Andrea Andaur" userId="c951bd3bc2a87a8c" providerId="LiveId" clId="{98593C5B-168D-483D-9AD8-FBB2C1B1F78B}" dt="2020-05-20T21:59:51.327" v="941" actId="478"/>
          <ac:spMkLst>
            <pc:docMk/>
            <pc:sldMk cId="315952545" sldId="369"/>
            <ac:spMk id="2" creationId="{FAFD1FDC-3E07-472B-9989-CD8655B609EC}"/>
          </ac:spMkLst>
        </pc:spChg>
        <pc:spChg chg="del">
          <ac:chgData name="Andrea Andaur" userId="c951bd3bc2a87a8c" providerId="LiveId" clId="{98593C5B-168D-483D-9AD8-FBB2C1B1F78B}" dt="2020-05-20T21:50:18.425" v="785" actId="478"/>
          <ac:spMkLst>
            <pc:docMk/>
            <pc:sldMk cId="315952545" sldId="369"/>
            <ac:spMk id="3" creationId="{45F0FA95-8DBB-43F2-B0EC-47200D540CDD}"/>
          </ac:spMkLst>
        </pc:spChg>
        <pc:spChg chg="mod">
          <ac:chgData name="Andrea Andaur" userId="c951bd3bc2a87a8c" providerId="LiveId" clId="{98593C5B-168D-483D-9AD8-FBB2C1B1F78B}" dt="2020-05-22T22:24:00.838" v="1342" actId="1076"/>
          <ac:spMkLst>
            <pc:docMk/>
            <pc:sldMk cId="315952545" sldId="369"/>
            <ac:spMk id="4" creationId="{D2235C12-F9ED-40C5-8127-ED4231A5689E}"/>
          </ac:spMkLst>
        </pc:spChg>
        <pc:spChg chg="del">
          <ac:chgData name="Andrea Andaur" userId="c951bd3bc2a87a8c" providerId="LiveId" clId="{98593C5B-168D-483D-9AD8-FBB2C1B1F78B}" dt="2020-05-20T21:50:24.561" v="787" actId="478"/>
          <ac:spMkLst>
            <pc:docMk/>
            <pc:sldMk cId="315952545" sldId="369"/>
            <ac:spMk id="12" creationId="{50BCD6E1-84E6-4DB9-8C74-64841D525139}"/>
          </ac:spMkLst>
        </pc:spChg>
        <pc:spChg chg="add del mod">
          <ac:chgData name="Andrea Andaur" userId="c951bd3bc2a87a8c" providerId="LiveId" clId="{98593C5B-168D-483D-9AD8-FBB2C1B1F78B}" dt="2020-05-20T21:53:44.822" v="853" actId="478"/>
          <ac:spMkLst>
            <pc:docMk/>
            <pc:sldMk cId="315952545" sldId="369"/>
            <ac:spMk id="19" creationId="{62D8A99A-8B1E-4917-8AF2-E8391CB28D0F}"/>
          </ac:spMkLst>
        </pc:spChg>
        <pc:spChg chg="add del mod">
          <ac:chgData name="Andrea Andaur" userId="c951bd3bc2a87a8c" providerId="LiveId" clId="{98593C5B-168D-483D-9AD8-FBB2C1B1F78B}" dt="2020-05-20T21:59:53.287" v="942" actId="478"/>
          <ac:spMkLst>
            <pc:docMk/>
            <pc:sldMk cId="315952545" sldId="369"/>
            <ac:spMk id="20" creationId="{9C6D6901-0438-4D13-B451-630DF471086C}"/>
          </ac:spMkLst>
        </pc:spChg>
        <pc:picChg chg="mod">
          <ac:chgData name="Andrea Andaur" userId="c951bd3bc2a87a8c" providerId="LiveId" clId="{98593C5B-168D-483D-9AD8-FBB2C1B1F78B}" dt="2020-05-20T22:41:31.108" v="1212" actId="1076"/>
          <ac:picMkLst>
            <pc:docMk/>
            <pc:sldMk cId="315952545" sldId="369"/>
            <ac:picMk id="5" creationId="{817AFF28-367E-456D-97D3-14071545220E}"/>
          </ac:picMkLst>
        </pc:picChg>
        <pc:picChg chg="add mod">
          <ac:chgData name="Andrea Andaur" userId="c951bd3bc2a87a8c" providerId="LiveId" clId="{98593C5B-168D-483D-9AD8-FBB2C1B1F78B}" dt="2020-05-22T22:23:56.394" v="1341" actId="167"/>
          <ac:picMkLst>
            <pc:docMk/>
            <pc:sldMk cId="315952545" sldId="369"/>
            <ac:picMk id="7" creationId="{8D0A3B9D-6D33-49FF-B489-75DDEFCE9A4B}"/>
          </ac:picMkLst>
        </pc:picChg>
        <pc:picChg chg="add mod">
          <ac:chgData name="Andrea Andaur" userId="c951bd3bc2a87a8c" providerId="LiveId" clId="{98593C5B-168D-483D-9AD8-FBB2C1B1F78B}" dt="2020-05-22T22:24:06.933" v="1344" actId="1076"/>
          <ac:picMkLst>
            <pc:docMk/>
            <pc:sldMk cId="315952545" sldId="369"/>
            <ac:picMk id="11" creationId="{424AF3F8-D8C2-4A47-8D8F-BB655576E386}"/>
          </ac:picMkLst>
        </pc:picChg>
        <pc:picChg chg="del">
          <ac:chgData name="Andrea Andaur" userId="c951bd3bc2a87a8c" providerId="LiveId" clId="{98593C5B-168D-483D-9AD8-FBB2C1B1F78B}" dt="2020-05-20T21:50:16.040" v="784" actId="478"/>
          <ac:picMkLst>
            <pc:docMk/>
            <pc:sldMk cId="315952545" sldId="369"/>
            <ac:picMk id="13" creationId="{77A095A0-C5EE-44BB-8525-CBF061D55D7F}"/>
          </ac:picMkLst>
        </pc:picChg>
        <pc:picChg chg="del">
          <ac:chgData name="Andrea Andaur" userId="c951bd3bc2a87a8c" providerId="LiveId" clId="{98593C5B-168D-483D-9AD8-FBB2C1B1F78B}" dt="2020-05-20T21:50:10.166" v="781" actId="478"/>
          <ac:picMkLst>
            <pc:docMk/>
            <pc:sldMk cId="315952545" sldId="369"/>
            <ac:picMk id="14" creationId="{EAA48AB1-1987-45EE-B6C3-F94861A2A9EB}"/>
          </ac:picMkLst>
        </pc:picChg>
        <pc:picChg chg="del">
          <ac:chgData name="Andrea Andaur" userId="c951bd3bc2a87a8c" providerId="LiveId" clId="{98593C5B-168D-483D-9AD8-FBB2C1B1F78B}" dt="2020-05-20T21:50:14.201" v="783" actId="478"/>
          <ac:picMkLst>
            <pc:docMk/>
            <pc:sldMk cId="315952545" sldId="369"/>
            <ac:picMk id="15" creationId="{538AB4CB-29C9-4557-AF60-07A4BCDCE959}"/>
          </ac:picMkLst>
        </pc:picChg>
        <pc:picChg chg="del">
          <ac:chgData name="Andrea Andaur" userId="c951bd3bc2a87a8c" providerId="LiveId" clId="{98593C5B-168D-483D-9AD8-FBB2C1B1F78B}" dt="2020-05-20T21:50:12.244" v="782" actId="478"/>
          <ac:picMkLst>
            <pc:docMk/>
            <pc:sldMk cId="315952545" sldId="369"/>
            <ac:picMk id="16" creationId="{17389D92-0C97-4B0C-92ED-4B3A823B17A8}"/>
          </ac:picMkLst>
        </pc:picChg>
        <pc:picChg chg="del">
          <ac:chgData name="Andrea Andaur" userId="c951bd3bc2a87a8c" providerId="LiveId" clId="{98593C5B-168D-483D-9AD8-FBB2C1B1F78B}" dt="2020-05-20T21:50:20.253" v="786" actId="478"/>
          <ac:picMkLst>
            <pc:docMk/>
            <pc:sldMk cId="315952545" sldId="369"/>
            <ac:picMk id="17" creationId="{5F7B2D21-712F-4FDA-9103-4636C053208E}"/>
          </ac:picMkLst>
        </pc:picChg>
        <pc:picChg chg="del">
          <ac:chgData name="Andrea Andaur" userId="c951bd3bc2a87a8c" providerId="LiveId" clId="{98593C5B-168D-483D-9AD8-FBB2C1B1F78B}" dt="2020-05-20T21:50:28.580" v="788" actId="478"/>
          <ac:picMkLst>
            <pc:docMk/>
            <pc:sldMk cId="315952545" sldId="369"/>
            <ac:picMk id="18" creationId="{ACB73FAC-C2C5-4FDE-8346-38A43AB820D0}"/>
          </ac:picMkLst>
        </pc:picChg>
        <pc:picChg chg="add mod">
          <ac:chgData name="Andrea Andaur" userId="c951bd3bc2a87a8c" providerId="LiveId" clId="{98593C5B-168D-483D-9AD8-FBB2C1B1F78B}" dt="2020-05-20T22:01:26.232" v="958" actId="339"/>
          <ac:picMkLst>
            <pc:docMk/>
            <pc:sldMk cId="315952545" sldId="369"/>
            <ac:picMk id="21" creationId="{BEA347F4-01BE-45B8-91E5-5E86A92B090C}"/>
          </ac:picMkLst>
        </pc:picChg>
        <pc:picChg chg="add mod">
          <ac:chgData name="Andrea Andaur" userId="c951bd3bc2a87a8c" providerId="LiveId" clId="{98593C5B-168D-483D-9AD8-FBB2C1B1F78B}" dt="2020-05-22T22:24:04.014" v="1343" actId="1076"/>
          <ac:picMkLst>
            <pc:docMk/>
            <pc:sldMk cId="315952545" sldId="369"/>
            <ac:picMk id="22" creationId="{C167A696-16AC-4642-82B5-989031F79DB5}"/>
          </ac:picMkLst>
        </pc:picChg>
      </pc:sldChg>
      <pc:sldChg chg="addSp delSp modSp add del mod modAnim">
        <pc:chgData name="Andrea Andaur" userId="c951bd3bc2a87a8c" providerId="LiveId" clId="{98593C5B-168D-483D-9AD8-FBB2C1B1F78B}" dt="2020-05-20T21:58:39.446" v="910" actId="47"/>
        <pc:sldMkLst>
          <pc:docMk/>
          <pc:sldMk cId="2114344911" sldId="370"/>
        </pc:sldMkLst>
        <pc:spChg chg="mod">
          <ac:chgData name="Andrea Andaur" userId="c951bd3bc2a87a8c" providerId="LiveId" clId="{98593C5B-168D-483D-9AD8-FBB2C1B1F78B}" dt="2020-05-20T21:55:20.808" v="886" actId="1076"/>
          <ac:spMkLst>
            <pc:docMk/>
            <pc:sldMk cId="2114344911" sldId="370"/>
            <ac:spMk id="2" creationId="{FAFD1FDC-3E07-472B-9989-CD8655B609EC}"/>
          </ac:spMkLst>
        </pc:spChg>
        <pc:spChg chg="mod">
          <ac:chgData name="Andrea Andaur" userId="c951bd3bc2a87a8c" providerId="LiveId" clId="{98593C5B-168D-483D-9AD8-FBB2C1B1F78B}" dt="2020-05-20T21:55:15.057" v="885" actId="1076"/>
          <ac:spMkLst>
            <pc:docMk/>
            <pc:sldMk cId="2114344911" sldId="370"/>
            <ac:spMk id="20" creationId="{9C6D6901-0438-4D13-B451-630DF471086C}"/>
          </ac:spMkLst>
        </pc:spChg>
        <pc:picChg chg="add mod">
          <ac:chgData name="Andrea Andaur" userId="c951bd3bc2a87a8c" providerId="LiveId" clId="{98593C5B-168D-483D-9AD8-FBB2C1B1F78B}" dt="2020-05-20T21:55:22.416" v="887" actId="1076"/>
          <ac:picMkLst>
            <pc:docMk/>
            <pc:sldMk cId="2114344911" sldId="370"/>
            <ac:picMk id="6" creationId="{14291712-1CB9-438F-B9A8-E8AB5AE61DE4}"/>
          </ac:picMkLst>
        </pc:picChg>
        <pc:picChg chg="del">
          <ac:chgData name="Andrea Andaur" userId="c951bd3bc2a87a8c" providerId="LiveId" clId="{98593C5B-168D-483D-9AD8-FBB2C1B1F78B}" dt="2020-05-20T21:54:30.300" v="868" actId="478"/>
          <ac:picMkLst>
            <pc:docMk/>
            <pc:sldMk cId="2114344911" sldId="370"/>
            <ac:picMk id="11" creationId="{424AF3F8-D8C2-4A47-8D8F-BB655576E386}"/>
          </ac:picMkLst>
        </pc:picChg>
      </pc:sldChg>
      <pc:sldChg chg="addSp delSp modSp add mod modAnim">
        <pc:chgData name="Andrea Andaur" userId="c951bd3bc2a87a8c" providerId="LiveId" clId="{98593C5B-168D-483D-9AD8-FBB2C1B1F78B}" dt="2020-05-22T22:20:16.331" v="1292"/>
        <pc:sldMkLst>
          <pc:docMk/>
          <pc:sldMk cId="2118883070" sldId="370"/>
        </pc:sldMkLst>
        <pc:spChg chg="mod">
          <ac:chgData name="Andrea Andaur" userId="c951bd3bc2a87a8c" providerId="LiveId" clId="{98593C5B-168D-483D-9AD8-FBB2C1B1F78B}" dt="2020-05-22T22:19:42.606" v="1289" actId="1076"/>
          <ac:spMkLst>
            <pc:docMk/>
            <pc:sldMk cId="2118883070" sldId="370"/>
            <ac:spMk id="4" creationId="{D2235C12-F9ED-40C5-8127-ED4231A5689E}"/>
          </ac:spMkLst>
        </pc:spChg>
        <pc:picChg chg="add mod">
          <ac:chgData name="Andrea Andaur" userId="c951bd3bc2a87a8c" providerId="LiveId" clId="{98593C5B-168D-483D-9AD8-FBB2C1B1F78B}" dt="2020-05-22T22:19:44.688" v="1290" actId="1076"/>
          <ac:picMkLst>
            <pc:docMk/>
            <pc:sldMk cId="2118883070" sldId="370"/>
            <ac:picMk id="6" creationId="{B0527865-7E04-4596-9862-F5B838199EC1}"/>
          </ac:picMkLst>
        </pc:picChg>
        <pc:picChg chg="add mod">
          <ac:chgData name="Andrea Andaur" userId="c951bd3bc2a87a8c" providerId="LiveId" clId="{98593C5B-168D-483D-9AD8-FBB2C1B1F78B}" dt="2020-05-20T22:41:47.110" v="1214"/>
          <ac:picMkLst>
            <pc:docMk/>
            <pc:sldMk cId="2118883070" sldId="370"/>
            <ac:picMk id="7" creationId="{3848551E-F414-4BC0-A57F-612D5231AA62}"/>
          </ac:picMkLst>
        </pc:picChg>
        <pc:picChg chg="del">
          <ac:chgData name="Andrea Andaur" userId="c951bd3bc2a87a8c" providerId="LiveId" clId="{98593C5B-168D-483D-9AD8-FBB2C1B1F78B}" dt="2020-05-20T22:02:02.334" v="962" actId="478"/>
          <ac:picMkLst>
            <pc:docMk/>
            <pc:sldMk cId="2118883070" sldId="370"/>
            <ac:picMk id="11" creationId="{424AF3F8-D8C2-4A47-8D8F-BB655576E386}"/>
          </ac:picMkLst>
        </pc:picChg>
        <pc:picChg chg="mod">
          <ac:chgData name="Andrea Andaur" userId="c951bd3bc2a87a8c" providerId="LiveId" clId="{98593C5B-168D-483D-9AD8-FBB2C1B1F78B}" dt="2020-05-22T22:19:36.238" v="1288" actId="1076"/>
          <ac:picMkLst>
            <pc:docMk/>
            <pc:sldMk cId="2118883070" sldId="370"/>
            <ac:picMk id="21" creationId="{BEA347F4-01BE-45B8-91E5-5E86A92B090C}"/>
          </ac:picMkLst>
        </pc:picChg>
        <pc:picChg chg="mod">
          <ac:chgData name="Andrea Andaur" userId="c951bd3bc2a87a8c" providerId="LiveId" clId="{98593C5B-168D-483D-9AD8-FBB2C1B1F78B}" dt="2020-05-22T22:19:48.075" v="1291" actId="1076"/>
          <ac:picMkLst>
            <pc:docMk/>
            <pc:sldMk cId="2118883070" sldId="370"/>
            <ac:picMk id="22" creationId="{C167A696-16AC-4642-82B5-989031F79DB5}"/>
          </ac:picMkLst>
        </pc:picChg>
        <pc:picChg chg="add del mod">
          <ac:chgData name="Andrea Andaur" userId="c951bd3bc2a87a8c" providerId="LiveId" clId="{98593C5B-168D-483D-9AD8-FBB2C1B1F78B}" dt="2020-05-22T22:12:15.897" v="1270" actId="478"/>
          <ac:picMkLst>
            <pc:docMk/>
            <pc:sldMk cId="2118883070" sldId="370"/>
            <ac:picMk id="1026" creationId="{543D2301-8B91-4A9A-90FA-846BA4B7D96D}"/>
          </ac:picMkLst>
        </pc:picChg>
        <pc:picChg chg="add del mod">
          <ac:chgData name="Andrea Andaur" userId="c951bd3bc2a87a8c" providerId="LiveId" clId="{98593C5B-168D-483D-9AD8-FBB2C1B1F78B}" dt="2020-05-22T22:15:52.290" v="1276" actId="478"/>
          <ac:picMkLst>
            <pc:docMk/>
            <pc:sldMk cId="2118883070" sldId="370"/>
            <ac:picMk id="1028" creationId="{863E5F57-A066-4C29-A941-4D33E1B56028}"/>
          </ac:picMkLst>
        </pc:picChg>
        <pc:picChg chg="add del mod">
          <ac:chgData name="Andrea Andaur" userId="c951bd3bc2a87a8c" providerId="LiveId" clId="{98593C5B-168D-483D-9AD8-FBB2C1B1F78B}" dt="2020-05-22T22:18:18.161" v="1280" actId="478"/>
          <ac:picMkLst>
            <pc:docMk/>
            <pc:sldMk cId="2118883070" sldId="370"/>
            <ac:picMk id="1030" creationId="{A1E89963-EAEE-4D35-88BD-5824F1A34EDB}"/>
          </ac:picMkLst>
        </pc:picChg>
        <pc:picChg chg="add mod">
          <ac:chgData name="Andrea Andaur" userId="c951bd3bc2a87a8c" providerId="LiveId" clId="{98593C5B-168D-483D-9AD8-FBB2C1B1F78B}" dt="2020-05-22T22:19:30.971" v="1287" actId="167"/>
          <ac:picMkLst>
            <pc:docMk/>
            <pc:sldMk cId="2118883070" sldId="370"/>
            <ac:picMk id="1032" creationId="{E2DA59D5-7B3D-40A4-A7D0-D61E2BC86C05}"/>
          </ac:picMkLst>
        </pc:picChg>
      </pc:sldChg>
      <pc:sldChg chg="addSp delSp modSp add modAnim">
        <pc:chgData name="Andrea Andaur" userId="c951bd3bc2a87a8c" providerId="LiveId" clId="{98593C5B-168D-483D-9AD8-FBB2C1B1F78B}" dt="2020-05-22T22:20:46.926" v="1295" actId="1076"/>
        <pc:sldMkLst>
          <pc:docMk/>
          <pc:sldMk cId="122678800" sldId="371"/>
        </pc:sldMkLst>
        <pc:picChg chg="add mod">
          <ac:chgData name="Andrea Andaur" userId="c951bd3bc2a87a8c" providerId="LiveId" clId="{98593C5B-168D-483D-9AD8-FBB2C1B1F78B}" dt="2020-05-20T22:04:04.128" v="975" actId="1076"/>
          <ac:picMkLst>
            <pc:docMk/>
            <pc:sldMk cId="122678800" sldId="371"/>
            <ac:picMk id="6" creationId="{110CD81C-DC42-42B8-8FA9-1E8A58A91083}"/>
          </ac:picMkLst>
        </pc:picChg>
        <pc:picChg chg="add mod">
          <ac:chgData name="Andrea Andaur" userId="c951bd3bc2a87a8c" providerId="LiveId" clId="{98593C5B-168D-483D-9AD8-FBB2C1B1F78B}" dt="2020-05-20T22:41:57.925" v="1215"/>
          <ac:picMkLst>
            <pc:docMk/>
            <pc:sldMk cId="122678800" sldId="371"/>
            <ac:picMk id="7" creationId="{7F064CB6-58CD-467C-94F4-7073C0A71680}"/>
          </ac:picMkLst>
        </pc:picChg>
        <pc:picChg chg="add mod">
          <ac:chgData name="Andrea Andaur" userId="c951bd3bc2a87a8c" providerId="LiveId" clId="{98593C5B-168D-483D-9AD8-FBB2C1B1F78B}" dt="2020-05-22T22:20:39.322" v="1294" actId="167"/>
          <ac:picMkLst>
            <pc:docMk/>
            <pc:sldMk cId="122678800" sldId="371"/>
            <ac:picMk id="8" creationId="{AD2E7C34-3D34-4378-820A-800865AAE0BE}"/>
          </ac:picMkLst>
        </pc:picChg>
        <pc:picChg chg="del">
          <ac:chgData name="Andrea Andaur" userId="c951bd3bc2a87a8c" providerId="LiveId" clId="{98593C5B-168D-483D-9AD8-FBB2C1B1F78B}" dt="2020-05-20T22:03:47.969" v="971" actId="478"/>
          <ac:picMkLst>
            <pc:docMk/>
            <pc:sldMk cId="122678800" sldId="371"/>
            <ac:picMk id="11" creationId="{424AF3F8-D8C2-4A47-8D8F-BB655576E386}"/>
          </ac:picMkLst>
        </pc:picChg>
        <pc:picChg chg="mod">
          <ac:chgData name="Andrea Andaur" userId="c951bd3bc2a87a8c" providerId="LiveId" clId="{98593C5B-168D-483D-9AD8-FBB2C1B1F78B}" dt="2020-05-22T22:20:46.926" v="1295" actId="1076"/>
          <ac:picMkLst>
            <pc:docMk/>
            <pc:sldMk cId="122678800" sldId="371"/>
            <ac:picMk id="22" creationId="{C167A696-16AC-4642-82B5-989031F79DB5}"/>
          </ac:picMkLst>
        </pc:picChg>
      </pc:sldChg>
      <pc:sldChg chg="addSp delSp modSp add del mod modAnim">
        <pc:chgData name="Andrea Andaur" userId="c951bd3bc2a87a8c" providerId="LiveId" clId="{98593C5B-168D-483D-9AD8-FBB2C1B1F78B}" dt="2020-05-20T21:58:37.453" v="909" actId="47"/>
        <pc:sldMkLst>
          <pc:docMk/>
          <pc:sldMk cId="568261338" sldId="371"/>
        </pc:sldMkLst>
        <pc:spChg chg="mod">
          <ac:chgData name="Andrea Andaur" userId="c951bd3bc2a87a8c" providerId="LiveId" clId="{98593C5B-168D-483D-9AD8-FBB2C1B1F78B}" dt="2020-05-20T21:57:52.947" v="904" actId="20577"/>
          <ac:spMkLst>
            <pc:docMk/>
            <pc:sldMk cId="568261338" sldId="371"/>
            <ac:spMk id="2" creationId="{FAFD1FDC-3E07-472B-9989-CD8655B609EC}"/>
          </ac:spMkLst>
        </pc:spChg>
        <pc:spChg chg="mod">
          <ac:chgData name="Andrea Andaur" userId="c951bd3bc2a87a8c" providerId="LiveId" clId="{98593C5B-168D-483D-9AD8-FBB2C1B1F78B}" dt="2020-05-20T21:57:47.135" v="899" actId="20577"/>
          <ac:spMkLst>
            <pc:docMk/>
            <pc:sldMk cId="568261338" sldId="371"/>
            <ac:spMk id="20" creationId="{9C6D6901-0438-4D13-B451-630DF471086C}"/>
          </ac:spMkLst>
        </pc:spChg>
        <pc:picChg chg="del">
          <ac:chgData name="Andrea Andaur" userId="c951bd3bc2a87a8c" providerId="LiveId" clId="{98593C5B-168D-483D-9AD8-FBB2C1B1F78B}" dt="2020-05-20T21:57:02.494" v="890" actId="478"/>
          <ac:picMkLst>
            <pc:docMk/>
            <pc:sldMk cId="568261338" sldId="371"/>
            <ac:picMk id="6" creationId="{14291712-1CB9-438F-B9A8-E8AB5AE61DE4}"/>
          </ac:picMkLst>
        </pc:picChg>
        <pc:picChg chg="add mod">
          <ac:chgData name="Andrea Andaur" userId="c951bd3bc2a87a8c" providerId="LiveId" clId="{98593C5B-168D-483D-9AD8-FBB2C1B1F78B}" dt="2020-05-20T21:57:37.313" v="895" actId="1076"/>
          <ac:picMkLst>
            <pc:docMk/>
            <pc:sldMk cId="568261338" sldId="371"/>
            <ac:picMk id="7" creationId="{DA5A4771-B6D9-490C-AB98-44476EB7AFBF}"/>
          </ac:picMkLst>
        </pc:picChg>
      </pc:sldChg>
      <pc:sldChg chg="addSp delSp modSp add del modAnim">
        <pc:chgData name="Andrea Andaur" userId="c951bd3bc2a87a8c" providerId="LiveId" clId="{98593C5B-168D-483D-9AD8-FBB2C1B1F78B}" dt="2020-05-22T22:21:00.217" v="1298" actId="1076"/>
        <pc:sldMkLst>
          <pc:docMk/>
          <pc:sldMk cId="2376420734" sldId="372"/>
        </pc:sldMkLst>
        <pc:picChg chg="del">
          <ac:chgData name="Andrea Andaur" userId="c951bd3bc2a87a8c" providerId="LiveId" clId="{98593C5B-168D-483D-9AD8-FBB2C1B1F78B}" dt="2020-05-20T22:04:12.334" v="977" actId="478"/>
          <ac:picMkLst>
            <pc:docMk/>
            <pc:sldMk cId="2376420734" sldId="372"/>
            <ac:picMk id="6" creationId="{B0527865-7E04-4596-9862-F5B838199EC1}"/>
          </ac:picMkLst>
        </pc:picChg>
        <pc:picChg chg="add mod">
          <ac:chgData name="Andrea Andaur" userId="c951bd3bc2a87a8c" providerId="LiveId" clId="{98593C5B-168D-483D-9AD8-FBB2C1B1F78B}" dt="2020-05-20T22:04:38.250" v="981" actId="1076"/>
          <ac:picMkLst>
            <pc:docMk/>
            <pc:sldMk cId="2376420734" sldId="372"/>
            <ac:picMk id="7" creationId="{918A25BA-D61D-4DD3-951E-802D1155D49C}"/>
          </ac:picMkLst>
        </pc:picChg>
        <pc:picChg chg="add mod">
          <ac:chgData name="Andrea Andaur" userId="c951bd3bc2a87a8c" providerId="LiveId" clId="{98593C5B-168D-483D-9AD8-FBB2C1B1F78B}" dt="2020-05-20T22:42:01.967" v="1216"/>
          <ac:picMkLst>
            <pc:docMk/>
            <pc:sldMk cId="2376420734" sldId="372"/>
            <ac:picMk id="8" creationId="{153A6674-37AB-46AD-AF50-2EF78FBA12DA}"/>
          </ac:picMkLst>
        </pc:picChg>
        <pc:picChg chg="add mod">
          <ac:chgData name="Andrea Andaur" userId="c951bd3bc2a87a8c" providerId="LiveId" clId="{98593C5B-168D-483D-9AD8-FBB2C1B1F78B}" dt="2020-05-22T22:20:56.794" v="1297" actId="167"/>
          <ac:picMkLst>
            <pc:docMk/>
            <pc:sldMk cId="2376420734" sldId="372"/>
            <ac:picMk id="9" creationId="{B1F1E9D9-7BB4-438C-8883-69719719585C}"/>
          </ac:picMkLst>
        </pc:picChg>
        <pc:picChg chg="mod">
          <ac:chgData name="Andrea Andaur" userId="c951bd3bc2a87a8c" providerId="LiveId" clId="{98593C5B-168D-483D-9AD8-FBB2C1B1F78B}" dt="2020-05-22T22:21:00.217" v="1298" actId="1076"/>
          <ac:picMkLst>
            <pc:docMk/>
            <pc:sldMk cId="2376420734" sldId="372"/>
            <ac:picMk id="22" creationId="{C167A696-16AC-4642-82B5-989031F79DB5}"/>
          </ac:picMkLst>
        </pc:picChg>
      </pc:sldChg>
      <pc:sldChg chg="add del">
        <pc:chgData name="Andrea Andaur" userId="c951bd3bc2a87a8c" providerId="LiveId" clId="{98593C5B-168D-483D-9AD8-FBB2C1B1F78B}" dt="2020-05-20T21:58:33.003" v="907" actId="47"/>
        <pc:sldMkLst>
          <pc:docMk/>
          <pc:sldMk cId="3441396938" sldId="372"/>
        </pc:sldMkLst>
      </pc:sldChg>
      <pc:sldChg chg="addSp delSp modSp add modAnim">
        <pc:chgData name="Andrea Andaur" userId="c951bd3bc2a87a8c" providerId="LiveId" clId="{98593C5B-168D-483D-9AD8-FBB2C1B1F78B}" dt="2020-05-22T22:21:09.786" v="1301" actId="1076"/>
        <pc:sldMkLst>
          <pc:docMk/>
          <pc:sldMk cId="3022234169" sldId="373"/>
        </pc:sldMkLst>
        <pc:picChg chg="del">
          <ac:chgData name="Andrea Andaur" userId="c951bd3bc2a87a8c" providerId="LiveId" clId="{98593C5B-168D-483D-9AD8-FBB2C1B1F78B}" dt="2020-05-20T22:05:15.994" v="985" actId="478"/>
          <ac:picMkLst>
            <pc:docMk/>
            <pc:sldMk cId="3022234169" sldId="373"/>
            <ac:picMk id="6" creationId="{110CD81C-DC42-42B8-8FA9-1E8A58A91083}"/>
          </ac:picMkLst>
        </pc:picChg>
        <pc:picChg chg="add mod">
          <ac:chgData name="Andrea Andaur" userId="c951bd3bc2a87a8c" providerId="LiveId" clId="{98593C5B-168D-483D-9AD8-FBB2C1B1F78B}" dt="2020-05-20T22:05:36.475" v="989" actId="1076"/>
          <ac:picMkLst>
            <pc:docMk/>
            <pc:sldMk cId="3022234169" sldId="373"/>
            <ac:picMk id="7" creationId="{911B8D2F-F507-4845-ADBE-185B5E90A8EC}"/>
          </ac:picMkLst>
        </pc:picChg>
        <pc:picChg chg="add mod">
          <ac:chgData name="Andrea Andaur" userId="c951bd3bc2a87a8c" providerId="LiveId" clId="{98593C5B-168D-483D-9AD8-FBB2C1B1F78B}" dt="2020-05-20T22:42:03.968" v="1217"/>
          <ac:picMkLst>
            <pc:docMk/>
            <pc:sldMk cId="3022234169" sldId="373"/>
            <ac:picMk id="8" creationId="{1A1542D3-48AC-4144-85F6-D301FDD85150}"/>
          </ac:picMkLst>
        </pc:picChg>
        <pc:picChg chg="add mod">
          <ac:chgData name="Andrea Andaur" userId="c951bd3bc2a87a8c" providerId="LiveId" clId="{98593C5B-168D-483D-9AD8-FBB2C1B1F78B}" dt="2020-05-22T22:21:05.728" v="1300" actId="167"/>
          <ac:picMkLst>
            <pc:docMk/>
            <pc:sldMk cId="3022234169" sldId="373"/>
            <ac:picMk id="9" creationId="{425B767B-2EC5-4A84-BBE1-2252342F2BA3}"/>
          </ac:picMkLst>
        </pc:picChg>
        <pc:picChg chg="mod">
          <ac:chgData name="Andrea Andaur" userId="c951bd3bc2a87a8c" providerId="LiveId" clId="{98593C5B-168D-483D-9AD8-FBB2C1B1F78B}" dt="2020-05-22T22:21:09.786" v="1301" actId="1076"/>
          <ac:picMkLst>
            <pc:docMk/>
            <pc:sldMk cId="3022234169" sldId="373"/>
            <ac:picMk id="22" creationId="{C167A696-16AC-4642-82B5-989031F79DB5}"/>
          </ac:picMkLst>
        </pc:picChg>
      </pc:sldChg>
      <pc:sldChg chg="addSp delSp modSp add modAnim">
        <pc:chgData name="Andrea Andaur" userId="c951bd3bc2a87a8c" providerId="LiveId" clId="{98593C5B-168D-483D-9AD8-FBB2C1B1F78B}" dt="2020-05-22T22:21:23.495" v="1304" actId="1076"/>
        <pc:sldMkLst>
          <pc:docMk/>
          <pc:sldMk cId="3845647565" sldId="374"/>
        </pc:sldMkLst>
        <pc:picChg chg="add mod">
          <ac:chgData name="Andrea Andaur" userId="c951bd3bc2a87a8c" providerId="LiveId" clId="{98593C5B-168D-483D-9AD8-FBB2C1B1F78B}" dt="2020-05-20T22:06:22.803" v="999" actId="1076"/>
          <ac:picMkLst>
            <pc:docMk/>
            <pc:sldMk cId="3845647565" sldId="374"/>
            <ac:picMk id="6" creationId="{40F60FE9-613C-4BA7-B80F-4AB46D48AF74}"/>
          </ac:picMkLst>
        </pc:picChg>
        <pc:picChg chg="del">
          <ac:chgData name="Andrea Andaur" userId="c951bd3bc2a87a8c" providerId="LiveId" clId="{98593C5B-168D-483D-9AD8-FBB2C1B1F78B}" dt="2020-05-20T22:06:12.493" v="993" actId="478"/>
          <ac:picMkLst>
            <pc:docMk/>
            <pc:sldMk cId="3845647565" sldId="374"/>
            <ac:picMk id="7" creationId="{911B8D2F-F507-4845-ADBE-185B5E90A8EC}"/>
          </ac:picMkLst>
        </pc:picChg>
        <pc:picChg chg="add mod">
          <ac:chgData name="Andrea Andaur" userId="c951bd3bc2a87a8c" providerId="LiveId" clId="{98593C5B-168D-483D-9AD8-FBB2C1B1F78B}" dt="2020-05-22T22:21:20.061" v="1303" actId="167"/>
          <ac:picMkLst>
            <pc:docMk/>
            <pc:sldMk cId="3845647565" sldId="374"/>
            <ac:picMk id="7" creationId="{AE997416-A453-4E88-ABF8-704C4E0C312D}"/>
          </ac:picMkLst>
        </pc:picChg>
        <pc:picChg chg="add mod">
          <ac:chgData name="Andrea Andaur" userId="c951bd3bc2a87a8c" providerId="LiveId" clId="{98593C5B-168D-483D-9AD8-FBB2C1B1F78B}" dt="2020-05-20T22:42:05.737" v="1218"/>
          <ac:picMkLst>
            <pc:docMk/>
            <pc:sldMk cId="3845647565" sldId="374"/>
            <ac:picMk id="8" creationId="{35D59185-D6BB-4460-98C2-FFE7E8F028BA}"/>
          </ac:picMkLst>
        </pc:picChg>
        <pc:picChg chg="add del mod">
          <ac:chgData name="Andrea Andaur" userId="c951bd3bc2a87a8c" providerId="LiveId" clId="{98593C5B-168D-483D-9AD8-FBB2C1B1F78B}" dt="2020-05-21T03:11:17.067" v="1264" actId="478"/>
          <ac:picMkLst>
            <pc:docMk/>
            <pc:sldMk cId="3845647565" sldId="374"/>
            <ac:picMk id="9" creationId="{F1F2EE6F-B595-4E3C-9384-A5D03AB0991E}"/>
          </ac:picMkLst>
        </pc:picChg>
        <pc:picChg chg="mod">
          <ac:chgData name="Andrea Andaur" userId="c951bd3bc2a87a8c" providerId="LiveId" clId="{98593C5B-168D-483D-9AD8-FBB2C1B1F78B}" dt="2020-05-22T22:21:23.495" v="1304" actId="1076"/>
          <ac:picMkLst>
            <pc:docMk/>
            <pc:sldMk cId="3845647565" sldId="374"/>
            <ac:picMk id="22" creationId="{C167A696-16AC-4642-82B5-989031F79DB5}"/>
          </ac:picMkLst>
        </pc:picChg>
      </pc:sldChg>
      <pc:sldChg chg="addSp delSp modSp add modAnim">
        <pc:chgData name="Andrea Andaur" userId="c951bd3bc2a87a8c" providerId="LiveId" clId="{98593C5B-168D-483D-9AD8-FBB2C1B1F78B}" dt="2020-05-22T22:21:31.736" v="1307" actId="1076"/>
        <pc:sldMkLst>
          <pc:docMk/>
          <pc:sldMk cId="71881004" sldId="375"/>
        </pc:sldMkLst>
        <pc:picChg chg="add mod">
          <ac:chgData name="Andrea Andaur" userId="c951bd3bc2a87a8c" providerId="LiveId" clId="{98593C5B-168D-483D-9AD8-FBB2C1B1F78B}" dt="2020-05-20T22:07:12.853" v="1010" actId="1076"/>
          <ac:picMkLst>
            <pc:docMk/>
            <pc:sldMk cId="71881004" sldId="375"/>
            <ac:picMk id="6" creationId="{FFB445C3-93A5-4E08-8764-7FDB932780B6}"/>
          </ac:picMkLst>
        </pc:picChg>
        <pc:picChg chg="del">
          <ac:chgData name="Andrea Andaur" userId="c951bd3bc2a87a8c" providerId="LiveId" clId="{98593C5B-168D-483D-9AD8-FBB2C1B1F78B}" dt="2020-05-20T22:07:07.112" v="1006" actId="478"/>
          <ac:picMkLst>
            <pc:docMk/>
            <pc:sldMk cId="71881004" sldId="375"/>
            <ac:picMk id="7" creationId="{918A25BA-D61D-4DD3-951E-802D1155D49C}"/>
          </ac:picMkLst>
        </pc:picChg>
        <pc:picChg chg="add mod">
          <ac:chgData name="Andrea Andaur" userId="c951bd3bc2a87a8c" providerId="LiveId" clId="{98593C5B-168D-483D-9AD8-FBB2C1B1F78B}" dt="2020-05-22T22:21:28.750" v="1306" actId="167"/>
          <ac:picMkLst>
            <pc:docMk/>
            <pc:sldMk cId="71881004" sldId="375"/>
            <ac:picMk id="7" creationId="{BB6793EB-EA28-4D61-9D9F-5B477F564C8A}"/>
          </ac:picMkLst>
        </pc:picChg>
        <pc:picChg chg="add mod">
          <ac:chgData name="Andrea Andaur" userId="c951bd3bc2a87a8c" providerId="LiveId" clId="{98593C5B-168D-483D-9AD8-FBB2C1B1F78B}" dt="2020-05-20T22:42:09.262" v="1219"/>
          <ac:picMkLst>
            <pc:docMk/>
            <pc:sldMk cId="71881004" sldId="375"/>
            <ac:picMk id="8" creationId="{83ED96DF-C797-4403-89EE-5C25A8D90CE3}"/>
          </ac:picMkLst>
        </pc:picChg>
        <pc:picChg chg="mod">
          <ac:chgData name="Andrea Andaur" userId="c951bd3bc2a87a8c" providerId="LiveId" clId="{98593C5B-168D-483D-9AD8-FBB2C1B1F78B}" dt="2020-05-22T22:21:31.736" v="1307" actId="1076"/>
          <ac:picMkLst>
            <pc:docMk/>
            <pc:sldMk cId="71881004" sldId="375"/>
            <ac:picMk id="22" creationId="{C167A696-16AC-4642-82B5-989031F79DB5}"/>
          </ac:picMkLst>
        </pc:picChg>
      </pc:sldChg>
      <pc:sldChg chg="addSp delSp modSp add modAnim">
        <pc:chgData name="Andrea Andaur" userId="c951bd3bc2a87a8c" providerId="LiveId" clId="{98593C5B-168D-483D-9AD8-FBB2C1B1F78B}" dt="2020-05-22T22:21:44.393" v="1310" actId="1076"/>
        <pc:sldMkLst>
          <pc:docMk/>
          <pc:sldMk cId="2791969644" sldId="376"/>
        </pc:sldMkLst>
        <pc:picChg chg="add mod">
          <ac:chgData name="Andrea Andaur" userId="c951bd3bc2a87a8c" providerId="LiveId" clId="{98593C5B-168D-483D-9AD8-FBB2C1B1F78B}" dt="2020-05-20T22:07:57.387" v="1015" actId="1076"/>
          <ac:picMkLst>
            <pc:docMk/>
            <pc:sldMk cId="2791969644" sldId="376"/>
            <ac:picMk id="6" creationId="{A32803D4-2BBD-473F-B1DC-C6A27E8B080D}"/>
          </ac:picMkLst>
        </pc:picChg>
        <pc:picChg chg="del">
          <ac:chgData name="Andrea Andaur" userId="c951bd3bc2a87a8c" providerId="LiveId" clId="{98593C5B-168D-483D-9AD8-FBB2C1B1F78B}" dt="2020-05-20T22:07:50.819" v="1011" actId="478"/>
          <ac:picMkLst>
            <pc:docMk/>
            <pc:sldMk cId="2791969644" sldId="376"/>
            <ac:picMk id="7" creationId="{918A25BA-D61D-4DD3-951E-802D1155D49C}"/>
          </ac:picMkLst>
        </pc:picChg>
        <pc:picChg chg="add mod">
          <ac:chgData name="Andrea Andaur" userId="c951bd3bc2a87a8c" providerId="LiveId" clId="{98593C5B-168D-483D-9AD8-FBB2C1B1F78B}" dt="2020-05-22T22:21:40.023" v="1309" actId="167"/>
          <ac:picMkLst>
            <pc:docMk/>
            <pc:sldMk cId="2791969644" sldId="376"/>
            <ac:picMk id="7" creationId="{BA38ECF9-7E71-48EA-A86F-C76BC834DE16}"/>
          </ac:picMkLst>
        </pc:picChg>
        <pc:picChg chg="add mod">
          <ac:chgData name="Andrea Andaur" userId="c951bd3bc2a87a8c" providerId="LiveId" clId="{98593C5B-168D-483D-9AD8-FBB2C1B1F78B}" dt="2020-05-20T22:42:11.155" v="1220"/>
          <ac:picMkLst>
            <pc:docMk/>
            <pc:sldMk cId="2791969644" sldId="376"/>
            <ac:picMk id="8" creationId="{9BF2E869-5F62-48C5-8307-D3A56F4C1311}"/>
          </ac:picMkLst>
        </pc:picChg>
        <pc:picChg chg="mod">
          <ac:chgData name="Andrea Andaur" userId="c951bd3bc2a87a8c" providerId="LiveId" clId="{98593C5B-168D-483D-9AD8-FBB2C1B1F78B}" dt="2020-05-22T22:21:44.393" v="1310" actId="1076"/>
          <ac:picMkLst>
            <pc:docMk/>
            <pc:sldMk cId="2791969644" sldId="376"/>
            <ac:picMk id="22" creationId="{C167A696-16AC-4642-82B5-989031F79DB5}"/>
          </ac:picMkLst>
        </pc:picChg>
      </pc:sldChg>
      <pc:sldChg chg="addSp delSp modSp add mod ord modAnim">
        <pc:chgData name="Andrea Andaur" userId="c951bd3bc2a87a8c" providerId="LiveId" clId="{98593C5B-168D-483D-9AD8-FBB2C1B1F78B}" dt="2020-05-22T22:22:26.930" v="1318" actId="1076"/>
        <pc:sldMkLst>
          <pc:docMk/>
          <pc:sldMk cId="1138334674" sldId="377"/>
        </pc:sldMkLst>
        <pc:spChg chg="mod">
          <ac:chgData name="Andrea Andaur" userId="c951bd3bc2a87a8c" providerId="LiveId" clId="{98593C5B-168D-483D-9AD8-FBB2C1B1F78B}" dt="2020-05-22T22:22:26.930" v="1318" actId="1076"/>
          <ac:spMkLst>
            <pc:docMk/>
            <pc:sldMk cId="1138334674" sldId="377"/>
            <ac:spMk id="4" creationId="{D2235C12-F9ED-40C5-8127-ED4231A5689E}"/>
          </ac:spMkLst>
        </pc:spChg>
        <pc:picChg chg="mod">
          <ac:chgData name="Andrea Andaur" userId="c951bd3bc2a87a8c" providerId="LiveId" clId="{98593C5B-168D-483D-9AD8-FBB2C1B1F78B}" dt="2020-05-20T22:42:39.791" v="1221" actId="1076"/>
          <ac:picMkLst>
            <pc:docMk/>
            <pc:sldMk cId="1138334674" sldId="377"/>
            <ac:picMk id="2" creationId="{8A91C8C2-0856-4328-939C-1C1CF42E8ABE}"/>
          </ac:picMkLst>
        </pc:picChg>
        <pc:picChg chg="del">
          <ac:chgData name="Andrea Andaur" userId="c951bd3bc2a87a8c" providerId="LiveId" clId="{98593C5B-168D-483D-9AD8-FBB2C1B1F78B}" dt="2020-05-20T22:08:55.108" v="1055" actId="478"/>
          <ac:picMkLst>
            <pc:docMk/>
            <pc:sldMk cId="1138334674" sldId="377"/>
            <ac:picMk id="6" creationId="{A32803D4-2BBD-473F-B1DC-C6A27E8B080D}"/>
          </ac:picMkLst>
        </pc:picChg>
        <pc:picChg chg="add mod">
          <ac:chgData name="Andrea Andaur" userId="c951bd3bc2a87a8c" providerId="LiveId" clId="{98593C5B-168D-483D-9AD8-FBB2C1B1F78B}" dt="2020-05-20T22:10:02.895" v="1068" actId="1076"/>
          <ac:picMkLst>
            <pc:docMk/>
            <pc:sldMk cId="1138334674" sldId="377"/>
            <ac:picMk id="7" creationId="{406C413D-6E15-48AA-B0D5-022054146B00}"/>
          </ac:picMkLst>
        </pc:picChg>
        <pc:picChg chg="add del mod">
          <ac:chgData name="Andrea Andaur" userId="c951bd3bc2a87a8c" providerId="LiveId" clId="{98593C5B-168D-483D-9AD8-FBB2C1B1F78B}" dt="2020-05-22T22:21:58.691" v="1316" actId="478"/>
          <ac:picMkLst>
            <pc:docMk/>
            <pc:sldMk cId="1138334674" sldId="377"/>
            <ac:picMk id="8" creationId="{22A38D34-D2A1-47F5-8F4F-FB05B3819B8B}"/>
          </ac:picMkLst>
        </pc:picChg>
        <pc:picChg chg="add mod">
          <ac:chgData name="Andrea Andaur" userId="c951bd3bc2a87a8c" providerId="LiveId" clId="{98593C5B-168D-483D-9AD8-FBB2C1B1F78B}" dt="2020-05-20T22:11:35.810" v="1078"/>
          <ac:picMkLst>
            <pc:docMk/>
            <pc:sldMk cId="1138334674" sldId="377"/>
            <ac:picMk id="9" creationId="{3C8BE6C4-3A25-4041-9B2D-78194BBDE54F}"/>
          </ac:picMkLst>
        </pc:picChg>
        <pc:picChg chg="add mod">
          <ac:chgData name="Andrea Andaur" userId="c951bd3bc2a87a8c" providerId="LiveId" clId="{98593C5B-168D-483D-9AD8-FBB2C1B1F78B}" dt="2020-05-22T22:22:01.101" v="1317" actId="1076"/>
          <ac:picMkLst>
            <pc:docMk/>
            <pc:sldMk cId="1138334674" sldId="377"/>
            <ac:picMk id="10" creationId="{18166C00-AF3B-4676-BBFC-68018100F879}"/>
          </ac:picMkLst>
        </pc:picChg>
        <pc:picChg chg="add mod">
          <ac:chgData name="Andrea Andaur" userId="c951bd3bc2a87a8c" providerId="LiveId" clId="{98593C5B-168D-483D-9AD8-FBB2C1B1F78B}" dt="2020-05-22T22:21:49.561" v="1312" actId="167"/>
          <ac:picMkLst>
            <pc:docMk/>
            <pc:sldMk cId="1138334674" sldId="377"/>
            <ac:picMk id="11" creationId="{C49CB596-E6CC-4DB9-9EBF-4E4FC04C1865}"/>
          </ac:picMkLst>
        </pc:picChg>
        <pc:picChg chg="del">
          <ac:chgData name="Andrea Andaur" userId="c951bd3bc2a87a8c" providerId="LiveId" clId="{98593C5B-168D-483D-9AD8-FBB2C1B1F78B}" dt="2020-05-20T22:08:51.713" v="1053" actId="478"/>
          <ac:picMkLst>
            <pc:docMk/>
            <pc:sldMk cId="1138334674" sldId="377"/>
            <ac:picMk id="21" creationId="{BEA347F4-01BE-45B8-91E5-5E86A92B090C}"/>
          </ac:picMkLst>
        </pc:picChg>
        <pc:picChg chg="del">
          <ac:chgData name="Andrea Andaur" userId="c951bd3bc2a87a8c" providerId="LiveId" clId="{98593C5B-168D-483D-9AD8-FBB2C1B1F78B}" dt="2020-05-20T22:08:53.267" v="1054" actId="478"/>
          <ac:picMkLst>
            <pc:docMk/>
            <pc:sldMk cId="1138334674" sldId="377"/>
            <ac:picMk id="22" creationId="{C167A696-16AC-4642-82B5-989031F79DB5}"/>
          </ac:picMkLst>
        </pc:picChg>
      </pc:sldChg>
      <pc:sldChg chg="addSp modSp add mod modAnim">
        <pc:chgData name="Andrea Andaur" userId="c951bd3bc2a87a8c" providerId="LiveId" clId="{98593C5B-168D-483D-9AD8-FBB2C1B1F78B}" dt="2020-05-22T22:22:39.268" v="1322" actId="1076"/>
        <pc:sldMkLst>
          <pc:docMk/>
          <pc:sldMk cId="2573793417" sldId="378"/>
        </pc:sldMkLst>
        <pc:spChg chg="mod">
          <ac:chgData name="Andrea Andaur" userId="c951bd3bc2a87a8c" providerId="LiveId" clId="{98593C5B-168D-483D-9AD8-FBB2C1B1F78B}" dt="2020-05-22T22:22:36.390" v="1321" actId="1076"/>
          <ac:spMkLst>
            <pc:docMk/>
            <pc:sldMk cId="2573793417" sldId="378"/>
            <ac:spMk id="4" creationId="{D2235C12-F9ED-40C5-8127-ED4231A5689E}"/>
          </ac:spMkLst>
        </pc:spChg>
        <pc:picChg chg="add mod">
          <ac:chgData name="Andrea Andaur" userId="c951bd3bc2a87a8c" providerId="LiveId" clId="{98593C5B-168D-483D-9AD8-FBB2C1B1F78B}" dt="2020-05-20T22:12:07.211" v="1081" actId="1076"/>
          <ac:picMkLst>
            <pc:docMk/>
            <pc:sldMk cId="2573793417" sldId="378"/>
            <ac:picMk id="3" creationId="{8750AF5F-8219-40A7-B707-537749524EFE}"/>
          </ac:picMkLst>
        </pc:picChg>
        <pc:picChg chg="add mod">
          <ac:chgData name="Andrea Andaur" userId="c951bd3bc2a87a8c" providerId="LiveId" clId="{98593C5B-168D-483D-9AD8-FBB2C1B1F78B}" dt="2020-05-20T22:13:43.496" v="1091"/>
          <ac:picMkLst>
            <pc:docMk/>
            <pc:sldMk cId="2573793417" sldId="378"/>
            <ac:picMk id="5" creationId="{A757FCD0-EDDE-41AF-BDCC-43AAE086D1BE}"/>
          </ac:picMkLst>
        </pc:picChg>
        <pc:picChg chg="add mod">
          <ac:chgData name="Andrea Andaur" userId="c951bd3bc2a87a8c" providerId="LiveId" clId="{98593C5B-168D-483D-9AD8-FBB2C1B1F78B}" dt="2020-05-22T22:22:39.268" v="1322" actId="1076"/>
          <ac:picMkLst>
            <pc:docMk/>
            <pc:sldMk cId="2573793417" sldId="378"/>
            <ac:picMk id="6" creationId="{731AA78B-E149-48D4-BB90-8D232996437B}"/>
          </ac:picMkLst>
        </pc:picChg>
        <pc:picChg chg="add mod">
          <ac:chgData name="Andrea Andaur" userId="c951bd3bc2a87a8c" providerId="LiveId" clId="{98593C5B-168D-483D-9AD8-FBB2C1B1F78B}" dt="2020-05-20T22:42:51.880" v="1225"/>
          <ac:picMkLst>
            <pc:docMk/>
            <pc:sldMk cId="2573793417" sldId="378"/>
            <ac:picMk id="7" creationId="{C80948CB-7A97-47EE-8A58-4B3B994EDF0B}"/>
          </ac:picMkLst>
        </pc:picChg>
        <pc:picChg chg="add mod">
          <ac:chgData name="Andrea Andaur" userId="c951bd3bc2a87a8c" providerId="LiveId" clId="{98593C5B-168D-483D-9AD8-FBB2C1B1F78B}" dt="2020-05-22T22:22:32.236" v="1320" actId="167"/>
          <ac:picMkLst>
            <pc:docMk/>
            <pc:sldMk cId="2573793417" sldId="378"/>
            <ac:picMk id="8" creationId="{3DB92F2F-FFAB-4573-B0D3-8BF3DD9C4522}"/>
          </ac:picMkLst>
        </pc:picChg>
      </pc:sldChg>
      <pc:sldChg chg="addSp modSp add mod modAnim">
        <pc:chgData name="Andrea Andaur" userId="c951bd3bc2a87a8c" providerId="LiveId" clId="{98593C5B-168D-483D-9AD8-FBB2C1B1F78B}" dt="2020-05-22T22:22:59.945" v="1326" actId="1076"/>
        <pc:sldMkLst>
          <pc:docMk/>
          <pc:sldMk cId="269304071" sldId="379"/>
        </pc:sldMkLst>
        <pc:spChg chg="mod">
          <ac:chgData name="Andrea Andaur" userId="c951bd3bc2a87a8c" providerId="LiveId" clId="{98593C5B-168D-483D-9AD8-FBB2C1B1F78B}" dt="2020-05-22T22:22:57.880" v="1325" actId="1076"/>
          <ac:spMkLst>
            <pc:docMk/>
            <pc:sldMk cId="269304071" sldId="379"/>
            <ac:spMk id="4" creationId="{D2235C12-F9ED-40C5-8127-ED4231A5689E}"/>
          </ac:spMkLst>
        </pc:spChg>
        <pc:picChg chg="add mod">
          <ac:chgData name="Andrea Andaur" userId="c951bd3bc2a87a8c" providerId="LiveId" clId="{98593C5B-168D-483D-9AD8-FBB2C1B1F78B}" dt="2020-05-20T22:14:18.352" v="1095" actId="1076"/>
          <ac:picMkLst>
            <pc:docMk/>
            <pc:sldMk cId="269304071" sldId="379"/>
            <ac:picMk id="3" creationId="{BDBF519C-139F-4A7E-AB4A-417F25595B4D}"/>
          </ac:picMkLst>
        </pc:picChg>
        <pc:picChg chg="add mod">
          <ac:chgData name="Andrea Andaur" userId="c951bd3bc2a87a8c" providerId="LiveId" clId="{98593C5B-168D-483D-9AD8-FBB2C1B1F78B}" dt="2020-05-22T22:22:59.945" v="1326" actId="1076"/>
          <ac:picMkLst>
            <pc:docMk/>
            <pc:sldMk cId="269304071" sldId="379"/>
            <ac:picMk id="5" creationId="{708271ED-EA3A-483A-88B4-2382DBB0E4DF}"/>
          </ac:picMkLst>
        </pc:picChg>
        <pc:picChg chg="add mod">
          <ac:chgData name="Andrea Andaur" userId="c951bd3bc2a87a8c" providerId="LiveId" clId="{98593C5B-168D-483D-9AD8-FBB2C1B1F78B}" dt="2020-05-20T22:16:27.118" v="1110"/>
          <ac:picMkLst>
            <pc:docMk/>
            <pc:sldMk cId="269304071" sldId="379"/>
            <ac:picMk id="6" creationId="{A2F6AD86-A4E6-4965-97A4-A269BA04420C}"/>
          </ac:picMkLst>
        </pc:picChg>
        <pc:picChg chg="add mod">
          <ac:chgData name="Andrea Andaur" userId="c951bd3bc2a87a8c" providerId="LiveId" clId="{98593C5B-168D-483D-9AD8-FBB2C1B1F78B}" dt="2020-05-20T22:42:54.036" v="1226"/>
          <ac:picMkLst>
            <pc:docMk/>
            <pc:sldMk cId="269304071" sldId="379"/>
            <ac:picMk id="7" creationId="{A027C181-CCE4-4C35-8A61-62822D7A9DF9}"/>
          </ac:picMkLst>
        </pc:picChg>
        <pc:picChg chg="add mod">
          <ac:chgData name="Andrea Andaur" userId="c951bd3bc2a87a8c" providerId="LiveId" clId="{98593C5B-168D-483D-9AD8-FBB2C1B1F78B}" dt="2020-05-22T22:22:51.801" v="1324" actId="167"/>
          <ac:picMkLst>
            <pc:docMk/>
            <pc:sldMk cId="269304071" sldId="379"/>
            <ac:picMk id="8" creationId="{E727E2FA-036B-44AC-AEBD-30ACF4ADF229}"/>
          </ac:picMkLst>
        </pc:picChg>
      </pc:sldChg>
      <pc:sldChg chg="add del">
        <pc:chgData name="Andrea Andaur" userId="c951bd3bc2a87a8c" providerId="LiveId" clId="{98593C5B-168D-483D-9AD8-FBB2C1B1F78B}" dt="2020-05-20T22:09:20.405" v="1061" actId="47"/>
        <pc:sldMkLst>
          <pc:docMk/>
          <pc:sldMk cId="3420668102" sldId="379"/>
        </pc:sldMkLst>
      </pc:sldChg>
      <pc:sldChg chg="add del">
        <pc:chgData name="Andrea Andaur" userId="c951bd3bc2a87a8c" providerId="LiveId" clId="{98593C5B-168D-483D-9AD8-FBB2C1B1F78B}" dt="2020-05-20T22:09:14.755" v="1060" actId="47"/>
        <pc:sldMkLst>
          <pc:docMk/>
          <pc:sldMk cId="1053208565" sldId="380"/>
        </pc:sldMkLst>
      </pc:sldChg>
      <pc:sldChg chg="addSp modSp add modAnim">
        <pc:chgData name="Andrea Andaur" userId="c951bd3bc2a87a8c" providerId="LiveId" clId="{98593C5B-168D-483D-9AD8-FBB2C1B1F78B}" dt="2020-05-22T22:37:28.161" v="1364"/>
        <pc:sldMkLst>
          <pc:docMk/>
          <pc:sldMk cId="1850317170" sldId="380"/>
        </pc:sldMkLst>
        <pc:picChg chg="add mod">
          <ac:chgData name="Andrea Andaur" userId="c951bd3bc2a87a8c" providerId="LiveId" clId="{98593C5B-168D-483D-9AD8-FBB2C1B1F78B}" dt="2020-05-22T22:37:28.161" v="1364"/>
          <ac:picMkLst>
            <pc:docMk/>
            <pc:sldMk cId="1850317170" sldId="380"/>
            <ac:picMk id="7" creationId="{E05A2D22-6B42-4500-B891-5C84A7C39831}"/>
          </ac:picMkLst>
        </pc:picChg>
      </pc:sldChg>
      <pc:sldChg chg="addSp modSp add mod modAnim">
        <pc:chgData name="Andrea Andaur" userId="c951bd3bc2a87a8c" providerId="LiveId" clId="{98593C5B-168D-483D-9AD8-FBB2C1B1F78B}" dt="2020-05-22T22:23:16.700" v="1331" actId="1076"/>
        <pc:sldMkLst>
          <pc:docMk/>
          <pc:sldMk cId="2582123261" sldId="381"/>
        </pc:sldMkLst>
        <pc:spChg chg="mod">
          <ac:chgData name="Andrea Andaur" userId="c951bd3bc2a87a8c" providerId="LiveId" clId="{98593C5B-168D-483D-9AD8-FBB2C1B1F78B}" dt="2020-05-22T22:23:12.650" v="1329" actId="1076"/>
          <ac:spMkLst>
            <pc:docMk/>
            <pc:sldMk cId="2582123261" sldId="381"/>
            <ac:spMk id="4" creationId="{D2235C12-F9ED-40C5-8127-ED4231A5689E}"/>
          </ac:spMkLst>
        </pc:spChg>
        <pc:picChg chg="add mod">
          <ac:chgData name="Andrea Andaur" userId="c951bd3bc2a87a8c" providerId="LiveId" clId="{98593C5B-168D-483D-9AD8-FBB2C1B1F78B}" dt="2020-05-20T22:15:33.849" v="1103" actId="1076"/>
          <ac:picMkLst>
            <pc:docMk/>
            <pc:sldMk cId="2582123261" sldId="381"/>
            <ac:picMk id="3" creationId="{103D3BF1-55FB-4071-A014-F47DBF7D1C6D}"/>
          </ac:picMkLst>
        </pc:picChg>
        <pc:picChg chg="add mod">
          <ac:chgData name="Andrea Andaur" userId="c951bd3bc2a87a8c" providerId="LiveId" clId="{98593C5B-168D-483D-9AD8-FBB2C1B1F78B}" dt="2020-05-22T22:23:16.700" v="1331" actId="1076"/>
          <ac:picMkLst>
            <pc:docMk/>
            <pc:sldMk cId="2582123261" sldId="381"/>
            <ac:picMk id="5" creationId="{7B514349-D3D5-4EB4-8C56-8F34A181DDB6}"/>
          </ac:picMkLst>
        </pc:picChg>
        <pc:picChg chg="add mod">
          <ac:chgData name="Andrea Andaur" userId="c951bd3bc2a87a8c" providerId="LiveId" clId="{98593C5B-168D-483D-9AD8-FBB2C1B1F78B}" dt="2020-05-22T22:23:14.237" v="1330" actId="1076"/>
          <ac:picMkLst>
            <pc:docMk/>
            <pc:sldMk cId="2582123261" sldId="381"/>
            <ac:picMk id="6" creationId="{D0544E56-79DC-448B-ADBC-A2ED24C14CAF}"/>
          </ac:picMkLst>
        </pc:picChg>
        <pc:picChg chg="add mod">
          <ac:chgData name="Andrea Andaur" userId="c951bd3bc2a87a8c" providerId="LiveId" clId="{98593C5B-168D-483D-9AD8-FBB2C1B1F78B}" dt="2020-05-20T22:42:55.665" v="1227"/>
          <ac:picMkLst>
            <pc:docMk/>
            <pc:sldMk cId="2582123261" sldId="381"/>
            <ac:picMk id="7" creationId="{4145C996-8BE9-4909-A30F-D495BA93BE37}"/>
          </ac:picMkLst>
        </pc:picChg>
        <pc:picChg chg="add mod">
          <ac:chgData name="Andrea Andaur" userId="c951bd3bc2a87a8c" providerId="LiveId" clId="{98593C5B-168D-483D-9AD8-FBB2C1B1F78B}" dt="2020-05-22T22:23:09.073" v="1328" actId="167"/>
          <ac:picMkLst>
            <pc:docMk/>
            <pc:sldMk cId="2582123261" sldId="381"/>
            <ac:picMk id="8" creationId="{6C74CEE8-FA0E-40BE-A40A-AB9B191DFFF9}"/>
          </ac:picMkLst>
        </pc:picChg>
      </pc:sldChg>
      <pc:sldChg chg="addSp modSp add modAnim">
        <pc:chgData name="Andrea Andaur" userId="c951bd3bc2a87a8c" providerId="LiveId" clId="{98593C5B-168D-483D-9AD8-FBB2C1B1F78B}" dt="2020-05-22T22:37:32.210" v="1365"/>
        <pc:sldMkLst>
          <pc:docMk/>
          <pc:sldMk cId="3122353464" sldId="382"/>
        </pc:sldMkLst>
        <pc:picChg chg="add mod">
          <ac:chgData name="Andrea Andaur" userId="c951bd3bc2a87a8c" providerId="LiveId" clId="{98593C5B-168D-483D-9AD8-FBB2C1B1F78B}" dt="2020-05-22T22:37:32.210" v="1365"/>
          <ac:picMkLst>
            <pc:docMk/>
            <pc:sldMk cId="3122353464" sldId="382"/>
            <ac:picMk id="7" creationId="{99875C19-0F82-480D-A52D-0FF2805D3CE4}"/>
          </ac:picMkLst>
        </pc:picChg>
      </pc:sldChg>
      <pc:sldChg chg="addSp modSp add mod modAnim">
        <pc:chgData name="Andrea Andaur" userId="c951bd3bc2a87a8c" providerId="LiveId" clId="{98593C5B-168D-483D-9AD8-FBB2C1B1F78B}" dt="2020-05-22T22:23:31.819" v="1335" actId="1076"/>
        <pc:sldMkLst>
          <pc:docMk/>
          <pc:sldMk cId="2892886951" sldId="383"/>
        </pc:sldMkLst>
        <pc:spChg chg="mod">
          <ac:chgData name="Andrea Andaur" userId="c951bd3bc2a87a8c" providerId="LiveId" clId="{98593C5B-168D-483D-9AD8-FBB2C1B1F78B}" dt="2020-05-22T22:23:29.188" v="1334" actId="1076"/>
          <ac:spMkLst>
            <pc:docMk/>
            <pc:sldMk cId="2892886951" sldId="383"/>
            <ac:spMk id="4" creationId="{D2235C12-F9ED-40C5-8127-ED4231A5689E}"/>
          </ac:spMkLst>
        </pc:spChg>
        <pc:picChg chg="add mod">
          <ac:chgData name="Andrea Andaur" userId="c951bd3bc2a87a8c" providerId="LiveId" clId="{98593C5B-168D-483D-9AD8-FBB2C1B1F78B}" dt="2020-05-20T22:17:47.535" v="1116" actId="1076"/>
          <ac:picMkLst>
            <pc:docMk/>
            <pc:sldMk cId="2892886951" sldId="383"/>
            <ac:picMk id="3" creationId="{6184771E-B4F7-47A7-83F6-838AA952A957}"/>
          </ac:picMkLst>
        </pc:picChg>
        <pc:picChg chg="add mod">
          <ac:chgData name="Andrea Andaur" userId="c951bd3bc2a87a8c" providerId="LiveId" clId="{98593C5B-168D-483D-9AD8-FBB2C1B1F78B}" dt="2020-05-20T22:18:43.080" v="1122"/>
          <ac:picMkLst>
            <pc:docMk/>
            <pc:sldMk cId="2892886951" sldId="383"/>
            <ac:picMk id="5" creationId="{8B49673C-1DD4-4FB3-A749-19A91F45E559}"/>
          </ac:picMkLst>
        </pc:picChg>
        <pc:picChg chg="add mod">
          <ac:chgData name="Andrea Andaur" userId="c951bd3bc2a87a8c" providerId="LiveId" clId="{98593C5B-168D-483D-9AD8-FBB2C1B1F78B}" dt="2020-05-22T22:23:31.819" v="1335" actId="1076"/>
          <ac:picMkLst>
            <pc:docMk/>
            <pc:sldMk cId="2892886951" sldId="383"/>
            <ac:picMk id="6" creationId="{E61B51C3-0795-4548-BE47-02368A665517}"/>
          </ac:picMkLst>
        </pc:picChg>
        <pc:picChg chg="add mod">
          <ac:chgData name="Andrea Andaur" userId="c951bd3bc2a87a8c" providerId="LiveId" clId="{98593C5B-168D-483D-9AD8-FBB2C1B1F78B}" dt="2020-05-20T22:42:57.617" v="1228"/>
          <ac:picMkLst>
            <pc:docMk/>
            <pc:sldMk cId="2892886951" sldId="383"/>
            <ac:picMk id="7" creationId="{EDA86DC7-8E72-429A-AE28-F8359F80A26B}"/>
          </ac:picMkLst>
        </pc:picChg>
        <pc:picChg chg="add mod">
          <ac:chgData name="Andrea Andaur" userId="c951bd3bc2a87a8c" providerId="LiveId" clId="{98593C5B-168D-483D-9AD8-FBB2C1B1F78B}" dt="2020-05-22T22:23:23.404" v="1333" actId="167"/>
          <ac:picMkLst>
            <pc:docMk/>
            <pc:sldMk cId="2892886951" sldId="383"/>
            <ac:picMk id="8" creationId="{F6C41615-E73B-4721-AC8C-1E33ED1C8F2B}"/>
          </ac:picMkLst>
        </pc:picChg>
      </pc:sldChg>
      <pc:sldChg chg="addSp modSp add modAnim">
        <pc:chgData name="Andrea Andaur" userId="c951bd3bc2a87a8c" providerId="LiveId" clId="{98593C5B-168D-483D-9AD8-FBB2C1B1F78B}" dt="2020-05-22T22:37:36.042" v="1366"/>
        <pc:sldMkLst>
          <pc:docMk/>
          <pc:sldMk cId="2573772742" sldId="384"/>
        </pc:sldMkLst>
        <pc:picChg chg="add mod">
          <ac:chgData name="Andrea Andaur" userId="c951bd3bc2a87a8c" providerId="LiveId" clId="{98593C5B-168D-483D-9AD8-FBB2C1B1F78B}" dt="2020-05-22T22:37:36.042" v="1366"/>
          <ac:picMkLst>
            <pc:docMk/>
            <pc:sldMk cId="2573772742" sldId="384"/>
            <ac:picMk id="7" creationId="{E145CF1E-396B-44ED-9EB2-6FF85963535A}"/>
          </ac:picMkLst>
        </pc:picChg>
      </pc:sldChg>
      <pc:sldChg chg="addSp delSp modSp add mod modAnim">
        <pc:chgData name="Andrea Andaur" userId="c951bd3bc2a87a8c" providerId="LiveId" clId="{98593C5B-168D-483D-9AD8-FBB2C1B1F78B}" dt="2020-05-22T22:23:45.032" v="1339" actId="1076"/>
        <pc:sldMkLst>
          <pc:docMk/>
          <pc:sldMk cId="3287349137" sldId="385"/>
        </pc:sldMkLst>
        <pc:spChg chg="mod">
          <ac:chgData name="Andrea Andaur" userId="c951bd3bc2a87a8c" providerId="LiveId" clId="{98593C5B-168D-483D-9AD8-FBB2C1B1F78B}" dt="2020-05-22T22:23:43.225" v="1338" actId="1076"/>
          <ac:spMkLst>
            <pc:docMk/>
            <pc:sldMk cId="3287349137" sldId="385"/>
            <ac:spMk id="4" creationId="{D2235C12-F9ED-40C5-8127-ED4231A5689E}"/>
          </ac:spMkLst>
        </pc:spChg>
        <pc:picChg chg="del">
          <ac:chgData name="Andrea Andaur" userId="c951bd3bc2a87a8c" providerId="LiveId" clId="{98593C5B-168D-483D-9AD8-FBB2C1B1F78B}" dt="2020-05-20T22:19:33.746" v="1128" actId="478"/>
          <ac:picMkLst>
            <pc:docMk/>
            <pc:sldMk cId="3287349137" sldId="385"/>
            <ac:picMk id="3" creationId="{6184771E-B4F7-47A7-83F6-838AA952A957}"/>
          </ac:picMkLst>
        </pc:picChg>
        <pc:picChg chg="del">
          <ac:chgData name="Andrea Andaur" userId="c951bd3bc2a87a8c" providerId="LiveId" clId="{98593C5B-168D-483D-9AD8-FBB2C1B1F78B}" dt="2020-05-20T22:19:55.197" v="1131" actId="478"/>
          <ac:picMkLst>
            <pc:docMk/>
            <pc:sldMk cId="3287349137" sldId="385"/>
            <ac:picMk id="5" creationId="{8B49673C-1DD4-4FB3-A749-19A91F45E559}"/>
          </ac:picMkLst>
        </pc:picChg>
        <pc:picChg chg="del">
          <ac:chgData name="Andrea Andaur" userId="c951bd3bc2a87a8c" providerId="LiveId" clId="{98593C5B-168D-483D-9AD8-FBB2C1B1F78B}" dt="2020-05-20T22:19:57.071" v="1132" actId="478"/>
          <ac:picMkLst>
            <pc:docMk/>
            <pc:sldMk cId="3287349137" sldId="385"/>
            <ac:picMk id="6" creationId="{E61B51C3-0795-4548-BE47-02368A665517}"/>
          </ac:picMkLst>
        </pc:picChg>
        <pc:picChg chg="add mod">
          <ac:chgData name="Andrea Andaur" userId="c951bd3bc2a87a8c" providerId="LiveId" clId="{98593C5B-168D-483D-9AD8-FBB2C1B1F78B}" dt="2020-05-20T22:19:51.597" v="1130" actId="1076"/>
          <ac:picMkLst>
            <pc:docMk/>
            <pc:sldMk cId="3287349137" sldId="385"/>
            <ac:picMk id="7" creationId="{24A9B827-2931-49A3-A145-E42F683B04E0}"/>
          </ac:picMkLst>
        </pc:picChg>
        <pc:picChg chg="add mod">
          <ac:chgData name="Andrea Andaur" userId="c951bd3bc2a87a8c" providerId="LiveId" clId="{98593C5B-168D-483D-9AD8-FBB2C1B1F78B}" dt="2020-05-22T22:23:45.032" v="1339" actId="1076"/>
          <ac:picMkLst>
            <pc:docMk/>
            <pc:sldMk cId="3287349137" sldId="385"/>
            <ac:picMk id="8" creationId="{B9C3A152-82C1-4181-BA0A-BA6B803001D2}"/>
          </ac:picMkLst>
        </pc:picChg>
        <pc:picChg chg="add mod">
          <ac:chgData name="Andrea Andaur" userId="c951bd3bc2a87a8c" providerId="LiveId" clId="{98593C5B-168D-483D-9AD8-FBB2C1B1F78B}" dt="2020-05-20T22:21:04.731" v="1137"/>
          <ac:picMkLst>
            <pc:docMk/>
            <pc:sldMk cId="3287349137" sldId="385"/>
            <ac:picMk id="9" creationId="{F67EDCCC-60CD-4C5F-BC4B-AE949F4BB56A}"/>
          </ac:picMkLst>
        </pc:picChg>
        <pc:picChg chg="add mod">
          <ac:chgData name="Andrea Andaur" userId="c951bd3bc2a87a8c" providerId="LiveId" clId="{98593C5B-168D-483D-9AD8-FBB2C1B1F78B}" dt="2020-05-20T22:42:59.613" v="1229"/>
          <ac:picMkLst>
            <pc:docMk/>
            <pc:sldMk cId="3287349137" sldId="385"/>
            <ac:picMk id="10" creationId="{E6B28BBA-E16C-4FCE-A88D-E0018DB1EE63}"/>
          </ac:picMkLst>
        </pc:picChg>
        <pc:picChg chg="add mod">
          <ac:chgData name="Andrea Andaur" userId="c951bd3bc2a87a8c" providerId="LiveId" clId="{98593C5B-168D-483D-9AD8-FBB2C1B1F78B}" dt="2020-05-22T22:23:38.927" v="1337" actId="167"/>
          <ac:picMkLst>
            <pc:docMk/>
            <pc:sldMk cId="3287349137" sldId="385"/>
            <ac:picMk id="11" creationId="{8C2D7810-1E8C-48C3-BF3C-BA5D35D2FD09}"/>
          </ac:picMkLst>
        </pc:picChg>
      </pc:sldChg>
    </pc:docChg>
  </pc:docChgLst>
  <pc:docChgLst>
    <pc:chgData name="Andrea Andaur" userId="c951bd3bc2a87a8c" providerId="LiveId" clId="{5758732E-2175-4156-BAE4-6FFCF8C7F5A5}"/>
    <pc:docChg chg="custSel modSld">
      <pc:chgData name="Andrea Andaur" userId="c951bd3bc2a87a8c" providerId="LiveId" clId="{5758732E-2175-4156-BAE4-6FFCF8C7F5A5}" dt="2020-06-01T16:08:27.536" v="5"/>
      <pc:docMkLst>
        <pc:docMk/>
      </pc:docMkLst>
      <pc:sldChg chg="delSp mod">
        <pc:chgData name="Andrea Andaur" userId="c951bd3bc2a87a8c" providerId="LiveId" clId="{5758732E-2175-4156-BAE4-6FFCF8C7F5A5}" dt="2020-05-23T22:34:45.699" v="0" actId="478"/>
        <pc:sldMkLst>
          <pc:docMk/>
          <pc:sldMk cId="582708824" sldId="267"/>
        </pc:sldMkLst>
        <pc:picChg chg="del">
          <ac:chgData name="Andrea Andaur" userId="c951bd3bc2a87a8c" providerId="LiveId" clId="{5758732E-2175-4156-BAE4-6FFCF8C7F5A5}" dt="2020-05-23T22:34:45.699" v="0" actId="478"/>
          <ac:picMkLst>
            <pc:docMk/>
            <pc:sldMk cId="582708824" sldId="267"/>
            <ac:picMk id="13" creationId="{121A0826-5760-46FD-BB68-63372C4B780E}"/>
          </ac:picMkLst>
        </pc:picChg>
      </pc:sldChg>
      <pc:sldChg chg="delSp modSp mod">
        <pc:chgData name="Andrea Andaur" userId="c951bd3bc2a87a8c" providerId="LiveId" clId="{5758732E-2175-4156-BAE4-6FFCF8C7F5A5}" dt="2020-05-23T22:34:57.337" v="2" actId="14100"/>
        <pc:sldMkLst>
          <pc:docMk/>
          <pc:sldMk cId="1940620828" sldId="322"/>
        </pc:sldMkLst>
        <pc:picChg chg="mod">
          <ac:chgData name="Andrea Andaur" userId="c951bd3bc2a87a8c" providerId="LiveId" clId="{5758732E-2175-4156-BAE4-6FFCF8C7F5A5}" dt="2020-05-23T22:34:57.337" v="2" actId="14100"/>
          <ac:picMkLst>
            <pc:docMk/>
            <pc:sldMk cId="1940620828" sldId="322"/>
            <ac:picMk id="14" creationId="{1D90E8B1-4B4F-4754-96F3-39975C650FBB}"/>
          </ac:picMkLst>
        </pc:picChg>
        <pc:picChg chg="del">
          <ac:chgData name="Andrea Andaur" userId="c951bd3bc2a87a8c" providerId="LiveId" clId="{5758732E-2175-4156-BAE4-6FFCF8C7F5A5}" dt="2020-05-23T22:34:51.245" v="1" actId="478"/>
          <ac:picMkLst>
            <pc:docMk/>
            <pc:sldMk cId="1940620828" sldId="322"/>
            <ac:picMk id="15" creationId="{81DD4957-CEE2-45E9-903F-D052A7A2312F}"/>
          </ac:picMkLst>
        </pc:picChg>
      </pc:sldChg>
      <pc:sldChg chg="modSp modAnim">
        <pc:chgData name="Andrea Andaur" userId="c951bd3bc2a87a8c" providerId="LiveId" clId="{5758732E-2175-4156-BAE4-6FFCF8C7F5A5}" dt="2020-06-01T16:08:27.536" v="5"/>
        <pc:sldMkLst>
          <pc:docMk/>
          <pc:sldMk cId="2791969644" sldId="376"/>
        </pc:sldMkLst>
        <pc:picChg chg="mod">
          <ac:chgData name="Andrea Andaur" userId="c951bd3bc2a87a8c" providerId="LiveId" clId="{5758732E-2175-4156-BAE4-6FFCF8C7F5A5}" dt="2020-06-01T16:08:14.542" v="4"/>
          <ac:picMkLst>
            <pc:docMk/>
            <pc:sldMk cId="2791969644" sldId="376"/>
            <ac:picMk id="21" creationId="{BEA347F4-01BE-45B8-91E5-5E86A92B090C}"/>
          </ac:picMkLst>
        </pc:picChg>
        <pc:picChg chg="mod">
          <ac:chgData name="Andrea Andaur" userId="c951bd3bc2a87a8c" providerId="LiveId" clId="{5758732E-2175-4156-BAE4-6FFCF8C7F5A5}" dt="2020-06-01T16:08:27.536" v="5"/>
          <ac:picMkLst>
            <pc:docMk/>
            <pc:sldMk cId="2791969644" sldId="376"/>
            <ac:picMk id="22" creationId="{C167A696-16AC-4642-82B5-989031F79DB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A9AA2-B92F-4BA8-AFE5-22AAC4D02B51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68BA0-C248-4720-87AE-09D08388CB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60079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68BA0-C248-4720-87AE-09D08388CBCE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45579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0ED6B1-1992-4681-9D28-E512E1B9F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4346E5-1894-4714-B385-A9B16325E3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C84AEA-9B29-4248-8000-7C1AD9AEE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716784-3B73-4D96-9E97-9C6D80E6D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6E7903-3AD4-4AC8-B28E-E90F2A06B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0053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6EDED4-C176-4837-B73D-CB7AC0706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EA71FC-2183-4A22-91B3-261115080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0A967A-FC52-4F3A-BAB5-7BA8D7B90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64AACE-405D-4441-9194-C80510AC1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2B10A7-C220-403C-A03D-614180148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2245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3FFD62-1B71-424B-9801-DA34F0AE4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6340E93-07BB-4D3E-988D-BDED3314C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6E1E6D-FE31-4C3D-A033-CB17FB207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2569E2-BB10-4F82-A08E-AC42F9B4E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451462-C95A-4118-8491-C848FA218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00013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01C978-8A23-478F-9A34-F27F4DAD1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FC086B-BAD8-41AE-9CFE-B65D456EFE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E463B3-B8A1-4CF2-AC3F-035D272B59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2B618C3-2F37-4DF2-966B-BE94221FB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DB3394-100C-4CD4-9E3B-909234A2A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02F53A-1E02-4AD0-B159-678EE8B5B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1597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32204D-4800-4223-A906-CC418F4D3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77A0F2-58AB-463C-BDBD-438CE2621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5E26E35-0E98-4134-BC1E-71C5BF9E0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972AD22-C599-4A43-922E-AC9E13B67F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6F61369-DD95-410E-811B-85573534AF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5B074E2-420C-4181-93B5-0FE78CA8A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664EA76-AF49-42EE-A26B-1171813F9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83854D0-DE9E-4BCA-9137-74C4172A9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6407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F668B2-CDB4-4586-82D7-4AAD47846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FE82D10-5B43-4F2F-9B39-1C6348A87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2459FA6-6108-4DBF-80C3-F02845B5E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B4080B9-78B2-426D-8B95-3BC373F3A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68871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F2784C7-1B64-4B9B-8FD5-EC3F91613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C88D840-E34D-40E0-A805-94943536F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68F94C1-62FA-48D4-9728-C60EBBAC3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78664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49ABCE-31D5-40D6-B21E-68F344B85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3B7024-2AFF-4A86-9270-B4F1740D8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2125885-4091-4ED1-BE98-C2C8EC192B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91792D-E0D2-4045-9B1B-8695AEED2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9609F2-86DF-480B-BD2C-C6CFB7EB3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1CE411F-0C57-45D6-858D-931F78359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13010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DC35D3-8367-44FA-BFBA-7BD98CB19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7284860-5A33-4044-B522-6AF25250FF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2B19C2-7190-4931-A141-B1EBF68596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301211-D109-4EF3-ADA5-6461A8027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CDED6BE-A709-4C5F-A320-AC7C03C93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0336462-4F09-41DC-A845-C9F8544DE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73392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1DFD21-1CB0-4BA1-8569-25398D32A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F7C8198-BCF8-4E6C-8AA2-24FA4C20A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16DF88-075E-4B06-97CE-3637A77E8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DB5C3B-C058-4CFA-8B32-6F282483E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E89DFC-3490-4730-B3FA-DE76B5394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7018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881F011-052D-4A3B-BC8D-59DD901528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F95EF33-F56E-4997-906E-49B9485439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A9BAE5-17EB-4A4D-8DFD-14257261B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A92ADE-F243-4537-B9A0-0AEEB31F2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2BA417-D7D1-4029-BFE8-9C2CE1D62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9638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2388B07-33DF-4ECA-9BCD-6D1C8F0DE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3D5FED-C542-49BC-88F1-F1979E120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9371DD-B1EF-47E4-9FD0-B464E0DA16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231F5-8993-4132-A3E7-5BE2D0ECA061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69DD63-CDCA-45C0-87C2-4B12668613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226559-CFC0-4B4A-A6F2-F6F2CA94BC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56179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jpeg"/><Relationship Id="rId3" Type="http://schemas.openxmlformats.org/officeDocument/2006/relationships/audio" Target="../media/audio1.wav"/><Relationship Id="rId7" Type="http://schemas.openxmlformats.org/officeDocument/2006/relationships/image" Target="../media/image2.jpeg"/><Relationship Id="rId12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6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6.jpeg"/><Relationship Id="rId5" Type="http://schemas.openxmlformats.org/officeDocument/2006/relationships/slide" Target="slide11.xml"/><Relationship Id="rId15" Type="http://schemas.openxmlformats.org/officeDocument/2006/relationships/audio" Target="../media/audio4.wav"/><Relationship Id="rId10" Type="http://schemas.openxmlformats.org/officeDocument/2006/relationships/image" Target="../media/image5.png"/><Relationship Id="rId4" Type="http://schemas.openxmlformats.org/officeDocument/2006/relationships/audio" Target="../media/audio2.wav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audio" Target="../media/audio2.wav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11" Type="http://schemas.openxmlformats.org/officeDocument/2006/relationships/audio" Target="../media/audio1.wav"/><Relationship Id="rId5" Type="http://schemas.openxmlformats.org/officeDocument/2006/relationships/audio" Target="../media/audio3.wav"/><Relationship Id="rId10" Type="http://schemas.openxmlformats.org/officeDocument/2006/relationships/image" Target="../media/image11.jpeg"/><Relationship Id="rId4" Type="http://schemas.openxmlformats.org/officeDocument/2006/relationships/slide" Target="slide11.xml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2.wav"/><Relationship Id="rId7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11" Type="http://schemas.openxmlformats.org/officeDocument/2006/relationships/audio" Target="../media/audio1.wav"/><Relationship Id="rId5" Type="http://schemas.openxmlformats.org/officeDocument/2006/relationships/audio" Target="../media/audio3.wav"/><Relationship Id="rId10" Type="http://schemas.openxmlformats.org/officeDocument/2006/relationships/image" Target="../media/image13.jpeg"/><Relationship Id="rId4" Type="http://schemas.openxmlformats.org/officeDocument/2006/relationships/slide" Target="slide11.xml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2.wav"/><Relationship Id="rId7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11" Type="http://schemas.openxmlformats.org/officeDocument/2006/relationships/audio" Target="../media/audio1.wav"/><Relationship Id="rId5" Type="http://schemas.openxmlformats.org/officeDocument/2006/relationships/audio" Target="../media/audio3.wav"/><Relationship Id="rId10" Type="http://schemas.openxmlformats.org/officeDocument/2006/relationships/image" Target="../media/image15.jpeg"/><Relationship Id="rId4" Type="http://schemas.openxmlformats.org/officeDocument/2006/relationships/slide" Target="slide11.xml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audio" Target="../media/audio2.wav"/><Relationship Id="rId7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11" Type="http://schemas.openxmlformats.org/officeDocument/2006/relationships/audio" Target="../media/audio1.wav"/><Relationship Id="rId5" Type="http://schemas.openxmlformats.org/officeDocument/2006/relationships/audio" Target="../media/audio3.wav"/><Relationship Id="rId10" Type="http://schemas.openxmlformats.org/officeDocument/2006/relationships/image" Target="../media/image17.png"/><Relationship Id="rId4" Type="http://schemas.openxmlformats.org/officeDocument/2006/relationships/slide" Target="slide11.xml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2.wav"/><Relationship Id="rId7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11" Type="http://schemas.openxmlformats.org/officeDocument/2006/relationships/audio" Target="../media/audio1.wav"/><Relationship Id="rId5" Type="http://schemas.openxmlformats.org/officeDocument/2006/relationships/audio" Target="../media/audio3.wav"/><Relationship Id="rId10" Type="http://schemas.openxmlformats.org/officeDocument/2006/relationships/image" Target="../media/image19.jpeg"/><Relationship Id="rId4" Type="http://schemas.openxmlformats.org/officeDocument/2006/relationships/slide" Target="slide11.xml"/><Relationship Id="rId9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audio" Target="../media/audio2.wav"/><Relationship Id="rId7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11" Type="http://schemas.openxmlformats.org/officeDocument/2006/relationships/audio" Target="../media/audio1.wav"/><Relationship Id="rId5" Type="http://schemas.openxmlformats.org/officeDocument/2006/relationships/audio" Target="../media/audio3.wav"/><Relationship Id="rId10" Type="http://schemas.openxmlformats.org/officeDocument/2006/relationships/image" Target="../media/image20.png"/><Relationship Id="rId4" Type="http://schemas.openxmlformats.org/officeDocument/2006/relationships/slide" Target="slide11.xml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audio" Target="../media/audio1.wav"/><Relationship Id="rId3" Type="http://schemas.openxmlformats.org/officeDocument/2006/relationships/audio" Target="../media/audio2.wav"/><Relationship Id="rId7" Type="http://schemas.openxmlformats.org/officeDocument/2006/relationships/image" Target="../media/image22.jpeg"/><Relationship Id="rId12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26.png"/><Relationship Id="rId5" Type="http://schemas.openxmlformats.org/officeDocument/2006/relationships/audio" Target="../media/audio3.wav"/><Relationship Id="rId10" Type="http://schemas.openxmlformats.org/officeDocument/2006/relationships/image" Target="../media/image25.jpeg"/><Relationship Id="rId4" Type="http://schemas.openxmlformats.org/officeDocument/2006/relationships/slide" Target="slide11.xml"/><Relationship Id="rId9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audio" Target="../media/audio2.wav"/><Relationship Id="rId7" Type="http://schemas.openxmlformats.org/officeDocument/2006/relationships/image" Target="../media/image22.jpeg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17.png"/><Relationship Id="rId5" Type="http://schemas.openxmlformats.org/officeDocument/2006/relationships/audio" Target="../media/audio3.wav"/><Relationship Id="rId10" Type="http://schemas.openxmlformats.org/officeDocument/2006/relationships/image" Target="../media/image28.jpeg"/><Relationship Id="rId4" Type="http://schemas.openxmlformats.org/officeDocument/2006/relationships/slide" Target="slide11.xml"/><Relationship Id="rId9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audio" Target="../media/audio2.wav"/><Relationship Id="rId7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10" Type="http://schemas.openxmlformats.org/officeDocument/2006/relationships/audio" Target="../media/audio1.wav"/><Relationship Id="rId4" Type="http://schemas.openxmlformats.org/officeDocument/2006/relationships/slide" Target="slide11.xml"/><Relationship Id="rId9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audio" Target="../media/audio2.wav"/><Relationship Id="rId7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audio" Target="../media/audio1.wav"/><Relationship Id="rId5" Type="http://schemas.openxmlformats.org/officeDocument/2006/relationships/audio" Target="../media/audio3.wav"/><Relationship Id="rId10" Type="http://schemas.openxmlformats.org/officeDocument/2006/relationships/image" Target="../media/image31.jpeg"/><Relationship Id="rId4" Type="http://schemas.openxmlformats.org/officeDocument/2006/relationships/slide" Target="slide11.xml"/><Relationship Id="rId9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audio" Target="../media/audio2.wav"/><Relationship Id="rId7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audio" Target="../media/audio1.wav"/><Relationship Id="rId5" Type="http://schemas.openxmlformats.org/officeDocument/2006/relationships/audio" Target="../media/audio3.wav"/><Relationship Id="rId10" Type="http://schemas.openxmlformats.org/officeDocument/2006/relationships/image" Target="../media/image32.png"/><Relationship Id="rId4" Type="http://schemas.openxmlformats.org/officeDocument/2006/relationships/slide" Target="slide11.xml"/><Relationship Id="rId9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audio" Target="../media/audio2.wav"/><Relationship Id="rId7" Type="http://schemas.openxmlformats.org/officeDocument/2006/relationships/audio" Target="../media/audio4.wav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34.jpeg"/><Relationship Id="rId5" Type="http://schemas.openxmlformats.org/officeDocument/2006/relationships/audio" Target="../media/audio3.wav"/><Relationship Id="rId10" Type="http://schemas.openxmlformats.org/officeDocument/2006/relationships/image" Target="../media/image31.jpeg"/><Relationship Id="rId4" Type="http://schemas.openxmlformats.org/officeDocument/2006/relationships/slide" Target="slide11.xml"/><Relationship Id="rId9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audio" Target="../media/audio2.wav"/><Relationship Id="rId7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35.jpeg"/><Relationship Id="rId4" Type="http://schemas.openxmlformats.org/officeDocument/2006/relationships/audio" Target="../media/audio3.wav"/><Relationship Id="rId9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audio2.wav"/><Relationship Id="rId7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35.jpeg"/><Relationship Id="rId4" Type="http://schemas.openxmlformats.org/officeDocument/2006/relationships/audio" Target="../media/audio3.wav"/><Relationship Id="rId9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audio" Target="../media/audio3.wav"/><Relationship Id="rId7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35.jpeg"/><Relationship Id="rId4" Type="http://schemas.openxmlformats.org/officeDocument/2006/relationships/audio" Target="../media/audio2.wav"/><Relationship Id="rId9" Type="http://schemas.openxmlformats.org/officeDocument/2006/relationships/audio" Target="../media/audio1.wav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2.wav"/><Relationship Id="rId7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35.jpeg"/><Relationship Id="rId4" Type="http://schemas.openxmlformats.org/officeDocument/2006/relationships/audio" Target="../media/audio3.wav"/><Relationship Id="rId9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audio" Target="../media/audio5.wav"/><Relationship Id="rId7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35.jpeg"/><Relationship Id="rId4" Type="http://schemas.openxmlformats.org/officeDocument/2006/relationships/audio" Target="../media/audio2.wav"/><Relationship Id="rId9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audio" Target="../media/audio3.wav"/><Relationship Id="rId7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35.jpeg"/><Relationship Id="rId4" Type="http://schemas.openxmlformats.org/officeDocument/2006/relationships/audio" Target="../media/audio2.wav"/><Relationship Id="rId9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2.wav"/><Relationship Id="rId7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35.jpeg"/><Relationship Id="rId4" Type="http://schemas.openxmlformats.org/officeDocument/2006/relationships/audio" Target="../media/audio3.wav"/><Relationship Id="rId9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audio" Target="../media/audio5.wav"/><Relationship Id="rId7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35.jpeg"/><Relationship Id="rId4" Type="http://schemas.openxmlformats.org/officeDocument/2006/relationships/audio" Target="../media/audio2.wav"/><Relationship Id="rId9" Type="http://schemas.openxmlformats.org/officeDocument/2006/relationships/audio" Target="../media/audio1.wav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6.wav"/><Relationship Id="rId7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.png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audio" Target="../media/audio7.wav"/><Relationship Id="rId7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35.jpeg"/><Relationship Id="rId4" Type="http://schemas.openxmlformats.org/officeDocument/2006/relationships/audio" Target="../media/audio3.wav"/><Relationship Id="rId9" Type="http://schemas.openxmlformats.org/officeDocument/2006/relationships/audio" Target="../media/audio1.wav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audio" Target="../media/audio3.wav"/><Relationship Id="rId7" Type="http://schemas.openxmlformats.org/officeDocument/2006/relationships/image" Target="../media/image3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35.jpeg"/><Relationship Id="rId4" Type="http://schemas.openxmlformats.org/officeDocument/2006/relationships/audio" Target="../media/audio7.wav"/><Relationship Id="rId9" Type="http://schemas.openxmlformats.org/officeDocument/2006/relationships/audio" Target="../media/audio1.wav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audio" Target="../media/audio7.wav"/><Relationship Id="rId7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35.jpeg"/><Relationship Id="rId4" Type="http://schemas.openxmlformats.org/officeDocument/2006/relationships/audio" Target="../media/audio3.wav"/><Relationship Id="rId9" Type="http://schemas.openxmlformats.org/officeDocument/2006/relationships/audio" Target="../media/audio1.wav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audio" Target="../media/audio7.wav"/><Relationship Id="rId7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35.jpeg"/><Relationship Id="rId4" Type="http://schemas.openxmlformats.org/officeDocument/2006/relationships/audio" Target="../media/audio3.wav"/><Relationship Id="rId9" Type="http://schemas.openxmlformats.org/officeDocument/2006/relationships/audio" Target="../media/audio1.wav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audio" Target="../media/audio7.wav"/><Relationship Id="rId7" Type="http://schemas.openxmlformats.org/officeDocument/2006/relationships/image" Target="../media/image2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35.jpeg"/><Relationship Id="rId4" Type="http://schemas.openxmlformats.org/officeDocument/2006/relationships/audio" Target="../media/audio3.wav"/><Relationship Id="rId9" Type="http://schemas.openxmlformats.org/officeDocument/2006/relationships/audio" Target="../media/audio1.wav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41.png"/><Relationship Id="rId18" Type="http://schemas.microsoft.com/office/2007/relationships/hdphoto" Target="../media/hdphoto7.wdp"/><Relationship Id="rId3" Type="http://schemas.openxmlformats.org/officeDocument/2006/relationships/audio" Target="../media/audio8.wav"/><Relationship Id="rId21" Type="http://schemas.openxmlformats.org/officeDocument/2006/relationships/image" Target="../media/image45.png"/><Relationship Id="rId7" Type="http://schemas.openxmlformats.org/officeDocument/2006/relationships/image" Target="../media/image38.png"/><Relationship Id="rId12" Type="http://schemas.microsoft.com/office/2007/relationships/hdphoto" Target="../media/hdphoto4.wdp"/><Relationship Id="rId17" Type="http://schemas.openxmlformats.org/officeDocument/2006/relationships/image" Target="../media/image43.png"/><Relationship Id="rId25" Type="http://schemas.openxmlformats.org/officeDocument/2006/relationships/audio" Target="../media/audio1.wav"/><Relationship Id="rId2" Type="http://schemas.openxmlformats.org/officeDocument/2006/relationships/audio" Target="../media/audio1.wav"/><Relationship Id="rId16" Type="http://schemas.microsoft.com/office/2007/relationships/hdphoto" Target="../media/hdphoto6.wdp"/><Relationship Id="rId20" Type="http://schemas.microsoft.com/office/2007/relationships/hdphoto" Target="../media/hdphoto8.wdp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40.png"/><Relationship Id="rId24" Type="http://schemas.openxmlformats.org/officeDocument/2006/relationships/image" Target="../media/image48.png"/><Relationship Id="rId5" Type="http://schemas.openxmlformats.org/officeDocument/2006/relationships/image" Target="../media/image37.png"/><Relationship Id="rId15" Type="http://schemas.openxmlformats.org/officeDocument/2006/relationships/image" Target="../media/image42.png"/><Relationship Id="rId23" Type="http://schemas.openxmlformats.org/officeDocument/2006/relationships/image" Target="../media/image47.png"/><Relationship Id="rId10" Type="http://schemas.microsoft.com/office/2007/relationships/hdphoto" Target="../media/hdphoto3.wdp"/><Relationship Id="rId19" Type="http://schemas.openxmlformats.org/officeDocument/2006/relationships/image" Target="../media/image44.png"/><Relationship Id="rId4" Type="http://schemas.openxmlformats.org/officeDocument/2006/relationships/image" Target="../media/image36.png"/><Relationship Id="rId9" Type="http://schemas.openxmlformats.org/officeDocument/2006/relationships/image" Target="../media/image39.png"/><Relationship Id="rId14" Type="http://schemas.microsoft.com/office/2007/relationships/hdphoto" Target="../media/hdphoto5.wdp"/><Relationship Id="rId22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AE4686-FBB1-4138-B907-B6739AF4A4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0DDF73F-8E8F-4ECE-861C-473FA7E614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videoplayback">
            <a:hlinkClick r:id="" action="ppaction://media"/>
            <a:extLst>
              <a:ext uri="{FF2B5EF4-FFF2-40B4-BE49-F238E27FC236}">
                <a16:creationId xmlns:a16="http://schemas.microsoft.com/office/drawing/2014/main" id="{3C26E63A-3082-4A83-9855-5F499C639E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42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2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791E4C9-2DC2-43E0-929C-ED5426FA7B09}"/>
              </a:ext>
            </a:extLst>
          </p:cNvPr>
          <p:cNvSpPr/>
          <p:nvPr/>
        </p:nvSpPr>
        <p:spPr>
          <a:xfrm>
            <a:off x="0" y="0"/>
            <a:ext cx="12192000" cy="4417255"/>
          </a:xfrm>
          <a:prstGeom prst="rect">
            <a:avLst/>
          </a:prstGeom>
          <a:solidFill>
            <a:srgbClr val="83DEFD"/>
          </a:solidFill>
          <a:ln>
            <a:solidFill>
              <a:srgbClr val="93E0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Nube 5">
            <a:extLst>
              <a:ext uri="{FF2B5EF4-FFF2-40B4-BE49-F238E27FC236}">
                <a16:creationId xmlns:a16="http://schemas.microsoft.com/office/drawing/2014/main" id="{6E30EC5A-80DC-488C-898A-506144519886}"/>
              </a:ext>
            </a:extLst>
          </p:cNvPr>
          <p:cNvSpPr/>
          <p:nvPr/>
        </p:nvSpPr>
        <p:spPr>
          <a:xfrm>
            <a:off x="988935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7" name="Nube 6">
            <a:extLst>
              <a:ext uri="{FF2B5EF4-FFF2-40B4-BE49-F238E27FC236}">
                <a16:creationId xmlns:a16="http://schemas.microsoft.com/office/drawing/2014/main" id="{22F3451D-0EA2-465C-858F-D8E6660D1B41}"/>
              </a:ext>
            </a:extLst>
          </p:cNvPr>
          <p:cNvSpPr/>
          <p:nvPr/>
        </p:nvSpPr>
        <p:spPr>
          <a:xfrm>
            <a:off x="9622301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Botón de acción: en blanco 4">
            <a:hlinkClick r:id="" action="ppaction://hlinkshowjump?jump=nextslide" highlightClick="1">
              <a:snd r:embed="rId4" name="applause.wav"/>
            </a:hlinkClick>
            <a:extLst>
              <a:ext uri="{FF2B5EF4-FFF2-40B4-BE49-F238E27FC236}">
                <a16:creationId xmlns:a16="http://schemas.microsoft.com/office/drawing/2014/main" id="{8B2C96E6-A1A6-46F4-8550-3BE44210205C}"/>
              </a:ext>
            </a:extLst>
          </p:cNvPr>
          <p:cNvSpPr/>
          <p:nvPr/>
        </p:nvSpPr>
        <p:spPr>
          <a:xfrm>
            <a:off x="8820443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latin typeface="Berlin Sans FB Demi" panose="020E0802020502020306" pitchFamily="34" charset="0"/>
              </a:rPr>
              <a:t>Adentro</a:t>
            </a:r>
          </a:p>
        </p:txBody>
      </p:sp>
      <p:sp>
        <p:nvSpPr>
          <p:cNvPr id="8" name="Botón de acción: en blanco 7">
            <a:hlinkClick r:id="rId5" action="ppaction://hlinksldjump" highlightClick="1">
              <a:snd r:embed="rId6" name="explode.wav"/>
            </a:hlinkClick>
            <a:extLst>
              <a:ext uri="{FF2B5EF4-FFF2-40B4-BE49-F238E27FC236}">
                <a16:creationId xmlns:a16="http://schemas.microsoft.com/office/drawing/2014/main" id="{56E09338-5DED-41D5-BAD8-B5D3FC48635B}"/>
              </a:ext>
            </a:extLst>
          </p:cNvPr>
          <p:cNvSpPr/>
          <p:nvPr/>
        </p:nvSpPr>
        <p:spPr>
          <a:xfrm>
            <a:off x="10325686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>
                <a:latin typeface="Berlin Sans FB Demi" panose="020E0802020502020306" pitchFamily="34" charset="0"/>
              </a:rPr>
              <a:t>Afuera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392534F-ABD4-4FDD-B348-1CA64AD71D30}"/>
              </a:ext>
            </a:extLst>
          </p:cNvPr>
          <p:cNvSpPr/>
          <p:nvPr/>
        </p:nvSpPr>
        <p:spPr>
          <a:xfrm>
            <a:off x="0" y="4361864"/>
            <a:ext cx="12192000" cy="2513721"/>
          </a:xfrm>
          <a:prstGeom prst="rect">
            <a:avLst/>
          </a:prstGeom>
          <a:solidFill>
            <a:srgbClr val="A2E556"/>
          </a:solidFill>
          <a:ln>
            <a:solidFill>
              <a:srgbClr val="A2E5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050" name="Picture 2" descr="Como Dibujar y Colorear Una Casa y Flores ✏️ Para Niños - YouTube">
            <a:extLst>
              <a:ext uri="{FF2B5EF4-FFF2-40B4-BE49-F238E27FC236}">
                <a16:creationId xmlns:a16="http://schemas.microsoft.com/office/drawing/2014/main" id="{8144E60F-6DEF-4665-956D-098C2D141A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BFDFC"/>
              </a:clrFrom>
              <a:clrTo>
                <a:srgbClr val="FBFD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r="15308"/>
          <a:stretch/>
        </p:blipFill>
        <p:spPr bwMode="auto">
          <a:xfrm>
            <a:off x="3533660" y="758337"/>
            <a:ext cx="5124679" cy="423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ibujo lindo perro - Descargar PNG/SVG transparente">
            <a:extLst>
              <a:ext uri="{FF2B5EF4-FFF2-40B4-BE49-F238E27FC236}">
                <a16:creationId xmlns:a16="http://schemas.microsoft.com/office/drawing/2014/main" id="{D78EE444-6082-4AA7-BE06-87697E02F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4" y="3799082"/>
            <a:ext cx="2727521" cy="272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Dibujo de Gato doméstico pintado por en Dibujos.net el día 10-08 ...">
            <a:extLst>
              <a:ext uri="{FF2B5EF4-FFF2-40B4-BE49-F238E27FC236}">
                <a16:creationId xmlns:a16="http://schemas.microsoft.com/office/drawing/2014/main" id="{8ADEB840-15CB-4C02-9674-F6FE2EB30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03938" y="4114679"/>
            <a:ext cx="3079052" cy="241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majorclanger.co.uk fluffimagesf.htm (con immagini) | Disegni ...">
            <a:extLst>
              <a:ext uri="{FF2B5EF4-FFF2-40B4-BE49-F238E27FC236}">
                <a16:creationId xmlns:a16="http://schemas.microsoft.com/office/drawing/2014/main" id="{3F89186F-3C96-43A2-B6AF-49247B23A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16" y="954550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id="{6DA4ECB8-025F-44EC-B5D1-88885E3AF1D3}"/>
              </a:ext>
            </a:extLst>
          </p:cNvPr>
          <p:cNvSpPr/>
          <p:nvPr/>
        </p:nvSpPr>
        <p:spPr>
          <a:xfrm>
            <a:off x="9922038" y="5048982"/>
            <a:ext cx="900332" cy="110695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24FE5D37-57A6-4520-9E8A-F37C0441D485}"/>
              </a:ext>
            </a:extLst>
          </p:cNvPr>
          <p:cNvSpPr/>
          <p:nvPr/>
        </p:nvSpPr>
        <p:spPr>
          <a:xfrm>
            <a:off x="10325686" y="5508379"/>
            <a:ext cx="926075" cy="68272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078" name="Picture 30" descr="Pin de Lieve Geerts en For the kids | Dibujos de animales, Cuyo ...">
            <a:extLst>
              <a:ext uri="{FF2B5EF4-FFF2-40B4-BE49-F238E27FC236}">
                <a16:creationId xmlns:a16="http://schemas.microsoft.com/office/drawing/2014/main" id="{449AB402-0851-4644-87EC-2D1D3EAAB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8295" y="4371243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UNA TORTUGA LLAMADA RAQUEL (cuento interactivo) | CEIP Adoración ...">
            <a:extLst>
              <a:ext uri="{FF2B5EF4-FFF2-40B4-BE49-F238E27FC236}">
                <a16:creationId xmlns:a16="http://schemas.microsoft.com/office/drawing/2014/main" id="{3E724CFD-DDB1-401C-B06A-703FA651E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685" y="4521910"/>
            <a:ext cx="2777915" cy="2161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 descr="Peces de oro en el acuario. Solitario pez dorado nada en un ...">
            <a:extLst>
              <a:ext uri="{FF2B5EF4-FFF2-40B4-BE49-F238E27FC236}">
                <a16:creationId xmlns:a16="http://schemas.microsoft.com/office/drawing/2014/main" id="{3B069638-E9AA-42F3-A2E4-1D2F5D4C0E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40"/>
          <a:stretch/>
        </p:blipFill>
        <p:spPr bwMode="auto">
          <a:xfrm>
            <a:off x="8504473" y="2891590"/>
            <a:ext cx="1773702" cy="1980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Dibujo de Pez infantil pintado por en Dibujos.net el día 08-06-18 ...">
            <a:extLst>
              <a:ext uri="{FF2B5EF4-FFF2-40B4-BE49-F238E27FC236}">
                <a16:creationId xmlns:a16="http://schemas.microsoft.com/office/drawing/2014/main" id="{99552EED-06E8-46EF-9389-D0A42A0B4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38273" y="3104900"/>
            <a:ext cx="1531958" cy="1200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Botón de acción: ir hacia delante o siguiente 33">
            <a:hlinkClick r:id="" action="ppaction://hlinkshowjump?jump=nextslide" highlightClick="1">
              <a:snd r:embed="rId15" name="coin.wav"/>
            </a:hlinkClick>
            <a:extLst>
              <a:ext uri="{FF2B5EF4-FFF2-40B4-BE49-F238E27FC236}">
                <a16:creationId xmlns:a16="http://schemas.microsoft.com/office/drawing/2014/main" id="{AFA5435A-0ACE-4F5B-9670-25655C2FB987}"/>
              </a:ext>
            </a:extLst>
          </p:cNvPr>
          <p:cNvSpPr/>
          <p:nvPr/>
        </p:nvSpPr>
        <p:spPr>
          <a:xfrm>
            <a:off x="11007561" y="422031"/>
            <a:ext cx="858129" cy="886264"/>
          </a:xfrm>
          <a:prstGeom prst="actionButtonForwardNex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F275C76-CA0D-44D2-91EC-5E9B8A20907F}"/>
              </a:ext>
            </a:extLst>
          </p:cNvPr>
          <p:cNvSpPr/>
          <p:nvPr/>
        </p:nvSpPr>
        <p:spPr>
          <a:xfrm>
            <a:off x="3022064" y="638"/>
            <a:ext cx="64893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Animales Domésticos 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471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>
        <p:sndAc>
          <p:stSnd>
            <p:snd r:embed="rId3" name="click.wav"/>
          </p:stSnd>
        </p:sndAc>
      </p:transition>
    </mc:Choice>
    <mc:Fallback xmlns="">
      <p:transition advClick="0">
        <p:sndAc>
          <p:stSnd>
            <p:snd r:embed="rId1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6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791E4C9-2DC2-43E0-929C-ED5426FA7B09}"/>
              </a:ext>
            </a:extLst>
          </p:cNvPr>
          <p:cNvSpPr/>
          <p:nvPr/>
        </p:nvSpPr>
        <p:spPr>
          <a:xfrm>
            <a:off x="0" y="0"/>
            <a:ext cx="12192000" cy="4417255"/>
          </a:xfrm>
          <a:prstGeom prst="rect">
            <a:avLst/>
          </a:prstGeom>
          <a:solidFill>
            <a:srgbClr val="83DEFD"/>
          </a:solidFill>
          <a:ln>
            <a:solidFill>
              <a:srgbClr val="93E0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Nube 5">
            <a:extLst>
              <a:ext uri="{FF2B5EF4-FFF2-40B4-BE49-F238E27FC236}">
                <a16:creationId xmlns:a16="http://schemas.microsoft.com/office/drawing/2014/main" id="{6E30EC5A-80DC-488C-898A-506144519886}"/>
              </a:ext>
            </a:extLst>
          </p:cNvPr>
          <p:cNvSpPr/>
          <p:nvPr/>
        </p:nvSpPr>
        <p:spPr>
          <a:xfrm>
            <a:off x="988935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7" name="Nube 6">
            <a:extLst>
              <a:ext uri="{FF2B5EF4-FFF2-40B4-BE49-F238E27FC236}">
                <a16:creationId xmlns:a16="http://schemas.microsoft.com/office/drawing/2014/main" id="{22F3451D-0EA2-465C-858F-D8E6660D1B41}"/>
              </a:ext>
            </a:extLst>
          </p:cNvPr>
          <p:cNvSpPr/>
          <p:nvPr/>
        </p:nvSpPr>
        <p:spPr>
          <a:xfrm>
            <a:off x="9622301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Botón de acción: en blanco 4">
            <a:hlinkClick r:id="" action="ppaction://hlinkshowjump?jump=nextslide" highlightClick="1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8B2C96E6-A1A6-46F4-8550-3BE44210205C}"/>
              </a:ext>
            </a:extLst>
          </p:cNvPr>
          <p:cNvSpPr/>
          <p:nvPr/>
        </p:nvSpPr>
        <p:spPr>
          <a:xfrm>
            <a:off x="8820443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latin typeface="Berlin Sans FB Demi" panose="020E0802020502020306" pitchFamily="34" charset="0"/>
              </a:rPr>
              <a:t>Adentro</a:t>
            </a:r>
          </a:p>
        </p:txBody>
      </p:sp>
      <p:sp>
        <p:nvSpPr>
          <p:cNvPr id="8" name="Botón de acción: en blanco 7">
            <a:hlinkClick r:id="rId4" action="ppaction://hlinksldjump" highlightClick="1">
              <a:snd r:embed="rId5" name="explode.wav"/>
            </a:hlinkClick>
            <a:extLst>
              <a:ext uri="{FF2B5EF4-FFF2-40B4-BE49-F238E27FC236}">
                <a16:creationId xmlns:a16="http://schemas.microsoft.com/office/drawing/2014/main" id="{56E09338-5DED-41D5-BAD8-B5D3FC48635B}"/>
              </a:ext>
            </a:extLst>
          </p:cNvPr>
          <p:cNvSpPr/>
          <p:nvPr/>
        </p:nvSpPr>
        <p:spPr>
          <a:xfrm>
            <a:off x="10325686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>
                <a:latin typeface="Berlin Sans FB Demi" panose="020E0802020502020306" pitchFamily="34" charset="0"/>
              </a:rPr>
              <a:t>Afuera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392534F-ABD4-4FDD-B348-1CA64AD71D30}"/>
              </a:ext>
            </a:extLst>
          </p:cNvPr>
          <p:cNvSpPr/>
          <p:nvPr/>
        </p:nvSpPr>
        <p:spPr>
          <a:xfrm>
            <a:off x="0" y="4361864"/>
            <a:ext cx="12192000" cy="2513721"/>
          </a:xfrm>
          <a:prstGeom prst="rect">
            <a:avLst/>
          </a:prstGeom>
          <a:solidFill>
            <a:srgbClr val="A2E556"/>
          </a:solidFill>
          <a:ln>
            <a:solidFill>
              <a:srgbClr val="A2E5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050" name="Picture 2" descr="Como Dibujar y Colorear Una Casa y Flores ✏️ Para Niños - YouTube">
            <a:extLst>
              <a:ext uri="{FF2B5EF4-FFF2-40B4-BE49-F238E27FC236}">
                <a16:creationId xmlns:a16="http://schemas.microsoft.com/office/drawing/2014/main" id="{8144E60F-6DEF-4665-956D-098C2D141A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BFDFC"/>
              </a:clrFrom>
              <a:clrTo>
                <a:srgbClr val="FBFD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r="15308"/>
          <a:stretch/>
        </p:blipFill>
        <p:spPr bwMode="auto">
          <a:xfrm>
            <a:off x="5434403" y="462109"/>
            <a:ext cx="5660451" cy="467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ibujo lindo perro - Descargar PNG/SVG transparente">
            <a:extLst>
              <a:ext uri="{FF2B5EF4-FFF2-40B4-BE49-F238E27FC236}">
                <a16:creationId xmlns:a16="http://schemas.microsoft.com/office/drawing/2014/main" id="{D78EE444-6082-4AA7-BE06-87697E02F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99" y="3135959"/>
            <a:ext cx="3033859" cy="303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Botón de acción: ir hacia delante o siguiente 33">
            <a:hlinkClick r:id="" action="ppaction://hlinkshowjump?jump=nextslide" highlightClick="1">
              <a:snd r:embed="rId8" name="coin.wav"/>
            </a:hlinkClick>
            <a:extLst>
              <a:ext uri="{FF2B5EF4-FFF2-40B4-BE49-F238E27FC236}">
                <a16:creationId xmlns:a16="http://schemas.microsoft.com/office/drawing/2014/main" id="{AFA5435A-0ACE-4F5B-9670-25655C2FB987}"/>
              </a:ext>
            </a:extLst>
          </p:cNvPr>
          <p:cNvSpPr/>
          <p:nvPr/>
        </p:nvSpPr>
        <p:spPr>
          <a:xfrm>
            <a:off x="11007561" y="422031"/>
            <a:ext cx="858129" cy="886264"/>
          </a:xfrm>
          <a:prstGeom prst="actionButtonForwardNex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074" name="Picture 2" descr="Print Quiz: Pipo y su amigo (lengua - 1º primaria - comprension ...">
            <a:extLst>
              <a:ext uri="{FF2B5EF4-FFF2-40B4-BE49-F238E27FC236}">
                <a16:creationId xmlns:a16="http://schemas.microsoft.com/office/drawing/2014/main" id="{D49EF848-44FE-4831-9470-F9BBDC15A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134" y="3072215"/>
            <a:ext cx="2451876" cy="2026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lustraciones, imágenes y vectores de stock sobre Croquetas Perro ...">
            <a:extLst>
              <a:ext uri="{FF2B5EF4-FFF2-40B4-BE49-F238E27FC236}">
                <a16:creationId xmlns:a16="http://schemas.microsoft.com/office/drawing/2014/main" id="{D4593964-04D0-481C-A58D-393A0FF3DC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70"/>
          <a:stretch/>
        </p:blipFill>
        <p:spPr bwMode="auto">
          <a:xfrm>
            <a:off x="3363943" y="5099099"/>
            <a:ext cx="1963673" cy="1442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25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conveyor dir="l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1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791E4C9-2DC2-43E0-929C-ED5426FA7B09}"/>
              </a:ext>
            </a:extLst>
          </p:cNvPr>
          <p:cNvSpPr/>
          <p:nvPr/>
        </p:nvSpPr>
        <p:spPr>
          <a:xfrm>
            <a:off x="0" y="-17269"/>
            <a:ext cx="12192000" cy="4417255"/>
          </a:xfrm>
          <a:prstGeom prst="rect">
            <a:avLst/>
          </a:prstGeom>
          <a:solidFill>
            <a:srgbClr val="83DEFD"/>
          </a:solidFill>
          <a:ln>
            <a:solidFill>
              <a:srgbClr val="93E0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Nube 5">
            <a:extLst>
              <a:ext uri="{FF2B5EF4-FFF2-40B4-BE49-F238E27FC236}">
                <a16:creationId xmlns:a16="http://schemas.microsoft.com/office/drawing/2014/main" id="{6E30EC5A-80DC-488C-898A-506144519886}"/>
              </a:ext>
            </a:extLst>
          </p:cNvPr>
          <p:cNvSpPr/>
          <p:nvPr/>
        </p:nvSpPr>
        <p:spPr>
          <a:xfrm>
            <a:off x="988935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7" name="Nube 6">
            <a:extLst>
              <a:ext uri="{FF2B5EF4-FFF2-40B4-BE49-F238E27FC236}">
                <a16:creationId xmlns:a16="http://schemas.microsoft.com/office/drawing/2014/main" id="{22F3451D-0EA2-465C-858F-D8E6660D1B41}"/>
              </a:ext>
            </a:extLst>
          </p:cNvPr>
          <p:cNvSpPr/>
          <p:nvPr/>
        </p:nvSpPr>
        <p:spPr>
          <a:xfrm>
            <a:off x="9622301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Botón de acción: en blanco 4">
            <a:hlinkClick r:id="" action="ppaction://hlinkshowjump?jump=nextslide" highlightClick="1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8B2C96E6-A1A6-46F4-8550-3BE44210205C}"/>
              </a:ext>
            </a:extLst>
          </p:cNvPr>
          <p:cNvSpPr/>
          <p:nvPr/>
        </p:nvSpPr>
        <p:spPr>
          <a:xfrm>
            <a:off x="8820443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latin typeface="Berlin Sans FB Demi" panose="020E0802020502020306" pitchFamily="34" charset="0"/>
              </a:rPr>
              <a:t>Adentro</a:t>
            </a:r>
          </a:p>
        </p:txBody>
      </p:sp>
      <p:sp>
        <p:nvSpPr>
          <p:cNvPr id="8" name="Botón de acción: en blanco 7">
            <a:hlinkClick r:id="rId4" action="ppaction://hlinksldjump" highlightClick="1">
              <a:snd r:embed="rId5" name="explode.wav"/>
            </a:hlinkClick>
            <a:extLst>
              <a:ext uri="{FF2B5EF4-FFF2-40B4-BE49-F238E27FC236}">
                <a16:creationId xmlns:a16="http://schemas.microsoft.com/office/drawing/2014/main" id="{56E09338-5DED-41D5-BAD8-B5D3FC48635B}"/>
              </a:ext>
            </a:extLst>
          </p:cNvPr>
          <p:cNvSpPr/>
          <p:nvPr/>
        </p:nvSpPr>
        <p:spPr>
          <a:xfrm>
            <a:off x="10325686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>
                <a:latin typeface="Berlin Sans FB Demi" panose="020E0802020502020306" pitchFamily="34" charset="0"/>
              </a:rPr>
              <a:t>Afuera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392534F-ABD4-4FDD-B348-1CA64AD71D30}"/>
              </a:ext>
            </a:extLst>
          </p:cNvPr>
          <p:cNvSpPr/>
          <p:nvPr/>
        </p:nvSpPr>
        <p:spPr>
          <a:xfrm>
            <a:off x="0" y="4361864"/>
            <a:ext cx="12192000" cy="2513721"/>
          </a:xfrm>
          <a:prstGeom prst="rect">
            <a:avLst/>
          </a:prstGeom>
          <a:solidFill>
            <a:srgbClr val="A2E556"/>
          </a:solidFill>
          <a:ln>
            <a:solidFill>
              <a:srgbClr val="A2E5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050" name="Picture 2" descr="Como Dibujar y Colorear Una Casa y Flores ✏️ Para Niños - YouTube">
            <a:extLst>
              <a:ext uri="{FF2B5EF4-FFF2-40B4-BE49-F238E27FC236}">
                <a16:creationId xmlns:a16="http://schemas.microsoft.com/office/drawing/2014/main" id="{8144E60F-6DEF-4665-956D-098C2D141A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BFDFC"/>
              </a:clrFrom>
              <a:clrTo>
                <a:srgbClr val="FBFD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r="15308"/>
          <a:stretch/>
        </p:blipFill>
        <p:spPr bwMode="auto">
          <a:xfrm>
            <a:off x="5434403" y="462109"/>
            <a:ext cx="5660451" cy="467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Botón de acción: ir hacia delante o siguiente 33">
            <a:hlinkClick r:id="" action="ppaction://hlinkshowjump?jump=nextslide" highlightClick="1">
              <a:snd r:embed="rId7" name="coin.wav"/>
            </a:hlinkClick>
            <a:extLst>
              <a:ext uri="{FF2B5EF4-FFF2-40B4-BE49-F238E27FC236}">
                <a16:creationId xmlns:a16="http://schemas.microsoft.com/office/drawing/2014/main" id="{AFA5435A-0ACE-4F5B-9670-25655C2FB987}"/>
              </a:ext>
            </a:extLst>
          </p:cNvPr>
          <p:cNvSpPr/>
          <p:nvPr/>
        </p:nvSpPr>
        <p:spPr>
          <a:xfrm>
            <a:off x="11007561" y="422031"/>
            <a:ext cx="858129" cy="886264"/>
          </a:xfrm>
          <a:prstGeom prst="actionButtonForwardNex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Picture 18" descr="Dibujo de Gato doméstico pintado por en Dibujos.net el día 10-08 ...">
            <a:extLst>
              <a:ext uri="{FF2B5EF4-FFF2-40B4-BE49-F238E27FC236}">
                <a16:creationId xmlns:a16="http://schemas.microsoft.com/office/drawing/2014/main" id="{0FE0C526-BBE1-4E2E-9002-194990779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03938" y="3854686"/>
            <a:ext cx="3230465" cy="253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Perro Y Gato Con El Cuenco De Alimento Para Animales Ilustración ...">
            <a:extLst>
              <a:ext uri="{FF2B5EF4-FFF2-40B4-BE49-F238E27FC236}">
                <a16:creationId xmlns:a16="http://schemas.microsoft.com/office/drawing/2014/main" id="{EC9A4131-4AD0-4E00-B01B-7CF92F258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154" y="4977292"/>
            <a:ext cx="1933567" cy="193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lustraciones, imágenes y vectores de stock sobre Gato+sobre+la+ ...">
            <a:extLst>
              <a:ext uri="{FF2B5EF4-FFF2-40B4-BE49-F238E27FC236}">
                <a16:creationId xmlns:a16="http://schemas.microsoft.com/office/drawing/2014/main" id="{BF95064E-8307-4197-8804-4A53E3F70B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2" b="23495"/>
          <a:stretch/>
        </p:blipFill>
        <p:spPr bwMode="auto">
          <a:xfrm>
            <a:off x="140008" y="3541981"/>
            <a:ext cx="2476500" cy="163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16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conveyor dir="l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1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791E4C9-2DC2-43E0-929C-ED5426FA7B09}"/>
              </a:ext>
            </a:extLst>
          </p:cNvPr>
          <p:cNvSpPr/>
          <p:nvPr/>
        </p:nvSpPr>
        <p:spPr>
          <a:xfrm>
            <a:off x="0" y="-17269"/>
            <a:ext cx="12192000" cy="4417255"/>
          </a:xfrm>
          <a:prstGeom prst="rect">
            <a:avLst/>
          </a:prstGeom>
          <a:solidFill>
            <a:srgbClr val="83DEFD"/>
          </a:solidFill>
          <a:ln>
            <a:solidFill>
              <a:srgbClr val="93E0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Nube 5">
            <a:extLst>
              <a:ext uri="{FF2B5EF4-FFF2-40B4-BE49-F238E27FC236}">
                <a16:creationId xmlns:a16="http://schemas.microsoft.com/office/drawing/2014/main" id="{6E30EC5A-80DC-488C-898A-506144519886}"/>
              </a:ext>
            </a:extLst>
          </p:cNvPr>
          <p:cNvSpPr/>
          <p:nvPr/>
        </p:nvSpPr>
        <p:spPr>
          <a:xfrm>
            <a:off x="988935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7" name="Nube 6">
            <a:extLst>
              <a:ext uri="{FF2B5EF4-FFF2-40B4-BE49-F238E27FC236}">
                <a16:creationId xmlns:a16="http://schemas.microsoft.com/office/drawing/2014/main" id="{22F3451D-0EA2-465C-858F-D8E6660D1B41}"/>
              </a:ext>
            </a:extLst>
          </p:cNvPr>
          <p:cNvSpPr/>
          <p:nvPr/>
        </p:nvSpPr>
        <p:spPr>
          <a:xfrm>
            <a:off x="9622301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Botón de acción: en blanco 4">
            <a:hlinkClick r:id="" action="ppaction://hlinkshowjump?jump=nextslide" highlightClick="1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8B2C96E6-A1A6-46F4-8550-3BE44210205C}"/>
              </a:ext>
            </a:extLst>
          </p:cNvPr>
          <p:cNvSpPr/>
          <p:nvPr/>
        </p:nvSpPr>
        <p:spPr>
          <a:xfrm>
            <a:off x="8820443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latin typeface="Berlin Sans FB Demi" panose="020E0802020502020306" pitchFamily="34" charset="0"/>
              </a:rPr>
              <a:t>Adentro</a:t>
            </a:r>
          </a:p>
        </p:txBody>
      </p:sp>
      <p:sp>
        <p:nvSpPr>
          <p:cNvPr id="8" name="Botón de acción: en blanco 7">
            <a:hlinkClick r:id="rId4" action="ppaction://hlinksldjump" highlightClick="1">
              <a:snd r:embed="rId5" name="explode.wav"/>
            </a:hlinkClick>
            <a:extLst>
              <a:ext uri="{FF2B5EF4-FFF2-40B4-BE49-F238E27FC236}">
                <a16:creationId xmlns:a16="http://schemas.microsoft.com/office/drawing/2014/main" id="{56E09338-5DED-41D5-BAD8-B5D3FC48635B}"/>
              </a:ext>
            </a:extLst>
          </p:cNvPr>
          <p:cNvSpPr/>
          <p:nvPr/>
        </p:nvSpPr>
        <p:spPr>
          <a:xfrm>
            <a:off x="10325686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>
                <a:latin typeface="Berlin Sans FB Demi" panose="020E0802020502020306" pitchFamily="34" charset="0"/>
              </a:rPr>
              <a:t>Afuera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392534F-ABD4-4FDD-B348-1CA64AD71D30}"/>
              </a:ext>
            </a:extLst>
          </p:cNvPr>
          <p:cNvSpPr/>
          <p:nvPr/>
        </p:nvSpPr>
        <p:spPr>
          <a:xfrm>
            <a:off x="0" y="4361864"/>
            <a:ext cx="12192000" cy="2513721"/>
          </a:xfrm>
          <a:prstGeom prst="rect">
            <a:avLst/>
          </a:prstGeom>
          <a:solidFill>
            <a:srgbClr val="A2E556"/>
          </a:solidFill>
          <a:ln>
            <a:solidFill>
              <a:srgbClr val="A2E5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050" name="Picture 2" descr="Como Dibujar y Colorear Una Casa y Flores ✏️ Para Niños - YouTube">
            <a:extLst>
              <a:ext uri="{FF2B5EF4-FFF2-40B4-BE49-F238E27FC236}">
                <a16:creationId xmlns:a16="http://schemas.microsoft.com/office/drawing/2014/main" id="{8144E60F-6DEF-4665-956D-098C2D141A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BFDFC"/>
              </a:clrFrom>
              <a:clrTo>
                <a:srgbClr val="FBFD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r="15308"/>
          <a:stretch/>
        </p:blipFill>
        <p:spPr bwMode="auto">
          <a:xfrm>
            <a:off x="5434403" y="462109"/>
            <a:ext cx="5660451" cy="467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Botón de acción: ir hacia delante o siguiente 33">
            <a:hlinkClick r:id="" action="ppaction://hlinkshowjump?jump=nextslide" highlightClick="1">
              <a:snd r:embed="rId7" name="coin.wav"/>
            </a:hlinkClick>
            <a:extLst>
              <a:ext uri="{FF2B5EF4-FFF2-40B4-BE49-F238E27FC236}">
                <a16:creationId xmlns:a16="http://schemas.microsoft.com/office/drawing/2014/main" id="{AFA5435A-0ACE-4F5B-9670-25655C2FB987}"/>
              </a:ext>
            </a:extLst>
          </p:cNvPr>
          <p:cNvSpPr/>
          <p:nvPr/>
        </p:nvSpPr>
        <p:spPr>
          <a:xfrm>
            <a:off x="11007561" y="422031"/>
            <a:ext cx="858129" cy="886264"/>
          </a:xfrm>
          <a:prstGeom prst="actionButtonForwardNex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5" name="Picture 20" descr="majorclanger.co.uk fluffimagesf.htm (con immagini) | Disegni ...">
            <a:extLst>
              <a:ext uri="{FF2B5EF4-FFF2-40B4-BE49-F238E27FC236}">
                <a16:creationId xmlns:a16="http://schemas.microsoft.com/office/drawing/2014/main" id="{77A3193D-BEF8-4210-86E9-8B0C2699A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649" y="2026675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Las semillas: sus propiedades nutricionales y cómo incorporarlas a ...">
            <a:extLst>
              <a:ext uri="{FF2B5EF4-FFF2-40B4-BE49-F238E27FC236}">
                <a16:creationId xmlns:a16="http://schemas.microsoft.com/office/drawing/2014/main" id="{520FB841-F223-47FC-88C4-057DF8E83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384" y="4679758"/>
            <a:ext cx="2266269" cy="158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Jaula Vacia Vectores Libres de Derechos - iStock">
            <a:extLst>
              <a:ext uri="{FF2B5EF4-FFF2-40B4-BE49-F238E27FC236}">
                <a16:creationId xmlns:a16="http://schemas.microsoft.com/office/drawing/2014/main" id="{D59B05DF-5E17-42E9-B5FB-AEB41D549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6" y="2227583"/>
            <a:ext cx="2686417" cy="268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46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conveyor dir="l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1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791E4C9-2DC2-43E0-929C-ED5426FA7B09}"/>
              </a:ext>
            </a:extLst>
          </p:cNvPr>
          <p:cNvSpPr/>
          <p:nvPr/>
        </p:nvSpPr>
        <p:spPr>
          <a:xfrm>
            <a:off x="0" y="-17269"/>
            <a:ext cx="12192000" cy="4417255"/>
          </a:xfrm>
          <a:prstGeom prst="rect">
            <a:avLst/>
          </a:prstGeom>
          <a:solidFill>
            <a:srgbClr val="83DEFD"/>
          </a:solidFill>
          <a:ln>
            <a:solidFill>
              <a:srgbClr val="93E0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Nube 5">
            <a:extLst>
              <a:ext uri="{FF2B5EF4-FFF2-40B4-BE49-F238E27FC236}">
                <a16:creationId xmlns:a16="http://schemas.microsoft.com/office/drawing/2014/main" id="{6E30EC5A-80DC-488C-898A-506144519886}"/>
              </a:ext>
            </a:extLst>
          </p:cNvPr>
          <p:cNvSpPr/>
          <p:nvPr/>
        </p:nvSpPr>
        <p:spPr>
          <a:xfrm>
            <a:off x="988935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7" name="Nube 6">
            <a:extLst>
              <a:ext uri="{FF2B5EF4-FFF2-40B4-BE49-F238E27FC236}">
                <a16:creationId xmlns:a16="http://schemas.microsoft.com/office/drawing/2014/main" id="{22F3451D-0EA2-465C-858F-D8E6660D1B41}"/>
              </a:ext>
            </a:extLst>
          </p:cNvPr>
          <p:cNvSpPr/>
          <p:nvPr/>
        </p:nvSpPr>
        <p:spPr>
          <a:xfrm>
            <a:off x="9622301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Botón de acción: en blanco 4">
            <a:hlinkClick r:id="" action="ppaction://hlinkshowjump?jump=nextslide" highlightClick="1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8B2C96E6-A1A6-46F4-8550-3BE44210205C}"/>
              </a:ext>
            </a:extLst>
          </p:cNvPr>
          <p:cNvSpPr/>
          <p:nvPr/>
        </p:nvSpPr>
        <p:spPr>
          <a:xfrm>
            <a:off x="8820443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latin typeface="Berlin Sans FB Demi" panose="020E0802020502020306" pitchFamily="34" charset="0"/>
              </a:rPr>
              <a:t>Adentro</a:t>
            </a:r>
          </a:p>
        </p:txBody>
      </p:sp>
      <p:sp>
        <p:nvSpPr>
          <p:cNvPr id="8" name="Botón de acción: en blanco 7">
            <a:hlinkClick r:id="rId4" action="ppaction://hlinksldjump" highlightClick="1">
              <a:snd r:embed="rId5" name="explode.wav"/>
            </a:hlinkClick>
            <a:extLst>
              <a:ext uri="{FF2B5EF4-FFF2-40B4-BE49-F238E27FC236}">
                <a16:creationId xmlns:a16="http://schemas.microsoft.com/office/drawing/2014/main" id="{56E09338-5DED-41D5-BAD8-B5D3FC48635B}"/>
              </a:ext>
            </a:extLst>
          </p:cNvPr>
          <p:cNvSpPr/>
          <p:nvPr/>
        </p:nvSpPr>
        <p:spPr>
          <a:xfrm>
            <a:off x="10325686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>
                <a:latin typeface="Berlin Sans FB Demi" panose="020E0802020502020306" pitchFamily="34" charset="0"/>
              </a:rPr>
              <a:t>Afuera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392534F-ABD4-4FDD-B348-1CA64AD71D30}"/>
              </a:ext>
            </a:extLst>
          </p:cNvPr>
          <p:cNvSpPr/>
          <p:nvPr/>
        </p:nvSpPr>
        <p:spPr>
          <a:xfrm>
            <a:off x="0" y="4361864"/>
            <a:ext cx="12192000" cy="2513721"/>
          </a:xfrm>
          <a:prstGeom prst="rect">
            <a:avLst/>
          </a:prstGeom>
          <a:solidFill>
            <a:srgbClr val="A2E556"/>
          </a:solidFill>
          <a:ln>
            <a:solidFill>
              <a:srgbClr val="A2E5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050" name="Picture 2" descr="Como Dibujar y Colorear Una Casa y Flores ✏️ Para Niños - YouTube">
            <a:extLst>
              <a:ext uri="{FF2B5EF4-FFF2-40B4-BE49-F238E27FC236}">
                <a16:creationId xmlns:a16="http://schemas.microsoft.com/office/drawing/2014/main" id="{8144E60F-6DEF-4665-956D-098C2D141A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BFDFC"/>
              </a:clrFrom>
              <a:clrTo>
                <a:srgbClr val="FBFD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r="15308"/>
          <a:stretch/>
        </p:blipFill>
        <p:spPr bwMode="auto">
          <a:xfrm>
            <a:off x="5434403" y="462109"/>
            <a:ext cx="5660451" cy="467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Botón de acción: ir hacia delante o siguiente 33">
            <a:hlinkClick r:id="" action="ppaction://hlinkshowjump?jump=nextslide" highlightClick="1">
              <a:snd r:embed="rId7" name="coin.wav"/>
            </a:hlinkClick>
            <a:extLst>
              <a:ext uri="{FF2B5EF4-FFF2-40B4-BE49-F238E27FC236}">
                <a16:creationId xmlns:a16="http://schemas.microsoft.com/office/drawing/2014/main" id="{AFA5435A-0ACE-4F5B-9670-25655C2FB987}"/>
              </a:ext>
            </a:extLst>
          </p:cNvPr>
          <p:cNvSpPr/>
          <p:nvPr/>
        </p:nvSpPr>
        <p:spPr>
          <a:xfrm>
            <a:off x="11007561" y="422031"/>
            <a:ext cx="858129" cy="886264"/>
          </a:xfrm>
          <a:prstGeom prst="actionButtonForwardNex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Picture 32" descr="UNA TORTUGA LLAMADA RAQUEL (cuento interactivo) | CEIP Adoración ...">
            <a:extLst>
              <a:ext uri="{FF2B5EF4-FFF2-40B4-BE49-F238E27FC236}">
                <a16:creationId xmlns:a16="http://schemas.microsoft.com/office/drawing/2014/main" id="{862519B3-1837-4280-A91A-6446A6396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676" y="3572342"/>
            <a:ext cx="2777915" cy="2161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omida para tortugas Gammarus">
            <a:extLst>
              <a:ext uri="{FF2B5EF4-FFF2-40B4-BE49-F238E27FC236}">
                <a16:creationId xmlns:a16="http://schemas.microsoft.com/office/drawing/2014/main" id="{E47CCB34-4C64-46FD-A230-8AB5769C5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39" y="4881319"/>
            <a:ext cx="2158794" cy="135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Dibujo de Lechuga II pintado por Lechuga en Dibujos.net el día 22 ...">
            <a:extLst>
              <a:ext uri="{FF2B5EF4-FFF2-40B4-BE49-F238E27FC236}">
                <a16:creationId xmlns:a16="http://schemas.microsoft.com/office/drawing/2014/main" id="{B8BCD3B3-C7F9-4231-9472-E4F77D129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476" y="5290024"/>
            <a:ext cx="1090033" cy="101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84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conveyor dir="l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1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791E4C9-2DC2-43E0-929C-ED5426FA7B09}"/>
              </a:ext>
            </a:extLst>
          </p:cNvPr>
          <p:cNvSpPr/>
          <p:nvPr/>
        </p:nvSpPr>
        <p:spPr>
          <a:xfrm>
            <a:off x="0" y="-17269"/>
            <a:ext cx="12192000" cy="4417255"/>
          </a:xfrm>
          <a:prstGeom prst="rect">
            <a:avLst/>
          </a:prstGeom>
          <a:solidFill>
            <a:srgbClr val="83DEFD"/>
          </a:solidFill>
          <a:ln>
            <a:solidFill>
              <a:srgbClr val="93E0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Nube 5">
            <a:extLst>
              <a:ext uri="{FF2B5EF4-FFF2-40B4-BE49-F238E27FC236}">
                <a16:creationId xmlns:a16="http://schemas.microsoft.com/office/drawing/2014/main" id="{6E30EC5A-80DC-488C-898A-506144519886}"/>
              </a:ext>
            </a:extLst>
          </p:cNvPr>
          <p:cNvSpPr/>
          <p:nvPr/>
        </p:nvSpPr>
        <p:spPr>
          <a:xfrm>
            <a:off x="988935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7" name="Nube 6">
            <a:extLst>
              <a:ext uri="{FF2B5EF4-FFF2-40B4-BE49-F238E27FC236}">
                <a16:creationId xmlns:a16="http://schemas.microsoft.com/office/drawing/2014/main" id="{22F3451D-0EA2-465C-858F-D8E6660D1B41}"/>
              </a:ext>
            </a:extLst>
          </p:cNvPr>
          <p:cNvSpPr/>
          <p:nvPr/>
        </p:nvSpPr>
        <p:spPr>
          <a:xfrm>
            <a:off x="9622301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Botón de acción: en blanco 4">
            <a:hlinkClick r:id="" action="ppaction://hlinkshowjump?jump=nextslide" highlightClick="1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8B2C96E6-A1A6-46F4-8550-3BE44210205C}"/>
              </a:ext>
            </a:extLst>
          </p:cNvPr>
          <p:cNvSpPr/>
          <p:nvPr/>
        </p:nvSpPr>
        <p:spPr>
          <a:xfrm>
            <a:off x="8820443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latin typeface="Berlin Sans FB Demi" panose="020E0802020502020306" pitchFamily="34" charset="0"/>
              </a:rPr>
              <a:t>Adentro</a:t>
            </a:r>
          </a:p>
        </p:txBody>
      </p:sp>
      <p:sp>
        <p:nvSpPr>
          <p:cNvPr id="8" name="Botón de acción: en blanco 7">
            <a:hlinkClick r:id="rId4" action="ppaction://hlinksldjump" highlightClick="1">
              <a:snd r:embed="rId5" name="explode.wav"/>
            </a:hlinkClick>
            <a:extLst>
              <a:ext uri="{FF2B5EF4-FFF2-40B4-BE49-F238E27FC236}">
                <a16:creationId xmlns:a16="http://schemas.microsoft.com/office/drawing/2014/main" id="{56E09338-5DED-41D5-BAD8-B5D3FC48635B}"/>
              </a:ext>
            </a:extLst>
          </p:cNvPr>
          <p:cNvSpPr/>
          <p:nvPr/>
        </p:nvSpPr>
        <p:spPr>
          <a:xfrm>
            <a:off x="10325686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>
                <a:latin typeface="Berlin Sans FB Demi" panose="020E0802020502020306" pitchFamily="34" charset="0"/>
              </a:rPr>
              <a:t>Afuera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392534F-ABD4-4FDD-B348-1CA64AD71D30}"/>
              </a:ext>
            </a:extLst>
          </p:cNvPr>
          <p:cNvSpPr/>
          <p:nvPr/>
        </p:nvSpPr>
        <p:spPr>
          <a:xfrm>
            <a:off x="0" y="4361864"/>
            <a:ext cx="12192000" cy="2513721"/>
          </a:xfrm>
          <a:prstGeom prst="rect">
            <a:avLst/>
          </a:prstGeom>
          <a:solidFill>
            <a:srgbClr val="A2E556"/>
          </a:solidFill>
          <a:ln>
            <a:solidFill>
              <a:srgbClr val="A2E5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050" name="Picture 2" descr="Como Dibujar y Colorear Una Casa y Flores ✏️ Para Niños - YouTube">
            <a:extLst>
              <a:ext uri="{FF2B5EF4-FFF2-40B4-BE49-F238E27FC236}">
                <a16:creationId xmlns:a16="http://schemas.microsoft.com/office/drawing/2014/main" id="{8144E60F-6DEF-4665-956D-098C2D141A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BFDFC"/>
              </a:clrFrom>
              <a:clrTo>
                <a:srgbClr val="FBFD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r="15308"/>
          <a:stretch/>
        </p:blipFill>
        <p:spPr bwMode="auto">
          <a:xfrm>
            <a:off x="5434403" y="462109"/>
            <a:ext cx="5660451" cy="467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Botón de acción: ir hacia delante o siguiente 33">
            <a:hlinkClick r:id="" action="ppaction://hlinkshowjump?jump=nextslide" highlightClick="1">
              <a:snd r:embed="rId7" name="coin.wav"/>
            </a:hlinkClick>
            <a:extLst>
              <a:ext uri="{FF2B5EF4-FFF2-40B4-BE49-F238E27FC236}">
                <a16:creationId xmlns:a16="http://schemas.microsoft.com/office/drawing/2014/main" id="{AFA5435A-0ACE-4F5B-9670-25655C2FB987}"/>
              </a:ext>
            </a:extLst>
          </p:cNvPr>
          <p:cNvSpPr/>
          <p:nvPr/>
        </p:nvSpPr>
        <p:spPr>
          <a:xfrm>
            <a:off x="11007561" y="422031"/>
            <a:ext cx="858129" cy="886264"/>
          </a:xfrm>
          <a:prstGeom prst="actionButtonForwardNex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B5BCF877-1E48-4E6E-B5A2-AF77AEC100EE}"/>
              </a:ext>
            </a:extLst>
          </p:cNvPr>
          <p:cNvSpPr/>
          <p:nvPr/>
        </p:nvSpPr>
        <p:spPr>
          <a:xfrm>
            <a:off x="3767056" y="4703446"/>
            <a:ext cx="900332" cy="110695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C17DF8CC-ADC7-4D16-B0A9-A01CB8DB7903}"/>
              </a:ext>
            </a:extLst>
          </p:cNvPr>
          <p:cNvSpPr/>
          <p:nvPr/>
        </p:nvSpPr>
        <p:spPr>
          <a:xfrm>
            <a:off x="4170704" y="5162843"/>
            <a:ext cx="926075" cy="68272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2" name="Picture 30" descr="Pin de Lieve Geerts en For the kids | Dibujos de animales, Cuyo ...">
            <a:extLst>
              <a:ext uri="{FF2B5EF4-FFF2-40B4-BE49-F238E27FC236}">
                <a16:creationId xmlns:a16="http://schemas.microsoft.com/office/drawing/2014/main" id="{C3AB4FC0-5EAB-4A44-87E1-F9C377837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798" y="4004406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100 Fotos Mascotas 11 respuesta nivel: RUEDA DE HAMSTER">
            <a:extLst>
              <a:ext uri="{FF2B5EF4-FFF2-40B4-BE49-F238E27FC236}">
                <a16:creationId xmlns:a16="http://schemas.microsoft.com/office/drawing/2014/main" id="{DD0590E2-8100-4D14-9062-C15BB5772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65" y="2625456"/>
            <a:ext cx="2513721" cy="251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EL HÁMSTER: origen, caracterÍsticas, alimentación, especies, y más">
            <a:extLst>
              <a:ext uri="{FF2B5EF4-FFF2-40B4-BE49-F238E27FC236}">
                <a16:creationId xmlns:a16="http://schemas.microsoft.com/office/drawing/2014/main" id="{8703254F-AE96-42D9-93D8-586F9BDCA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7758" y="5162842"/>
            <a:ext cx="3139145" cy="1765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7737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conveyor dir="l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1" name="click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791E4C9-2DC2-43E0-929C-ED5426FA7B09}"/>
              </a:ext>
            </a:extLst>
          </p:cNvPr>
          <p:cNvSpPr/>
          <p:nvPr/>
        </p:nvSpPr>
        <p:spPr>
          <a:xfrm>
            <a:off x="0" y="-17269"/>
            <a:ext cx="12192000" cy="4417255"/>
          </a:xfrm>
          <a:prstGeom prst="rect">
            <a:avLst/>
          </a:prstGeom>
          <a:solidFill>
            <a:srgbClr val="83DEFD"/>
          </a:solidFill>
          <a:ln>
            <a:solidFill>
              <a:srgbClr val="93E0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Nube 5">
            <a:extLst>
              <a:ext uri="{FF2B5EF4-FFF2-40B4-BE49-F238E27FC236}">
                <a16:creationId xmlns:a16="http://schemas.microsoft.com/office/drawing/2014/main" id="{6E30EC5A-80DC-488C-898A-506144519886}"/>
              </a:ext>
            </a:extLst>
          </p:cNvPr>
          <p:cNvSpPr/>
          <p:nvPr/>
        </p:nvSpPr>
        <p:spPr>
          <a:xfrm>
            <a:off x="988935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7" name="Nube 6">
            <a:extLst>
              <a:ext uri="{FF2B5EF4-FFF2-40B4-BE49-F238E27FC236}">
                <a16:creationId xmlns:a16="http://schemas.microsoft.com/office/drawing/2014/main" id="{22F3451D-0EA2-465C-858F-D8E6660D1B41}"/>
              </a:ext>
            </a:extLst>
          </p:cNvPr>
          <p:cNvSpPr/>
          <p:nvPr/>
        </p:nvSpPr>
        <p:spPr>
          <a:xfrm>
            <a:off x="9622301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Botón de acción: en blanco 4">
            <a:hlinkClick r:id="" action="ppaction://hlinkshowjump?jump=nextslide" highlightClick="1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8B2C96E6-A1A6-46F4-8550-3BE44210205C}"/>
              </a:ext>
            </a:extLst>
          </p:cNvPr>
          <p:cNvSpPr/>
          <p:nvPr/>
        </p:nvSpPr>
        <p:spPr>
          <a:xfrm>
            <a:off x="8820443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latin typeface="Berlin Sans FB Demi" panose="020E0802020502020306" pitchFamily="34" charset="0"/>
              </a:rPr>
              <a:t>Adentro</a:t>
            </a:r>
          </a:p>
        </p:txBody>
      </p:sp>
      <p:sp>
        <p:nvSpPr>
          <p:cNvPr id="8" name="Botón de acción: en blanco 7">
            <a:hlinkClick r:id="rId4" action="ppaction://hlinksldjump" highlightClick="1">
              <a:snd r:embed="rId5" name="explode.wav"/>
            </a:hlinkClick>
            <a:extLst>
              <a:ext uri="{FF2B5EF4-FFF2-40B4-BE49-F238E27FC236}">
                <a16:creationId xmlns:a16="http://schemas.microsoft.com/office/drawing/2014/main" id="{56E09338-5DED-41D5-BAD8-B5D3FC48635B}"/>
              </a:ext>
            </a:extLst>
          </p:cNvPr>
          <p:cNvSpPr/>
          <p:nvPr/>
        </p:nvSpPr>
        <p:spPr>
          <a:xfrm>
            <a:off x="10325686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>
                <a:latin typeface="Berlin Sans FB Demi" panose="020E0802020502020306" pitchFamily="34" charset="0"/>
              </a:rPr>
              <a:t>Afuera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392534F-ABD4-4FDD-B348-1CA64AD71D30}"/>
              </a:ext>
            </a:extLst>
          </p:cNvPr>
          <p:cNvSpPr/>
          <p:nvPr/>
        </p:nvSpPr>
        <p:spPr>
          <a:xfrm>
            <a:off x="0" y="4361864"/>
            <a:ext cx="12192000" cy="2513721"/>
          </a:xfrm>
          <a:prstGeom prst="rect">
            <a:avLst/>
          </a:prstGeom>
          <a:solidFill>
            <a:srgbClr val="A2E556"/>
          </a:solidFill>
          <a:ln>
            <a:solidFill>
              <a:srgbClr val="A2E5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050" name="Picture 2" descr="Como Dibujar y Colorear Una Casa y Flores ✏️ Para Niños - YouTube">
            <a:extLst>
              <a:ext uri="{FF2B5EF4-FFF2-40B4-BE49-F238E27FC236}">
                <a16:creationId xmlns:a16="http://schemas.microsoft.com/office/drawing/2014/main" id="{8144E60F-6DEF-4665-956D-098C2D141A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BFDFC"/>
              </a:clrFrom>
              <a:clrTo>
                <a:srgbClr val="FBFD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r="15308"/>
          <a:stretch/>
        </p:blipFill>
        <p:spPr bwMode="auto">
          <a:xfrm>
            <a:off x="5434403" y="462109"/>
            <a:ext cx="5660451" cy="467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Botón de acción: ir hacia delante o siguiente 33">
            <a:hlinkClick r:id="" action="ppaction://hlinkshowjump?jump=nextslide" highlightClick="1">
              <a:snd r:embed="rId7" name="coin.wav"/>
            </a:hlinkClick>
            <a:extLst>
              <a:ext uri="{FF2B5EF4-FFF2-40B4-BE49-F238E27FC236}">
                <a16:creationId xmlns:a16="http://schemas.microsoft.com/office/drawing/2014/main" id="{AFA5435A-0ACE-4F5B-9670-25655C2FB987}"/>
              </a:ext>
            </a:extLst>
          </p:cNvPr>
          <p:cNvSpPr/>
          <p:nvPr/>
        </p:nvSpPr>
        <p:spPr>
          <a:xfrm>
            <a:off x="11007561" y="422031"/>
            <a:ext cx="858129" cy="886264"/>
          </a:xfrm>
          <a:prstGeom prst="actionButtonForwardNex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2" name="Picture 34" descr="Peces de oro en el acuario. Solitario pez dorado nada en un ...">
            <a:extLst>
              <a:ext uri="{FF2B5EF4-FFF2-40B4-BE49-F238E27FC236}">
                <a16:creationId xmlns:a16="http://schemas.microsoft.com/office/drawing/2014/main" id="{A9C31B1C-A922-423F-B8D5-3728EA8D1C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40"/>
          <a:stretch/>
        </p:blipFill>
        <p:spPr bwMode="auto">
          <a:xfrm>
            <a:off x="1434905" y="2003493"/>
            <a:ext cx="3191545" cy="356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6" descr="Dibujo de Pez infantil pintado por en Dibujos.net el día 08-06-18 ...">
            <a:extLst>
              <a:ext uri="{FF2B5EF4-FFF2-40B4-BE49-F238E27FC236}">
                <a16:creationId xmlns:a16="http://schemas.microsoft.com/office/drawing/2014/main" id="{0B6399DC-033C-4FC7-B656-7C1687261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12358" y="2766687"/>
            <a:ext cx="2522303" cy="1975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Miprimerapecera: ¿Qué le doy a mis peces? Tipos de comidas">
            <a:extLst>
              <a:ext uri="{FF2B5EF4-FFF2-40B4-BE49-F238E27FC236}">
                <a16:creationId xmlns:a16="http://schemas.microsoft.com/office/drawing/2014/main" id="{D30C2195-2066-454D-A23D-3AFB384E4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35" y="3536004"/>
            <a:ext cx="1167619" cy="1167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56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conveyor dir="l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1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791E4C9-2DC2-43E0-929C-ED5426FA7B09}"/>
              </a:ext>
            </a:extLst>
          </p:cNvPr>
          <p:cNvSpPr/>
          <p:nvPr/>
        </p:nvSpPr>
        <p:spPr>
          <a:xfrm>
            <a:off x="0" y="0"/>
            <a:ext cx="12192000" cy="4417255"/>
          </a:xfrm>
          <a:prstGeom prst="rect">
            <a:avLst/>
          </a:prstGeom>
          <a:solidFill>
            <a:srgbClr val="83DEFD"/>
          </a:solidFill>
          <a:ln>
            <a:solidFill>
              <a:srgbClr val="93E0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Nube 5">
            <a:extLst>
              <a:ext uri="{FF2B5EF4-FFF2-40B4-BE49-F238E27FC236}">
                <a16:creationId xmlns:a16="http://schemas.microsoft.com/office/drawing/2014/main" id="{6E30EC5A-80DC-488C-898A-506144519886}"/>
              </a:ext>
            </a:extLst>
          </p:cNvPr>
          <p:cNvSpPr/>
          <p:nvPr/>
        </p:nvSpPr>
        <p:spPr>
          <a:xfrm>
            <a:off x="988935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7" name="Nube 6">
            <a:extLst>
              <a:ext uri="{FF2B5EF4-FFF2-40B4-BE49-F238E27FC236}">
                <a16:creationId xmlns:a16="http://schemas.microsoft.com/office/drawing/2014/main" id="{22F3451D-0EA2-465C-858F-D8E6660D1B41}"/>
              </a:ext>
            </a:extLst>
          </p:cNvPr>
          <p:cNvSpPr/>
          <p:nvPr/>
        </p:nvSpPr>
        <p:spPr>
          <a:xfrm>
            <a:off x="9622301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Botón de acción: en blanco 4">
            <a:hlinkClick r:id="" action="ppaction://hlinkshowjump?jump=nextslide" highlightClick="1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8B2C96E6-A1A6-46F4-8550-3BE44210205C}"/>
              </a:ext>
            </a:extLst>
          </p:cNvPr>
          <p:cNvSpPr/>
          <p:nvPr/>
        </p:nvSpPr>
        <p:spPr>
          <a:xfrm>
            <a:off x="8820443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latin typeface="Berlin Sans FB Demi" panose="020E0802020502020306" pitchFamily="34" charset="0"/>
              </a:rPr>
              <a:t>Adentro</a:t>
            </a:r>
          </a:p>
        </p:txBody>
      </p:sp>
      <p:sp>
        <p:nvSpPr>
          <p:cNvPr id="8" name="Botón de acción: en blanco 7">
            <a:hlinkClick r:id="rId4" action="ppaction://hlinksldjump" highlightClick="1">
              <a:snd r:embed="rId5" name="explode.wav"/>
            </a:hlinkClick>
            <a:extLst>
              <a:ext uri="{FF2B5EF4-FFF2-40B4-BE49-F238E27FC236}">
                <a16:creationId xmlns:a16="http://schemas.microsoft.com/office/drawing/2014/main" id="{56E09338-5DED-41D5-BAD8-B5D3FC48635B}"/>
              </a:ext>
            </a:extLst>
          </p:cNvPr>
          <p:cNvSpPr/>
          <p:nvPr/>
        </p:nvSpPr>
        <p:spPr>
          <a:xfrm>
            <a:off x="10325686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>
                <a:latin typeface="Berlin Sans FB Demi" panose="020E0802020502020306" pitchFamily="34" charset="0"/>
              </a:rPr>
              <a:t>Afuera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392534F-ABD4-4FDD-B348-1CA64AD71D30}"/>
              </a:ext>
            </a:extLst>
          </p:cNvPr>
          <p:cNvSpPr/>
          <p:nvPr/>
        </p:nvSpPr>
        <p:spPr>
          <a:xfrm>
            <a:off x="0" y="4361864"/>
            <a:ext cx="12192000" cy="2513721"/>
          </a:xfrm>
          <a:prstGeom prst="rect">
            <a:avLst/>
          </a:prstGeom>
          <a:solidFill>
            <a:srgbClr val="A2E556"/>
          </a:solidFill>
          <a:ln>
            <a:solidFill>
              <a:srgbClr val="A2E5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26" name="Picture 2" descr="granja dibujo - Buscar con Google | Granja dibujo, Fotos de ...">
            <a:extLst>
              <a:ext uri="{FF2B5EF4-FFF2-40B4-BE49-F238E27FC236}">
                <a16:creationId xmlns:a16="http://schemas.microsoft.com/office/drawing/2014/main" id="{43F79ECB-0984-4BA2-81C0-8E0F6FCC3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6"/>
              </a:clrFrom>
              <a:clrTo>
                <a:srgbClr val="FEFE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496" y="514789"/>
            <a:ext cx="4499171" cy="449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eliz caballo de dibujos animados | Vector Premium">
            <a:extLst>
              <a:ext uri="{FF2B5EF4-FFF2-40B4-BE49-F238E27FC236}">
                <a16:creationId xmlns:a16="http://schemas.microsoft.com/office/drawing/2014/main" id="{462AE02E-6641-4A77-8BD9-47E4CD575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2805" y="2114330"/>
            <a:ext cx="3272058" cy="327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ibujos Animados De Vaca | Vectores, Fotos de Stock y PSD Gratis">
            <a:extLst>
              <a:ext uri="{FF2B5EF4-FFF2-40B4-BE49-F238E27FC236}">
                <a16:creationId xmlns:a16="http://schemas.microsoft.com/office/drawing/2014/main" id="{EE370810-BB4E-4CB3-9AAD-E435AFC86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220" y="4157003"/>
            <a:ext cx="2692300" cy="265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otomural Cute dibujos animados de cerdo • Pixers® - Vivimos para ...">
            <a:extLst>
              <a:ext uri="{FF2B5EF4-FFF2-40B4-BE49-F238E27FC236}">
                <a16:creationId xmlns:a16="http://schemas.microsoft.com/office/drawing/2014/main" id="{BF361C32-8B30-411C-B9F5-9751C98F9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175" y="4647467"/>
            <a:ext cx="2655781" cy="194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Oveja | Vectores, Fotos de Stock y PSD Gratis">
            <a:extLst>
              <a:ext uri="{FF2B5EF4-FFF2-40B4-BE49-F238E27FC236}">
                <a16:creationId xmlns:a16="http://schemas.microsoft.com/office/drawing/2014/main" id="{2D571366-3C96-4A9E-A2A9-9965CC34BF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51"/>
          <a:stretch/>
        </p:blipFill>
        <p:spPr bwMode="auto">
          <a:xfrm flipH="1">
            <a:off x="6937424" y="4171071"/>
            <a:ext cx="3219450" cy="291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Dibujos de Pollitos ~ Dibujos para Niños (con imágenes) | Pollitos ...">
            <a:extLst>
              <a:ext uri="{FF2B5EF4-FFF2-40B4-BE49-F238E27FC236}">
                <a16:creationId xmlns:a16="http://schemas.microsoft.com/office/drawing/2014/main" id="{533D4079-3EC0-440A-9657-F7A55A4D5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6120" y="3548576"/>
            <a:ext cx="2627153" cy="205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Botón de acción: ir hacia delante o siguiente 26">
            <a:hlinkClick r:id="" action="ppaction://hlinkshowjump?jump=nextslide" highlightClick="1">
              <a:snd r:embed="rId12" name="coin.wav"/>
            </a:hlinkClick>
            <a:extLst>
              <a:ext uri="{FF2B5EF4-FFF2-40B4-BE49-F238E27FC236}">
                <a16:creationId xmlns:a16="http://schemas.microsoft.com/office/drawing/2014/main" id="{33C83CF7-E4ED-4E55-AD1E-C13CFD762DD3}"/>
              </a:ext>
            </a:extLst>
          </p:cNvPr>
          <p:cNvSpPr/>
          <p:nvPr/>
        </p:nvSpPr>
        <p:spPr>
          <a:xfrm>
            <a:off x="11007561" y="422031"/>
            <a:ext cx="858129" cy="886264"/>
          </a:xfrm>
          <a:prstGeom prst="actionButtonForwardNex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641CFFF-99F3-474C-B6B4-F434BAFCEF70}"/>
              </a:ext>
            </a:extLst>
          </p:cNvPr>
          <p:cNvSpPr/>
          <p:nvPr/>
        </p:nvSpPr>
        <p:spPr>
          <a:xfrm>
            <a:off x="2560874" y="-107404"/>
            <a:ext cx="64893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Animales Domésticos 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094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5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791E4C9-2DC2-43E0-929C-ED5426FA7B09}"/>
              </a:ext>
            </a:extLst>
          </p:cNvPr>
          <p:cNvSpPr/>
          <p:nvPr/>
        </p:nvSpPr>
        <p:spPr>
          <a:xfrm>
            <a:off x="0" y="0"/>
            <a:ext cx="12192000" cy="4417255"/>
          </a:xfrm>
          <a:prstGeom prst="rect">
            <a:avLst/>
          </a:prstGeom>
          <a:solidFill>
            <a:srgbClr val="83DEFD"/>
          </a:solidFill>
          <a:ln>
            <a:solidFill>
              <a:srgbClr val="93E0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Nube 5">
            <a:extLst>
              <a:ext uri="{FF2B5EF4-FFF2-40B4-BE49-F238E27FC236}">
                <a16:creationId xmlns:a16="http://schemas.microsoft.com/office/drawing/2014/main" id="{6E30EC5A-80DC-488C-898A-506144519886}"/>
              </a:ext>
            </a:extLst>
          </p:cNvPr>
          <p:cNvSpPr/>
          <p:nvPr/>
        </p:nvSpPr>
        <p:spPr>
          <a:xfrm>
            <a:off x="988935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7" name="Nube 6">
            <a:extLst>
              <a:ext uri="{FF2B5EF4-FFF2-40B4-BE49-F238E27FC236}">
                <a16:creationId xmlns:a16="http://schemas.microsoft.com/office/drawing/2014/main" id="{22F3451D-0EA2-465C-858F-D8E6660D1B41}"/>
              </a:ext>
            </a:extLst>
          </p:cNvPr>
          <p:cNvSpPr/>
          <p:nvPr/>
        </p:nvSpPr>
        <p:spPr>
          <a:xfrm>
            <a:off x="9622301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Botón de acción: en blanco 4">
            <a:hlinkClick r:id="" action="ppaction://hlinkshowjump?jump=nextslide" highlightClick="1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8B2C96E6-A1A6-46F4-8550-3BE44210205C}"/>
              </a:ext>
            </a:extLst>
          </p:cNvPr>
          <p:cNvSpPr/>
          <p:nvPr/>
        </p:nvSpPr>
        <p:spPr>
          <a:xfrm>
            <a:off x="8820443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latin typeface="Berlin Sans FB Demi" panose="020E0802020502020306" pitchFamily="34" charset="0"/>
              </a:rPr>
              <a:t>Adentro</a:t>
            </a:r>
          </a:p>
        </p:txBody>
      </p:sp>
      <p:sp>
        <p:nvSpPr>
          <p:cNvPr id="8" name="Botón de acción: en blanco 7">
            <a:hlinkClick r:id="rId4" action="ppaction://hlinksldjump" highlightClick="1">
              <a:snd r:embed="rId5" name="explode.wav"/>
            </a:hlinkClick>
            <a:extLst>
              <a:ext uri="{FF2B5EF4-FFF2-40B4-BE49-F238E27FC236}">
                <a16:creationId xmlns:a16="http://schemas.microsoft.com/office/drawing/2014/main" id="{56E09338-5DED-41D5-BAD8-B5D3FC48635B}"/>
              </a:ext>
            </a:extLst>
          </p:cNvPr>
          <p:cNvSpPr/>
          <p:nvPr/>
        </p:nvSpPr>
        <p:spPr>
          <a:xfrm>
            <a:off x="10325686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>
                <a:latin typeface="Berlin Sans FB Demi" panose="020E0802020502020306" pitchFamily="34" charset="0"/>
              </a:rPr>
              <a:t>Afuera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392534F-ABD4-4FDD-B348-1CA64AD71D30}"/>
              </a:ext>
            </a:extLst>
          </p:cNvPr>
          <p:cNvSpPr/>
          <p:nvPr/>
        </p:nvSpPr>
        <p:spPr>
          <a:xfrm>
            <a:off x="0" y="4361864"/>
            <a:ext cx="12192000" cy="2513721"/>
          </a:xfrm>
          <a:prstGeom prst="rect">
            <a:avLst/>
          </a:prstGeom>
          <a:solidFill>
            <a:srgbClr val="A2E556"/>
          </a:solidFill>
          <a:ln>
            <a:solidFill>
              <a:srgbClr val="A2E5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26" name="Picture 2" descr="granja dibujo - Buscar con Google | Granja dibujo, Fotos de ...">
            <a:extLst>
              <a:ext uri="{FF2B5EF4-FFF2-40B4-BE49-F238E27FC236}">
                <a16:creationId xmlns:a16="http://schemas.microsoft.com/office/drawing/2014/main" id="{43F79ECB-0984-4BA2-81C0-8E0F6FCC3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6"/>
              </a:clrFrom>
              <a:clrTo>
                <a:srgbClr val="FEFE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304" y="422031"/>
            <a:ext cx="4499171" cy="449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eliz caballo de dibujos animados | Vector Premium">
            <a:extLst>
              <a:ext uri="{FF2B5EF4-FFF2-40B4-BE49-F238E27FC236}">
                <a16:creationId xmlns:a16="http://schemas.microsoft.com/office/drawing/2014/main" id="{462AE02E-6641-4A77-8BD9-47E4CD575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604" y="2241326"/>
            <a:ext cx="4184400" cy="4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Botón de acción: ir hacia delante o siguiente 26">
            <a:hlinkClick r:id="" action="ppaction://hlinkshowjump?jump=nextslide" highlightClick="1">
              <a:snd r:embed="rId8" name="coin.wav"/>
            </a:hlinkClick>
            <a:extLst>
              <a:ext uri="{FF2B5EF4-FFF2-40B4-BE49-F238E27FC236}">
                <a16:creationId xmlns:a16="http://schemas.microsoft.com/office/drawing/2014/main" id="{33C83CF7-E4ED-4E55-AD1E-C13CFD762DD3}"/>
              </a:ext>
            </a:extLst>
          </p:cNvPr>
          <p:cNvSpPr/>
          <p:nvPr/>
        </p:nvSpPr>
        <p:spPr>
          <a:xfrm>
            <a:off x="11007561" y="422031"/>
            <a:ext cx="858129" cy="886264"/>
          </a:xfrm>
          <a:prstGeom prst="actionButtonForwardNex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242" name="Picture 2" descr="Fardos de paja sobre fondo blanco | Vector Premium">
            <a:extLst>
              <a:ext uri="{FF2B5EF4-FFF2-40B4-BE49-F238E27FC236}">
                <a16:creationId xmlns:a16="http://schemas.microsoft.com/office/drawing/2014/main" id="{FA47C52F-4112-43E4-A89D-2269C73C2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41" y="2632464"/>
            <a:ext cx="3481392" cy="251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OLORES DE VERANO (con imágenes) | Manzanas dibujo, Imagen manzana ...">
            <a:extLst>
              <a:ext uri="{FF2B5EF4-FFF2-40B4-BE49-F238E27FC236}">
                <a16:creationId xmlns:a16="http://schemas.microsoft.com/office/drawing/2014/main" id="{8608A9D1-23D4-4872-B69A-BCB483A62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95" y="4756518"/>
            <a:ext cx="1261604" cy="988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Dibujo de Lechuga II pintado por Lechuga en Dibujos.net el día 22 ...">
            <a:extLst>
              <a:ext uri="{FF2B5EF4-FFF2-40B4-BE49-F238E27FC236}">
                <a16:creationId xmlns:a16="http://schemas.microsoft.com/office/drawing/2014/main" id="{FAC5A78C-37B8-4770-B55E-9C209A96B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505" y="4697104"/>
            <a:ext cx="1090033" cy="101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06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conveyor dir="l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791E4C9-2DC2-43E0-929C-ED5426FA7B09}"/>
              </a:ext>
            </a:extLst>
          </p:cNvPr>
          <p:cNvSpPr/>
          <p:nvPr/>
        </p:nvSpPr>
        <p:spPr>
          <a:xfrm>
            <a:off x="0" y="0"/>
            <a:ext cx="12192000" cy="4417255"/>
          </a:xfrm>
          <a:prstGeom prst="rect">
            <a:avLst/>
          </a:prstGeom>
          <a:solidFill>
            <a:srgbClr val="83DEFD"/>
          </a:solidFill>
          <a:ln>
            <a:solidFill>
              <a:srgbClr val="93E0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Nube 5">
            <a:extLst>
              <a:ext uri="{FF2B5EF4-FFF2-40B4-BE49-F238E27FC236}">
                <a16:creationId xmlns:a16="http://schemas.microsoft.com/office/drawing/2014/main" id="{6E30EC5A-80DC-488C-898A-506144519886}"/>
              </a:ext>
            </a:extLst>
          </p:cNvPr>
          <p:cNvSpPr/>
          <p:nvPr/>
        </p:nvSpPr>
        <p:spPr>
          <a:xfrm>
            <a:off x="988935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7" name="Nube 6">
            <a:extLst>
              <a:ext uri="{FF2B5EF4-FFF2-40B4-BE49-F238E27FC236}">
                <a16:creationId xmlns:a16="http://schemas.microsoft.com/office/drawing/2014/main" id="{22F3451D-0EA2-465C-858F-D8E6660D1B41}"/>
              </a:ext>
            </a:extLst>
          </p:cNvPr>
          <p:cNvSpPr/>
          <p:nvPr/>
        </p:nvSpPr>
        <p:spPr>
          <a:xfrm>
            <a:off x="9622301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Botón de acción: en blanco 4">
            <a:hlinkClick r:id="" action="ppaction://hlinkshowjump?jump=nextslide" highlightClick="1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8B2C96E6-A1A6-46F4-8550-3BE44210205C}"/>
              </a:ext>
            </a:extLst>
          </p:cNvPr>
          <p:cNvSpPr/>
          <p:nvPr/>
        </p:nvSpPr>
        <p:spPr>
          <a:xfrm>
            <a:off x="8820443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latin typeface="Berlin Sans FB Demi" panose="020E0802020502020306" pitchFamily="34" charset="0"/>
              </a:rPr>
              <a:t>Adentro</a:t>
            </a:r>
          </a:p>
        </p:txBody>
      </p:sp>
      <p:sp>
        <p:nvSpPr>
          <p:cNvPr id="8" name="Botón de acción: en blanco 7">
            <a:hlinkClick r:id="rId4" action="ppaction://hlinksldjump" highlightClick="1">
              <a:snd r:embed="rId5" name="explode.wav"/>
            </a:hlinkClick>
            <a:extLst>
              <a:ext uri="{FF2B5EF4-FFF2-40B4-BE49-F238E27FC236}">
                <a16:creationId xmlns:a16="http://schemas.microsoft.com/office/drawing/2014/main" id="{56E09338-5DED-41D5-BAD8-B5D3FC48635B}"/>
              </a:ext>
            </a:extLst>
          </p:cNvPr>
          <p:cNvSpPr/>
          <p:nvPr/>
        </p:nvSpPr>
        <p:spPr>
          <a:xfrm>
            <a:off x="10325686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>
                <a:latin typeface="Berlin Sans FB Demi" panose="020E0802020502020306" pitchFamily="34" charset="0"/>
              </a:rPr>
              <a:t>Afuera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392534F-ABD4-4FDD-B348-1CA64AD71D30}"/>
              </a:ext>
            </a:extLst>
          </p:cNvPr>
          <p:cNvSpPr/>
          <p:nvPr/>
        </p:nvSpPr>
        <p:spPr>
          <a:xfrm>
            <a:off x="0" y="4361864"/>
            <a:ext cx="12192000" cy="2513721"/>
          </a:xfrm>
          <a:prstGeom prst="rect">
            <a:avLst/>
          </a:prstGeom>
          <a:solidFill>
            <a:srgbClr val="A2E556"/>
          </a:solidFill>
          <a:ln>
            <a:solidFill>
              <a:srgbClr val="A2E5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26" name="Picture 2" descr="granja dibujo - Buscar con Google | Granja dibujo, Fotos de ...">
            <a:extLst>
              <a:ext uri="{FF2B5EF4-FFF2-40B4-BE49-F238E27FC236}">
                <a16:creationId xmlns:a16="http://schemas.microsoft.com/office/drawing/2014/main" id="{43F79ECB-0984-4BA2-81C0-8E0F6FCC3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6"/>
              </a:clrFrom>
              <a:clrTo>
                <a:srgbClr val="FEFE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304" y="422031"/>
            <a:ext cx="4499171" cy="449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Botón de acción: ir hacia delante o siguiente 26">
            <a:hlinkClick r:id="" action="ppaction://hlinkshowjump?jump=nextslide" highlightClick="1">
              <a:snd r:embed="rId7" name="coin.wav"/>
            </a:hlinkClick>
            <a:extLst>
              <a:ext uri="{FF2B5EF4-FFF2-40B4-BE49-F238E27FC236}">
                <a16:creationId xmlns:a16="http://schemas.microsoft.com/office/drawing/2014/main" id="{33C83CF7-E4ED-4E55-AD1E-C13CFD762DD3}"/>
              </a:ext>
            </a:extLst>
          </p:cNvPr>
          <p:cNvSpPr/>
          <p:nvPr/>
        </p:nvSpPr>
        <p:spPr>
          <a:xfrm>
            <a:off x="11007561" y="422031"/>
            <a:ext cx="858129" cy="886264"/>
          </a:xfrm>
          <a:prstGeom prst="actionButtonForwardNex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Picture 6" descr="Dibujos Animados De Vaca | Vectores, Fotos de Stock y PSD Gratis">
            <a:extLst>
              <a:ext uri="{FF2B5EF4-FFF2-40B4-BE49-F238E27FC236}">
                <a16:creationId xmlns:a16="http://schemas.microsoft.com/office/drawing/2014/main" id="{DE60DAFA-0AC0-428F-AEDD-F25732F1D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895" y="2745106"/>
            <a:ext cx="3819914" cy="376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Dibujo Hierba Png - Grass Pasto Vector Png - 885x252 PNG Download ...">
            <a:extLst>
              <a:ext uri="{FF2B5EF4-FFF2-40B4-BE49-F238E27FC236}">
                <a16:creationId xmlns:a16="http://schemas.microsoft.com/office/drawing/2014/main" id="{346A1225-2406-47E9-88D5-AC973078B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793" y="5114779"/>
            <a:ext cx="7397376" cy="185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Dibujo Hierba Png - Grass Pasto Vector Png - 885x252 PNG Download ...">
            <a:extLst>
              <a:ext uri="{FF2B5EF4-FFF2-40B4-BE49-F238E27FC236}">
                <a16:creationId xmlns:a16="http://schemas.microsoft.com/office/drawing/2014/main" id="{68120512-ED4F-433F-B3CE-0BDE95BF59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668"/>
          <a:stretch/>
        </p:blipFill>
        <p:spPr bwMode="auto">
          <a:xfrm>
            <a:off x="7063244" y="5131550"/>
            <a:ext cx="5128756" cy="185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ibujo Hierba Png - Grass Pasto Vector Png - 885x252 PNG Download ...">
            <a:extLst>
              <a:ext uri="{FF2B5EF4-FFF2-40B4-BE49-F238E27FC236}">
                <a16:creationId xmlns:a16="http://schemas.microsoft.com/office/drawing/2014/main" id="{FBC83B44-4D81-4AB6-B1D7-E59FC1F4D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793" y="5098008"/>
            <a:ext cx="7397376" cy="185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Dibujo Hierba Png - Grass Pasto Vector Png - 885x252 PNG Download ...">
            <a:extLst>
              <a:ext uri="{FF2B5EF4-FFF2-40B4-BE49-F238E27FC236}">
                <a16:creationId xmlns:a16="http://schemas.microsoft.com/office/drawing/2014/main" id="{44C4CF47-B6F5-4BD0-ABA8-181318732B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668"/>
          <a:stretch/>
        </p:blipFill>
        <p:spPr bwMode="auto">
          <a:xfrm>
            <a:off x="7063244" y="5114779"/>
            <a:ext cx="5128756" cy="185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24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conveyor dir="l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791E4C9-2DC2-43E0-929C-ED5426FA7B09}"/>
              </a:ext>
            </a:extLst>
          </p:cNvPr>
          <p:cNvSpPr/>
          <p:nvPr/>
        </p:nvSpPr>
        <p:spPr>
          <a:xfrm>
            <a:off x="0" y="0"/>
            <a:ext cx="12192000" cy="4417255"/>
          </a:xfrm>
          <a:prstGeom prst="rect">
            <a:avLst/>
          </a:prstGeom>
          <a:solidFill>
            <a:srgbClr val="83DEFD"/>
          </a:solidFill>
          <a:ln>
            <a:solidFill>
              <a:srgbClr val="93E0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Nube 5">
            <a:extLst>
              <a:ext uri="{FF2B5EF4-FFF2-40B4-BE49-F238E27FC236}">
                <a16:creationId xmlns:a16="http://schemas.microsoft.com/office/drawing/2014/main" id="{6E30EC5A-80DC-488C-898A-506144519886}"/>
              </a:ext>
            </a:extLst>
          </p:cNvPr>
          <p:cNvSpPr/>
          <p:nvPr/>
        </p:nvSpPr>
        <p:spPr>
          <a:xfrm>
            <a:off x="988935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7" name="Nube 6">
            <a:extLst>
              <a:ext uri="{FF2B5EF4-FFF2-40B4-BE49-F238E27FC236}">
                <a16:creationId xmlns:a16="http://schemas.microsoft.com/office/drawing/2014/main" id="{22F3451D-0EA2-465C-858F-D8E6660D1B41}"/>
              </a:ext>
            </a:extLst>
          </p:cNvPr>
          <p:cNvSpPr/>
          <p:nvPr/>
        </p:nvSpPr>
        <p:spPr>
          <a:xfrm>
            <a:off x="9622301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Botón de acción: en blanco 4">
            <a:hlinkClick r:id="" action="ppaction://hlinkshowjump?jump=nextslide" highlightClick="1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8B2C96E6-A1A6-46F4-8550-3BE44210205C}"/>
              </a:ext>
            </a:extLst>
          </p:cNvPr>
          <p:cNvSpPr/>
          <p:nvPr/>
        </p:nvSpPr>
        <p:spPr>
          <a:xfrm>
            <a:off x="8820443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latin typeface="Berlin Sans FB Demi" panose="020E0802020502020306" pitchFamily="34" charset="0"/>
              </a:rPr>
              <a:t>Adentro</a:t>
            </a:r>
          </a:p>
        </p:txBody>
      </p:sp>
      <p:sp>
        <p:nvSpPr>
          <p:cNvPr id="8" name="Botón de acción: en blanco 7">
            <a:hlinkClick r:id="rId4" action="ppaction://hlinksldjump" highlightClick="1">
              <a:snd r:embed="rId5" name="explode.wav"/>
            </a:hlinkClick>
            <a:extLst>
              <a:ext uri="{FF2B5EF4-FFF2-40B4-BE49-F238E27FC236}">
                <a16:creationId xmlns:a16="http://schemas.microsoft.com/office/drawing/2014/main" id="{56E09338-5DED-41D5-BAD8-B5D3FC48635B}"/>
              </a:ext>
            </a:extLst>
          </p:cNvPr>
          <p:cNvSpPr/>
          <p:nvPr/>
        </p:nvSpPr>
        <p:spPr>
          <a:xfrm>
            <a:off x="10325686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>
                <a:latin typeface="Berlin Sans FB Demi" panose="020E0802020502020306" pitchFamily="34" charset="0"/>
              </a:rPr>
              <a:t>Afuera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392534F-ABD4-4FDD-B348-1CA64AD71D30}"/>
              </a:ext>
            </a:extLst>
          </p:cNvPr>
          <p:cNvSpPr/>
          <p:nvPr/>
        </p:nvSpPr>
        <p:spPr>
          <a:xfrm>
            <a:off x="0" y="4361864"/>
            <a:ext cx="12192000" cy="2513721"/>
          </a:xfrm>
          <a:prstGeom prst="rect">
            <a:avLst/>
          </a:prstGeom>
          <a:solidFill>
            <a:srgbClr val="A2E556"/>
          </a:solidFill>
          <a:ln>
            <a:solidFill>
              <a:srgbClr val="A2E5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26" name="Picture 2" descr="granja dibujo - Buscar con Google | Granja dibujo, Fotos de ...">
            <a:extLst>
              <a:ext uri="{FF2B5EF4-FFF2-40B4-BE49-F238E27FC236}">
                <a16:creationId xmlns:a16="http://schemas.microsoft.com/office/drawing/2014/main" id="{43F79ECB-0984-4BA2-81C0-8E0F6FCC3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6"/>
              </a:clrFrom>
              <a:clrTo>
                <a:srgbClr val="FEFE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304" y="422031"/>
            <a:ext cx="4499171" cy="449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Botón de acción: ir hacia delante o siguiente 26">
            <a:hlinkClick r:id="" action="ppaction://hlinkshowjump?jump=nextslide" highlightClick="1">
              <a:snd r:embed="rId7" name="coin.wav"/>
            </a:hlinkClick>
            <a:extLst>
              <a:ext uri="{FF2B5EF4-FFF2-40B4-BE49-F238E27FC236}">
                <a16:creationId xmlns:a16="http://schemas.microsoft.com/office/drawing/2014/main" id="{33C83CF7-E4ED-4E55-AD1E-C13CFD762DD3}"/>
              </a:ext>
            </a:extLst>
          </p:cNvPr>
          <p:cNvSpPr/>
          <p:nvPr/>
        </p:nvSpPr>
        <p:spPr>
          <a:xfrm>
            <a:off x="11007561" y="422031"/>
            <a:ext cx="858129" cy="886264"/>
          </a:xfrm>
          <a:prstGeom prst="actionButtonForwardNex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3" name="Picture 8" descr="Fotomural Cute dibujos animados de cerdo • Pixers® - Vivimos para ...">
            <a:extLst>
              <a:ext uri="{FF2B5EF4-FFF2-40B4-BE49-F238E27FC236}">
                <a16:creationId xmlns:a16="http://schemas.microsoft.com/office/drawing/2014/main" id="{EEEA003A-BDF2-420F-9552-76C6660C2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998" y="4136375"/>
            <a:ext cx="3300003" cy="241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harco fangoso en el suelo | Vector Premium">
            <a:extLst>
              <a:ext uri="{FF2B5EF4-FFF2-40B4-BE49-F238E27FC236}">
                <a16:creationId xmlns:a16="http://schemas.microsoft.com/office/drawing/2014/main" id="{CB902554-112A-481D-9BC9-1DF769B81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921" y="4839286"/>
            <a:ext cx="3994281" cy="150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Las Frutas Y Verduras En La Cesta. Ilustración Vectorial De ...">
            <a:extLst>
              <a:ext uri="{FF2B5EF4-FFF2-40B4-BE49-F238E27FC236}">
                <a16:creationId xmlns:a16="http://schemas.microsoft.com/office/drawing/2014/main" id="{5336799B-D8D9-4029-AAEB-C0D6F413B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2" y="3496700"/>
            <a:ext cx="3642892" cy="318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84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conveyor dir="l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1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791E4C9-2DC2-43E0-929C-ED5426FA7B09}"/>
              </a:ext>
            </a:extLst>
          </p:cNvPr>
          <p:cNvSpPr/>
          <p:nvPr/>
        </p:nvSpPr>
        <p:spPr>
          <a:xfrm>
            <a:off x="0" y="0"/>
            <a:ext cx="12192000" cy="4417255"/>
          </a:xfrm>
          <a:prstGeom prst="rect">
            <a:avLst/>
          </a:prstGeom>
          <a:solidFill>
            <a:srgbClr val="83DEFD"/>
          </a:solidFill>
          <a:ln>
            <a:solidFill>
              <a:srgbClr val="93E0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Nube 5">
            <a:extLst>
              <a:ext uri="{FF2B5EF4-FFF2-40B4-BE49-F238E27FC236}">
                <a16:creationId xmlns:a16="http://schemas.microsoft.com/office/drawing/2014/main" id="{6E30EC5A-80DC-488C-898A-506144519886}"/>
              </a:ext>
            </a:extLst>
          </p:cNvPr>
          <p:cNvSpPr/>
          <p:nvPr/>
        </p:nvSpPr>
        <p:spPr>
          <a:xfrm>
            <a:off x="988935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7" name="Nube 6">
            <a:extLst>
              <a:ext uri="{FF2B5EF4-FFF2-40B4-BE49-F238E27FC236}">
                <a16:creationId xmlns:a16="http://schemas.microsoft.com/office/drawing/2014/main" id="{22F3451D-0EA2-465C-858F-D8E6660D1B41}"/>
              </a:ext>
            </a:extLst>
          </p:cNvPr>
          <p:cNvSpPr/>
          <p:nvPr/>
        </p:nvSpPr>
        <p:spPr>
          <a:xfrm>
            <a:off x="9622301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5" name="Botón de acción: en blanco 4">
            <a:hlinkClick r:id="" action="ppaction://hlinkshowjump?jump=nextslide" highlightClick="1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8B2C96E6-A1A6-46F4-8550-3BE44210205C}"/>
              </a:ext>
            </a:extLst>
          </p:cNvPr>
          <p:cNvSpPr/>
          <p:nvPr/>
        </p:nvSpPr>
        <p:spPr>
          <a:xfrm>
            <a:off x="8820443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latin typeface="Berlin Sans FB Demi" panose="020E0802020502020306" pitchFamily="34" charset="0"/>
              </a:rPr>
              <a:t>Adentro</a:t>
            </a:r>
          </a:p>
        </p:txBody>
      </p:sp>
      <p:sp>
        <p:nvSpPr>
          <p:cNvPr id="8" name="Botón de acción: en blanco 7">
            <a:hlinkClick r:id="rId4" action="ppaction://hlinksldjump" highlightClick="1">
              <a:snd r:embed="rId5" name="explode.wav"/>
            </a:hlinkClick>
            <a:extLst>
              <a:ext uri="{FF2B5EF4-FFF2-40B4-BE49-F238E27FC236}">
                <a16:creationId xmlns:a16="http://schemas.microsoft.com/office/drawing/2014/main" id="{56E09338-5DED-41D5-BAD8-B5D3FC48635B}"/>
              </a:ext>
            </a:extLst>
          </p:cNvPr>
          <p:cNvSpPr/>
          <p:nvPr/>
        </p:nvSpPr>
        <p:spPr>
          <a:xfrm>
            <a:off x="10325686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>
                <a:latin typeface="Berlin Sans FB Demi" panose="020E0802020502020306" pitchFamily="34" charset="0"/>
              </a:rPr>
              <a:t>Afuera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392534F-ABD4-4FDD-B348-1CA64AD71D30}"/>
              </a:ext>
            </a:extLst>
          </p:cNvPr>
          <p:cNvSpPr/>
          <p:nvPr/>
        </p:nvSpPr>
        <p:spPr>
          <a:xfrm>
            <a:off x="0" y="4361864"/>
            <a:ext cx="12192000" cy="2513721"/>
          </a:xfrm>
          <a:prstGeom prst="rect">
            <a:avLst/>
          </a:prstGeom>
          <a:solidFill>
            <a:srgbClr val="A2E556"/>
          </a:solidFill>
          <a:ln>
            <a:solidFill>
              <a:srgbClr val="A2E5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26" name="Picture 2" descr="granja dibujo - Buscar con Google | Granja dibujo, Fotos de ...">
            <a:extLst>
              <a:ext uri="{FF2B5EF4-FFF2-40B4-BE49-F238E27FC236}">
                <a16:creationId xmlns:a16="http://schemas.microsoft.com/office/drawing/2014/main" id="{43F79ECB-0984-4BA2-81C0-8E0F6FCC3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6"/>
              </a:clrFrom>
              <a:clrTo>
                <a:srgbClr val="FEFE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153" y="221931"/>
            <a:ext cx="4499171" cy="449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Oveja | Vectores, Fotos de Stock y PSD Gratis">
            <a:extLst>
              <a:ext uri="{FF2B5EF4-FFF2-40B4-BE49-F238E27FC236}">
                <a16:creationId xmlns:a16="http://schemas.microsoft.com/office/drawing/2014/main" id="{2D571366-3C96-4A9E-A2A9-9965CC34BF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51"/>
          <a:stretch/>
        </p:blipFill>
        <p:spPr bwMode="auto">
          <a:xfrm flipH="1">
            <a:off x="3607827" y="2447929"/>
            <a:ext cx="4745534" cy="429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Botón de acción: ir hacia delante o siguiente 26">
            <a:hlinkClick r:id="" action="ppaction://hlinkshowjump?jump=nextslide" highlightClick="1">
              <a:snd r:embed="rId8" name="coin.wav"/>
            </a:hlinkClick>
            <a:extLst>
              <a:ext uri="{FF2B5EF4-FFF2-40B4-BE49-F238E27FC236}">
                <a16:creationId xmlns:a16="http://schemas.microsoft.com/office/drawing/2014/main" id="{33C83CF7-E4ED-4E55-AD1E-C13CFD762DD3}"/>
              </a:ext>
            </a:extLst>
          </p:cNvPr>
          <p:cNvSpPr/>
          <p:nvPr/>
        </p:nvSpPr>
        <p:spPr>
          <a:xfrm>
            <a:off x="11007561" y="422031"/>
            <a:ext cx="858129" cy="886264"/>
          </a:xfrm>
          <a:prstGeom prst="actionButtonForwardNex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7" name="Picture 2" descr="Dibujo Hierba Png - Grass Pasto Vector Png - 885x252 PNG Download ...">
            <a:extLst>
              <a:ext uri="{FF2B5EF4-FFF2-40B4-BE49-F238E27FC236}">
                <a16:creationId xmlns:a16="http://schemas.microsoft.com/office/drawing/2014/main" id="{99E2934C-1E09-4A34-A38F-7A6C2789E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793" y="5098008"/>
            <a:ext cx="7397376" cy="185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Dibujo Hierba Png - Grass Pasto Vector Png - 885x252 PNG Download ...">
            <a:extLst>
              <a:ext uri="{FF2B5EF4-FFF2-40B4-BE49-F238E27FC236}">
                <a16:creationId xmlns:a16="http://schemas.microsoft.com/office/drawing/2014/main" id="{93E0E2FB-07B3-4BE7-B742-D0C246B472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668"/>
          <a:stretch/>
        </p:blipFill>
        <p:spPr bwMode="auto">
          <a:xfrm>
            <a:off x="7063244" y="5114779"/>
            <a:ext cx="5128756" cy="185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Bush Verde Arbusto - Gráficos vectoriales gratis en Pixabay">
            <a:extLst>
              <a:ext uri="{FF2B5EF4-FFF2-40B4-BE49-F238E27FC236}">
                <a16:creationId xmlns:a16="http://schemas.microsoft.com/office/drawing/2014/main" id="{43707B91-145C-4881-A0F4-9716FC1C5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089" y="3866865"/>
            <a:ext cx="3709182" cy="18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Bush Verde Arbusto - Gráficos vectoriales gratis en Pixabay">
            <a:extLst>
              <a:ext uri="{FF2B5EF4-FFF2-40B4-BE49-F238E27FC236}">
                <a16:creationId xmlns:a16="http://schemas.microsoft.com/office/drawing/2014/main" id="{655199AB-6BDB-4B2F-8E52-91DC25AEB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468" y="3568210"/>
            <a:ext cx="3709182" cy="18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40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conveyor dir="l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1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791E4C9-2DC2-43E0-929C-ED5426FA7B09}"/>
              </a:ext>
            </a:extLst>
          </p:cNvPr>
          <p:cNvSpPr/>
          <p:nvPr/>
        </p:nvSpPr>
        <p:spPr>
          <a:xfrm>
            <a:off x="0" y="0"/>
            <a:ext cx="12192000" cy="4417255"/>
          </a:xfrm>
          <a:prstGeom prst="rect">
            <a:avLst/>
          </a:prstGeom>
          <a:solidFill>
            <a:srgbClr val="83DEFD"/>
          </a:solidFill>
          <a:ln>
            <a:solidFill>
              <a:srgbClr val="93E0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Nube 5">
            <a:extLst>
              <a:ext uri="{FF2B5EF4-FFF2-40B4-BE49-F238E27FC236}">
                <a16:creationId xmlns:a16="http://schemas.microsoft.com/office/drawing/2014/main" id="{6E30EC5A-80DC-488C-898A-506144519886}"/>
              </a:ext>
            </a:extLst>
          </p:cNvPr>
          <p:cNvSpPr/>
          <p:nvPr/>
        </p:nvSpPr>
        <p:spPr>
          <a:xfrm>
            <a:off x="988935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7" name="Nube 6">
            <a:extLst>
              <a:ext uri="{FF2B5EF4-FFF2-40B4-BE49-F238E27FC236}">
                <a16:creationId xmlns:a16="http://schemas.microsoft.com/office/drawing/2014/main" id="{22F3451D-0EA2-465C-858F-D8E6660D1B41}"/>
              </a:ext>
            </a:extLst>
          </p:cNvPr>
          <p:cNvSpPr/>
          <p:nvPr/>
        </p:nvSpPr>
        <p:spPr>
          <a:xfrm>
            <a:off x="9622301" y="235634"/>
            <a:ext cx="1997613" cy="116058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Botón de acción: en blanco 4">
            <a:hlinkClick r:id="" action="ppaction://hlinkshowjump?jump=nextslide" highlightClick="1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8B2C96E6-A1A6-46F4-8550-3BE44210205C}"/>
              </a:ext>
            </a:extLst>
          </p:cNvPr>
          <p:cNvSpPr/>
          <p:nvPr/>
        </p:nvSpPr>
        <p:spPr>
          <a:xfrm>
            <a:off x="8820443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latin typeface="Berlin Sans FB Demi" panose="020E0802020502020306" pitchFamily="34" charset="0"/>
              </a:rPr>
              <a:t>Adentro</a:t>
            </a:r>
          </a:p>
        </p:txBody>
      </p:sp>
      <p:sp>
        <p:nvSpPr>
          <p:cNvPr id="8" name="Botón de acción: en blanco 7">
            <a:hlinkClick r:id="rId4" action="ppaction://hlinksldjump" highlightClick="1">
              <a:snd r:embed="rId5" name="explode.wav"/>
            </a:hlinkClick>
            <a:extLst>
              <a:ext uri="{FF2B5EF4-FFF2-40B4-BE49-F238E27FC236}">
                <a16:creationId xmlns:a16="http://schemas.microsoft.com/office/drawing/2014/main" id="{56E09338-5DED-41D5-BAD8-B5D3FC48635B}"/>
              </a:ext>
            </a:extLst>
          </p:cNvPr>
          <p:cNvSpPr/>
          <p:nvPr/>
        </p:nvSpPr>
        <p:spPr>
          <a:xfrm>
            <a:off x="10325686" y="5162843"/>
            <a:ext cx="1167619" cy="879231"/>
          </a:xfrm>
          <a:prstGeom prst="actionButtonBlank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>
                <a:latin typeface="Berlin Sans FB Demi" panose="020E0802020502020306" pitchFamily="34" charset="0"/>
              </a:rPr>
              <a:t>Afuera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392534F-ABD4-4FDD-B348-1CA64AD71D30}"/>
              </a:ext>
            </a:extLst>
          </p:cNvPr>
          <p:cNvSpPr/>
          <p:nvPr/>
        </p:nvSpPr>
        <p:spPr>
          <a:xfrm>
            <a:off x="0" y="4361864"/>
            <a:ext cx="12192000" cy="2513721"/>
          </a:xfrm>
          <a:prstGeom prst="rect">
            <a:avLst/>
          </a:prstGeom>
          <a:solidFill>
            <a:srgbClr val="A2E556"/>
          </a:solidFill>
          <a:ln>
            <a:solidFill>
              <a:srgbClr val="A2E5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26" name="Picture 2" descr="granja dibujo - Buscar con Google | Granja dibujo, Fotos de ...">
            <a:extLst>
              <a:ext uri="{FF2B5EF4-FFF2-40B4-BE49-F238E27FC236}">
                <a16:creationId xmlns:a16="http://schemas.microsoft.com/office/drawing/2014/main" id="{43F79ECB-0984-4BA2-81C0-8E0F6FCC3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6"/>
              </a:clrFrom>
              <a:clrTo>
                <a:srgbClr val="FEFE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304" y="422031"/>
            <a:ext cx="4499171" cy="449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Botón de acción: ir hacia delante o siguiente 26">
            <a:hlinkClick r:id="" action="ppaction://hlinkshowjump?jump=nextslide" highlightClick="1">
              <a:snd r:embed="rId7" name="coin.wav"/>
            </a:hlinkClick>
            <a:extLst>
              <a:ext uri="{FF2B5EF4-FFF2-40B4-BE49-F238E27FC236}">
                <a16:creationId xmlns:a16="http://schemas.microsoft.com/office/drawing/2014/main" id="{33C83CF7-E4ED-4E55-AD1E-C13CFD762DD3}"/>
              </a:ext>
            </a:extLst>
          </p:cNvPr>
          <p:cNvSpPr/>
          <p:nvPr/>
        </p:nvSpPr>
        <p:spPr>
          <a:xfrm>
            <a:off x="11007561" y="422031"/>
            <a:ext cx="858129" cy="886264"/>
          </a:xfrm>
          <a:prstGeom prst="actionButtonForwardNex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5" name="Picture 22" descr="Dibujos de Pollitos ~ Dibujos para Niños (con imágenes) | Pollitos ...">
            <a:extLst>
              <a:ext uri="{FF2B5EF4-FFF2-40B4-BE49-F238E27FC236}">
                <a16:creationId xmlns:a16="http://schemas.microsoft.com/office/drawing/2014/main" id="{306C7A07-0CCE-41DC-8ED1-247C505E7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704" y="3159036"/>
            <a:ext cx="3036591" cy="237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PRESETACION DE EXPORTACION by mary-thebest02 on emaze">
            <a:extLst>
              <a:ext uri="{FF2B5EF4-FFF2-40B4-BE49-F238E27FC236}">
                <a16:creationId xmlns:a16="http://schemas.microsoft.com/office/drawing/2014/main" id="{75420DAD-9C22-4F32-B12F-09B95161B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040" y="4585935"/>
            <a:ext cx="2821180" cy="1879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Las Frutas Y Verduras En La Cesta. Ilustración Vectorial De ...">
            <a:extLst>
              <a:ext uri="{FF2B5EF4-FFF2-40B4-BE49-F238E27FC236}">
                <a16:creationId xmlns:a16="http://schemas.microsoft.com/office/drawing/2014/main" id="{6A3CD8BA-3FFF-4673-850F-0FF3D2D0D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75" y="3480286"/>
            <a:ext cx="2766517" cy="2419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GranjaCamaleon - Todo sobre camaleones: Como criar tenebrios ...">
            <a:extLst>
              <a:ext uri="{FF2B5EF4-FFF2-40B4-BE49-F238E27FC236}">
                <a16:creationId xmlns:a16="http://schemas.microsoft.com/office/drawing/2014/main" id="{42DF5BBD-7B1B-4A56-86DD-2C6AEF080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853" y="4956828"/>
            <a:ext cx="2821180" cy="150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56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conveyor dir="l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Imagenes de marcos para Power Point - Imagui">
            <a:extLst>
              <a:ext uri="{FF2B5EF4-FFF2-40B4-BE49-F238E27FC236}">
                <a16:creationId xmlns:a16="http://schemas.microsoft.com/office/drawing/2014/main" id="{8D0A3B9D-6D33-49FF-B489-75DDEFCE9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554888" y="642833"/>
            <a:ext cx="105278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¿Dónde vive este animal?</a:t>
            </a:r>
          </a:p>
        </p:txBody>
      </p:sp>
      <p:pic>
        <p:nvPicPr>
          <p:cNvPr id="11" name="Picture 4" descr="Feliz caballo de dibujos animados | Vector Premium">
            <a:extLst>
              <a:ext uri="{FF2B5EF4-FFF2-40B4-BE49-F238E27FC236}">
                <a16:creationId xmlns:a16="http://schemas.microsoft.com/office/drawing/2014/main" id="{424AF3F8-D8C2-4A47-8D8F-BB655576E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054" y="1495835"/>
            <a:ext cx="4709924" cy="470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omo Dibujar y Colorear Una Casa y Flores ✏️ Para Niños - YouTube">
            <a:extLst>
              <a:ext uri="{FF2B5EF4-FFF2-40B4-BE49-F238E27FC236}">
                <a16:creationId xmlns:a16="http://schemas.microsoft.com/office/drawing/2014/main" id="{BEA347F4-01BE-45B8-91E5-5E86A92B0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BFDFC"/>
              </a:clrFrom>
              <a:clrTo>
                <a:srgbClr val="FBFD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r="15308"/>
          <a:stretch/>
        </p:blipFill>
        <p:spPr bwMode="auto">
          <a:xfrm>
            <a:off x="8314005" y="1495835"/>
            <a:ext cx="2616591" cy="216201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granja dibujo - Buscar con Google | Granja dibujo, Fotos de ...">
            <a:extLst>
              <a:ext uri="{FF2B5EF4-FFF2-40B4-BE49-F238E27FC236}">
                <a16:creationId xmlns:a16="http://schemas.microsoft.com/office/drawing/2014/main" id="{C167A696-16AC-4642-82B5-989031F79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EFEF6"/>
              </a:clrFrom>
              <a:clrTo>
                <a:srgbClr val="FEFE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4683" y="3657849"/>
            <a:ext cx="2351241" cy="235124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52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Imagenes de marcos para Power Point - Imagui">
            <a:extLst>
              <a:ext uri="{FF2B5EF4-FFF2-40B4-BE49-F238E27FC236}">
                <a16:creationId xmlns:a16="http://schemas.microsoft.com/office/drawing/2014/main" id="{E2DA59D5-7B3D-40A4-A7D0-D61E2BC86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328430" y="561136"/>
            <a:ext cx="105278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¿Dónde vive este animal?</a:t>
            </a:r>
          </a:p>
        </p:txBody>
      </p:sp>
      <p:pic>
        <p:nvPicPr>
          <p:cNvPr id="21" name="Picture 2" descr="Como Dibujar y Colorear Una Casa y Flores ✏️ Para Niños - YouTube">
            <a:extLst>
              <a:ext uri="{FF2B5EF4-FFF2-40B4-BE49-F238E27FC236}">
                <a16:creationId xmlns:a16="http://schemas.microsoft.com/office/drawing/2014/main" id="{BEA347F4-01BE-45B8-91E5-5E86A92B0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BFDFC"/>
              </a:clrFrom>
              <a:clrTo>
                <a:srgbClr val="FBFD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r="15308"/>
          <a:stretch/>
        </p:blipFill>
        <p:spPr bwMode="auto">
          <a:xfrm>
            <a:off x="8322007" y="1495835"/>
            <a:ext cx="2616591" cy="216201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granja dibujo - Buscar con Google | Granja dibujo, Fotos de ...">
            <a:extLst>
              <a:ext uri="{FF2B5EF4-FFF2-40B4-BE49-F238E27FC236}">
                <a16:creationId xmlns:a16="http://schemas.microsoft.com/office/drawing/2014/main" id="{C167A696-16AC-4642-82B5-989031F79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EFEF6"/>
              </a:clrFrom>
              <a:clrTo>
                <a:srgbClr val="FEFE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236" y="3657849"/>
            <a:ext cx="2351241" cy="235124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Dibujo lindo perro - Descargar PNG/SVG transparente">
            <a:extLst>
              <a:ext uri="{FF2B5EF4-FFF2-40B4-BE49-F238E27FC236}">
                <a16:creationId xmlns:a16="http://schemas.microsoft.com/office/drawing/2014/main" id="{B0527865-7E04-4596-9862-F5B838199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580" y="1820747"/>
            <a:ext cx="4064758" cy="4064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883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Imagenes de marcos para Power Point - Imagui">
            <a:extLst>
              <a:ext uri="{FF2B5EF4-FFF2-40B4-BE49-F238E27FC236}">
                <a16:creationId xmlns:a16="http://schemas.microsoft.com/office/drawing/2014/main" id="{AD2E7C34-3D34-4378-820A-800865AAE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386076" y="480172"/>
            <a:ext cx="105278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¿Dónde vive este animal?</a:t>
            </a:r>
          </a:p>
        </p:txBody>
      </p:sp>
      <p:pic>
        <p:nvPicPr>
          <p:cNvPr id="21" name="Picture 2" descr="Como Dibujar y Colorear Una Casa y Flores ✏️ Para Niños - YouTube">
            <a:extLst>
              <a:ext uri="{FF2B5EF4-FFF2-40B4-BE49-F238E27FC236}">
                <a16:creationId xmlns:a16="http://schemas.microsoft.com/office/drawing/2014/main" id="{BEA347F4-01BE-45B8-91E5-5E86A92B0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BFDFC"/>
              </a:clrFrom>
              <a:clrTo>
                <a:srgbClr val="FBFD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r="15308"/>
          <a:stretch/>
        </p:blipFill>
        <p:spPr bwMode="auto">
          <a:xfrm>
            <a:off x="8314005" y="1495835"/>
            <a:ext cx="2616591" cy="216201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granja dibujo - Buscar con Google | Granja dibujo, Fotos de ...">
            <a:extLst>
              <a:ext uri="{FF2B5EF4-FFF2-40B4-BE49-F238E27FC236}">
                <a16:creationId xmlns:a16="http://schemas.microsoft.com/office/drawing/2014/main" id="{C167A696-16AC-4642-82B5-989031F79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EFEF6"/>
              </a:clrFrom>
              <a:clrTo>
                <a:srgbClr val="FEFE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679" y="3657849"/>
            <a:ext cx="2351241" cy="235124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Dibujos Animados De Vaca | Vectores, Fotos de Stock y PSD Gratis">
            <a:extLst>
              <a:ext uri="{FF2B5EF4-FFF2-40B4-BE49-F238E27FC236}">
                <a16:creationId xmlns:a16="http://schemas.microsoft.com/office/drawing/2014/main" id="{110CD81C-DC42-42B8-8FA9-1E8A58A91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379" y="1786125"/>
            <a:ext cx="4396689" cy="4333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78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agenes de marcos para Power Point - Imagui">
            <a:extLst>
              <a:ext uri="{FF2B5EF4-FFF2-40B4-BE49-F238E27FC236}">
                <a16:creationId xmlns:a16="http://schemas.microsoft.com/office/drawing/2014/main" id="{B1F1E9D9-7BB4-438C-8883-697197195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386076" y="480172"/>
            <a:ext cx="105278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¿Dónde vive este animal?</a:t>
            </a:r>
          </a:p>
        </p:txBody>
      </p:sp>
      <p:pic>
        <p:nvPicPr>
          <p:cNvPr id="21" name="Picture 2" descr="Como Dibujar y Colorear Una Casa y Flores ✏️ Para Niños - YouTube">
            <a:extLst>
              <a:ext uri="{FF2B5EF4-FFF2-40B4-BE49-F238E27FC236}">
                <a16:creationId xmlns:a16="http://schemas.microsoft.com/office/drawing/2014/main" id="{BEA347F4-01BE-45B8-91E5-5E86A92B0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BFDFC"/>
              </a:clrFrom>
              <a:clrTo>
                <a:srgbClr val="FBFD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r="15308"/>
          <a:stretch/>
        </p:blipFill>
        <p:spPr bwMode="auto">
          <a:xfrm>
            <a:off x="8314005" y="1495835"/>
            <a:ext cx="2616591" cy="216201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granja dibujo - Buscar con Google | Granja dibujo, Fotos de ...">
            <a:extLst>
              <a:ext uri="{FF2B5EF4-FFF2-40B4-BE49-F238E27FC236}">
                <a16:creationId xmlns:a16="http://schemas.microsoft.com/office/drawing/2014/main" id="{C167A696-16AC-4642-82B5-989031F79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EFEF6"/>
              </a:clrFrom>
              <a:clrTo>
                <a:srgbClr val="FEFE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679" y="3660223"/>
            <a:ext cx="2351241" cy="235124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0" descr="Pin de Lieve Geerts en For the kids | Dibujos de animales, Cuyo ...">
            <a:extLst>
              <a:ext uri="{FF2B5EF4-FFF2-40B4-BE49-F238E27FC236}">
                <a16:creationId xmlns:a16="http://schemas.microsoft.com/office/drawing/2014/main" id="{918A25BA-D61D-4DD3-951E-802D1155D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738" y="1472726"/>
            <a:ext cx="4370246" cy="4370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420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agenes de marcos para Power Point - Imagui">
            <a:extLst>
              <a:ext uri="{FF2B5EF4-FFF2-40B4-BE49-F238E27FC236}">
                <a16:creationId xmlns:a16="http://schemas.microsoft.com/office/drawing/2014/main" id="{425B767B-2EC5-4A84-BBE1-2252342F2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386076" y="480172"/>
            <a:ext cx="105278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¿Dónde vive este animal?</a:t>
            </a:r>
          </a:p>
        </p:txBody>
      </p:sp>
      <p:pic>
        <p:nvPicPr>
          <p:cNvPr id="21" name="Picture 2" descr="Como Dibujar y Colorear Una Casa y Flores ✏️ Para Niños - YouTube">
            <a:extLst>
              <a:ext uri="{FF2B5EF4-FFF2-40B4-BE49-F238E27FC236}">
                <a16:creationId xmlns:a16="http://schemas.microsoft.com/office/drawing/2014/main" id="{BEA347F4-01BE-45B8-91E5-5E86A92B0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BFDFC"/>
              </a:clrFrom>
              <a:clrTo>
                <a:srgbClr val="FBFD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r="15308"/>
          <a:stretch/>
        </p:blipFill>
        <p:spPr bwMode="auto">
          <a:xfrm>
            <a:off x="8314005" y="1495835"/>
            <a:ext cx="2616591" cy="216201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granja dibujo - Buscar con Google | Granja dibujo, Fotos de ...">
            <a:extLst>
              <a:ext uri="{FF2B5EF4-FFF2-40B4-BE49-F238E27FC236}">
                <a16:creationId xmlns:a16="http://schemas.microsoft.com/office/drawing/2014/main" id="{C167A696-16AC-4642-82B5-989031F79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EFEF6"/>
              </a:clrFrom>
              <a:clrTo>
                <a:srgbClr val="FEFE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591" y="3657849"/>
            <a:ext cx="2351241" cy="235124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2" descr="Dibujos de Pollitos ~ Dibujos para Niños (con imágenes) | Pollitos ...">
            <a:extLst>
              <a:ext uri="{FF2B5EF4-FFF2-40B4-BE49-F238E27FC236}">
                <a16:creationId xmlns:a16="http://schemas.microsoft.com/office/drawing/2014/main" id="{911B8D2F-F507-4845-ADBE-185B5E90A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123" y="2022706"/>
            <a:ext cx="4686317" cy="366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22341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Imagenes de marcos para Power Point - Imagui">
            <a:extLst>
              <a:ext uri="{FF2B5EF4-FFF2-40B4-BE49-F238E27FC236}">
                <a16:creationId xmlns:a16="http://schemas.microsoft.com/office/drawing/2014/main" id="{AE997416-A453-4E88-ABF8-704C4E0C3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386076" y="480172"/>
            <a:ext cx="105278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¿Dónde vive este animal?</a:t>
            </a:r>
          </a:p>
        </p:txBody>
      </p:sp>
      <p:pic>
        <p:nvPicPr>
          <p:cNvPr id="21" name="Picture 2" descr="Como Dibujar y Colorear Una Casa y Flores ✏️ Para Niños - YouTube">
            <a:extLst>
              <a:ext uri="{FF2B5EF4-FFF2-40B4-BE49-F238E27FC236}">
                <a16:creationId xmlns:a16="http://schemas.microsoft.com/office/drawing/2014/main" id="{BEA347F4-01BE-45B8-91E5-5E86A92B0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BFDFC"/>
              </a:clrFrom>
              <a:clrTo>
                <a:srgbClr val="FBFD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r="15308"/>
          <a:stretch/>
        </p:blipFill>
        <p:spPr bwMode="auto">
          <a:xfrm>
            <a:off x="8314005" y="1495835"/>
            <a:ext cx="2616591" cy="216201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granja dibujo - Buscar con Google | Granja dibujo, Fotos de ...">
            <a:extLst>
              <a:ext uri="{FF2B5EF4-FFF2-40B4-BE49-F238E27FC236}">
                <a16:creationId xmlns:a16="http://schemas.microsoft.com/office/drawing/2014/main" id="{C167A696-16AC-4642-82B5-989031F79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EFEF6"/>
              </a:clrFrom>
              <a:clrTo>
                <a:srgbClr val="FEFE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679" y="3657849"/>
            <a:ext cx="2351241" cy="235124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0" descr="Oveja | Vectores, Fotos de Stock y PSD Gratis">
            <a:extLst>
              <a:ext uri="{FF2B5EF4-FFF2-40B4-BE49-F238E27FC236}">
                <a16:creationId xmlns:a16="http://schemas.microsoft.com/office/drawing/2014/main" id="{40F60FE9-613C-4BA7-B80F-4AB46D48AF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51"/>
          <a:stretch/>
        </p:blipFill>
        <p:spPr bwMode="auto">
          <a:xfrm flipH="1">
            <a:off x="1664281" y="1705173"/>
            <a:ext cx="5345111" cy="483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6475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15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Imagenes de marcos para Power Point - Imagui">
            <a:extLst>
              <a:ext uri="{FF2B5EF4-FFF2-40B4-BE49-F238E27FC236}">
                <a16:creationId xmlns:a16="http://schemas.microsoft.com/office/drawing/2014/main" id="{BB6793EB-EA28-4D61-9D9F-5B477F564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386076" y="480172"/>
            <a:ext cx="105278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¿Dónde vive este animal?</a:t>
            </a:r>
          </a:p>
        </p:txBody>
      </p:sp>
      <p:pic>
        <p:nvPicPr>
          <p:cNvPr id="21" name="Picture 2" descr="Como Dibujar y Colorear Una Casa y Flores ✏️ Para Niños - YouTube">
            <a:extLst>
              <a:ext uri="{FF2B5EF4-FFF2-40B4-BE49-F238E27FC236}">
                <a16:creationId xmlns:a16="http://schemas.microsoft.com/office/drawing/2014/main" id="{BEA347F4-01BE-45B8-91E5-5E86A92B0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BFDFC"/>
              </a:clrFrom>
              <a:clrTo>
                <a:srgbClr val="FBFD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r="15308"/>
          <a:stretch/>
        </p:blipFill>
        <p:spPr bwMode="auto">
          <a:xfrm>
            <a:off x="8314005" y="1495835"/>
            <a:ext cx="2616591" cy="216201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granja dibujo - Buscar con Google | Granja dibujo, Fotos de ...">
            <a:extLst>
              <a:ext uri="{FF2B5EF4-FFF2-40B4-BE49-F238E27FC236}">
                <a16:creationId xmlns:a16="http://schemas.microsoft.com/office/drawing/2014/main" id="{C167A696-16AC-4642-82B5-989031F79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EFEF6"/>
              </a:clrFrom>
              <a:clrTo>
                <a:srgbClr val="FEFE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679" y="3720973"/>
            <a:ext cx="2351241" cy="235124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8" descr="Dibujo de Gato doméstico pintado por en Dibujos.net el día 10-08 ...">
            <a:extLst>
              <a:ext uri="{FF2B5EF4-FFF2-40B4-BE49-F238E27FC236}">
                <a16:creationId xmlns:a16="http://schemas.microsoft.com/office/drawing/2014/main" id="{FFB445C3-93A5-4E08-8764-7FDB93278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86486" y="1837977"/>
            <a:ext cx="5405409" cy="423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81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Imagenes de marcos para Power Point - Imagui">
            <a:extLst>
              <a:ext uri="{FF2B5EF4-FFF2-40B4-BE49-F238E27FC236}">
                <a16:creationId xmlns:a16="http://schemas.microsoft.com/office/drawing/2014/main" id="{BA38ECF9-7E71-48EA-A86F-C76BC834D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386076" y="480172"/>
            <a:ext cx="105278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¿Dónde vive este animal?</a:t>
            </a:r>
          </a:p>
        </p:txBody>
      </p:sp>
      <p:pic>
        <p:nvPicPr>
          <p:cNvPr id="21" name="Picture 2" descr="Como Dibujar y Colorear Una Casa y Flores ✏️ Para Niños - YouTube">
            <a:extLst>
              <a:ext uri="{FF2B5EF4-FFF2-40B4-BE49-F238E27FC236}">
                <a16:creationId xmlns:a16="http://schemas.microsoft.com/office/drawing/2014/main" id="{BEA347F4-01BE-45B8-91E5-5E86A92B0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BFDFC"/>
              </a:clrFrom>
              <a:clrTo>
                <a:srgbClr val="FBFD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r="15308"/>
          <a:stretch/>
        </p:blipFill>
        <p:spPr bwMode="auto">
          <a:xfrm>
            <a:off x="8314005" y="1495835"/>
            <a:ext cx="2616591" cy="216201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granja dibujo - Buscar con Google | Granja dibujo, Fotos de ...">
            <a:extLst>
              <a:ext uri="{FF2B5EF4-FFF2-40B4-BE49-F238E27FC236}">
                <a16:creationId xmlns:a16="http://schemas.microsoft.com/office/drawing/2014/main" id="{C167A696-16AC-4642-82B5-989031F79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EFEF6"/>
              </a:clrFrom>
              <a:clrTo>
                <a:srgbClr val="FEFE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679" y="3659971"/>
            <a:ext cx="2351241" cy="235124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Fotomural Cute dibujos animados de cerdo • Pixers® - Vivimos para ...">
            <a:extLst>
              <a:ext uri="{FF2B5EF4-FFF2-40B4-BE49-F238E27FC236}">
                <a16:creationId xmlns:a16="http://schemas.microsoft.com/office/drawing/2014/main" id="{A32803D4-2BBD-473F-B1DC-C6A27E8B0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543" y="2153500"/>
            <a:ext cx="4647415" cy="3399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9696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 descr="Imagenes de marcos para Power Point - Imagui">
            <a:extLst>
              <a:ext uri="{FF2B5EF4-FFF2-40B4-BE49-F238E27FC236}">
                <a16:creationId xmlns:a16="http://schemas.microsoft.com/office/drawing/2014/main" id="{C49CB596-E6CC-4DB9-9EBF-4E4FC04C1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779971" y="784971"/>
            <a:ext cx="105278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¿Qué come este animal?</a:t>
            </a:r>
          </a:p>
        </p:txBody>
      </p:sp>
      <p:pic>
        <p:nvPicPr>
          <p:cNvPr id="7" name="Picture 6" descr="Dibujo lindo perro - Descargar PNG/SVG transparente">
            <a:extLst>
              <a:ext uri="{FF2B5EF4-FFF2-40B4-BE49-F238E27FC236}">
                <a16:creationId xmlns:a16="http://schemas.microsoft.com/office/drawing/2014/main" id="{406C413D-6E15-48AA-B0D5-022054146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39" y="1898001"/>
            <a:ext cx="4080767" cy="4080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GranjaCamaleon - Todo sobre camaleones: Como criar tenebrios ...">
            <a:extLst>
              <a:ext uri="{FF2B5EF4-FFF2-40B4-BE49-F238E27FC236}">
                <a16:creationId xmlns:a16="http://schemas.microsoft.com/office/drawing/2014/main" id="{3C8BE6C4-3A25-4041-9B2D-78194BBDE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781" y="1898002"/>
            <a:ext cx="2821180" cy="150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lustraciones, imágenes y vectores de stock sobre Croquetas Perro ...">
            <a:extLst>
              <a:ext uri="{FF2B5EF4-FFF2-40B4-BE49-F238E27FC236}">
                <a16:creationId xmlns:a16="http://schemas.microsoft.com/office/drawing/2014/main" id="{18166C00-AF3B-4676-BBFC-68018100F8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70"/>
          <a:stretch/>
        </p:blipFill>
        <p:spPr bwMode="auto">
          <a:xfrm>
            <a:off x="8189161" y="3938385"/>
            <a:ext cx="2530420" cy="185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334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628 0.0132 L -0.11628 0.0132 C -0.11771 0.00417 -0.11862 -0.00509 -0.12044 -0.01366 C -0.12083 -0.01528 -0.12226 -0.01551 -0.12305 -0.01643 C -0.12721 -0.02291 -0.13086 -0.03032 -0.13555 -0.03588 C -0.14831 -0.05092 -0.13242 -0.03171 -0.14544 -0.04907 C -0.14713 -0.05139 -0.14883 -0.05324 -0.15052 -0.05509 C -0.15156 -0.05625 -0.15286 -0.05671 -0.15378 -0.0581 C -0.1556 -0.06018 -0.15703 -0.06319 -0.15885 -0.06551 C -0.16016 -0.06713 -0.16172 -0.06828 -0.16302 -0.06991 C -0.16471 -0.07222 -0.16628 -0.075 -0.16797 -0.07731 C -0.16992 -0.07986 -0.172 -0.08194 -0.17383 -0.08472 C -0.175 -0.08657 -0.17604 -0.08889 -0.17721 -0.09051 C -0.17799 -0.0919 -0.17891 -0.09236 -0.17969 -0.09352 C -0.18099 -0.09583 -0.18164 -0.09907 -0.18294 -0.10092 C -0.18529 -0.10416 -0.18802 -0.10578 -0.19049 -0.10833 C -0.19219 -0.11018 -0.19375 -0.11273 -0.19544 -0.11435 C -0.19792 -0.1162 -0.20065 -0.1169 -0.20299 -0.11875 C -0.20508 -0.12037 -0.2069 -0.12268 -0.20885 -0.12477 C -0.21055 -0.12662 -0.21198 -0.12916 -0.2138 -0.13055 C -0.21588 -0.13217 -0.21823 -0.13264 -0.22044 -0.13356 C -0.22851 -0.14514 -0.22018 -0.13495 -0.23138 -0.14236 C -0.23281 -0.14352 -0.23411 -0.1456 -0.23555 -0.14699 C -0.23711 -0.14861 -0.2388 -0.15 -0.24049 -0.15139 C -0.24245 -0.15301 -0.2444 -0.1544 -0.24635 -0.15578 C -0.24987 -0.15833 -0.25378 -0.16018 -0.25716 -0.16319 C -0.26081 -0.16643 -0.26758 -0.17268 -0.27135 -0.175 C -0.27266 -0.17592 -0.27409 -0.17616 -0.27552 -0.17662 C -0.27721 -0.17801 -0.27878 -0.17963 -0.28047 -0.18102 C -0.28242 -0.18241 -0.28529 -0.18356 -0.28711 -0.18403 C -0.28932 -0.18449 -0.29167 -0.18495 -0.29388 -0.18541 C -0.30651 -0.19398 -0.29479 -0.18634 -0.30638 -0.19282 C -0.30885 -0.19421 -0.31133 -0.19606 -0.3138 -0.19722 C -0.32122 -0.20116 -0.31927 -0.19953 -0.3263 -0.20162 C -0.32943 -0.20254 -0.33242 -0.2037 -0.33555 -0.20463 C -0.33828 -0.20555 -0.34101 -0.20694 -0.34388 -0.20764 C -0.34609 -0.20833 -0.34831 -0.20856 -0.35052 -0.20903 C -0.36601 -0.20856 -0.38164 -0.20903 -0.39713 -0.20764 C -0.39948 -0.20741 -0.40378 -0.20463 -0.40378 -0.20463 L -0.40378 -0.20463 " pathEditMode="relative" ptsTypes="AAAAAAAAAAAAAAAAAAAAAAAAAAAAAAAAAAAAAAAA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Imagenes de marcos para Power Point - Imagui">
            <a:extLst>
              <a:ext uri="{FF2B5EF4-FFF2-40B4-BE49-F238E27FC236}">
                <a16:creationId xmlns:a16="http://schemas.microsoft.com/office/drawing/2014/main" id="{3DB92F2F-FFAB-4573-B0D3-8BF3DD9C45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906581" y="636365"/>
            <a:ext cx="105278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¿Qué come este animal?</a:t>
            </a:r>
          </a:p>
        </p:txBody>
      </p:sp>
      <p:pic>
        <p:nvPicPr>
          <p:cNvPr id="3" name="Picture 6" descr="Dibujos Animados De Vaca | Vectores, Fotos de Stock y PSD Gratis">
            <a:extLst>
              <a:ext uri="{FF2B5EF4-FFF2-40B4-BE49-F238E27FC236}">
                <a16:creationId xmlns:a16="http://schemas.microsoft.com/office/drawing/2014/main" id="{8750AF5F-8219-40A7-B707-537749524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311" y="1856463"/>
            <a:ext cx="4396689" cy="4333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ibujo Hierba Png - Grass Pasto Vector Png - 885x252 PNG Download ...">
            <a:extLst>
              <a:ext uri="{FF2B5EF4-FFF2-40B4-BE49-F238E27FC236}">
                <a16:creationId xmlns:a16="http://schemas.microsoft.com/office/drawing/2014/main" id="{A757FCD0-EDDE-41AF-BDCC-43AAE086D1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57" r="54081"/>
          <a:stretch/>
        </p:blipFill>
        <p:spPr bwMode="auto">
          <a:xfrm>
            <a:off x="7505693" y="1812257"/>
            <a:ext cx="3396768" cy="160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erro Y Gato Con El Cuenco De Alimento Para Animales Ilustración ...">
            <a:extLst>
              <a:ext uri="{FF2B5EF4-FFF2-40B4-BE49-F238E27FC236}">
                <a16:creationId xmlns:a16="http://schemas.microsoft.com/office/drawing/2014/main" id="{731AA78B-E149-48D4-BB90-8D2329964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932" y="3893174"/>
            <a:ext cx="2490784" cy="2490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793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84 0.08218 L -0.04584 0.08241 C -0.04909 0.08264 -0.05235 0.08218 -0.05534 0.08357 C -0.05703 0.08426 -0.05847 0.08681 -0.06016 0.08796 C -0.06159 0.08912 -0.06341 0.08982 -0.06485 0.09097 C -0.06706 0.09259 -0.06901 0.09514 -0.0711 0.09676 C -0.07266 0.09815 -0.07435 0.09861 -0.07591 0.1 C -0.08307 0.10625 -0.0862 0.11528 -0.09557 0.11806 L -0.10104 0.11945 C -0.11107 0.12755 -0.10182 0.12107 -0.11446 0.12685 C -0.11602 0.12778 -0.11758 0.12871 -0.11927 0.12986 C -0.12214 0.13218 -0.12175 0.1331 -0.12461 0.13449 C -0.12682 0.13542 -0.12969 0.13565 -0.13177 0.1375 C -0.13789 0.14329 -0.1336 0.14028 -0.13893 0.14653 C -0.13985 0.14769 -0.14102 0.14838 -0.14193 0.14931 C -0.1431 0.15208 -0.14375 0.15509 -0.14518 0.15695 C -0.14649 0.15903 -0.14831 0.15972 -0.14987 0.16158 C -0.15156 0.1632 -0.153 0.16528 -0.15469 0.16736 C -0.15703 0.17107 -0.15938 0.17454 -0.16159 0.17801 C -0.16393 0.18148 -0.16615 0.18588 -0.16875 0.18866 C -0.17057 0.19051 -0.17266 0.19213 -0.17435 0.19445 C -0.17722 0.19861 -0.17995 0.20394 -0.18294 0.2081 C -0.18581 0.21181 -0.18867 0.21482 -0.19154 0.21852 C -0.19453 0.22246 -0.19727 0.22685 -0.20026 0.23056 C -0.20378 0.23496 -0.21836 0.25417 -0.22461 0.25926 C -0.22656 0.26065 -0.22891 0.26065 -0.23086 0.26204 C -0.23425 0.26458 -0.23711 0.26898 -0.24037 0.2713 C -0.24128 0.27176 -0.24193 0.27222 -0.24271 0.27269 C -0.24727 0.27639 -0.24544 0.27593 -0.25065 0.28171 C -0.25495 0.28634 -0.25456 0.28565 -0.25847 0.28773 C -0.26185 0.29121 -0.26524 0.29491 -0.26875 0.29815 C -0.27097 0.30023 -0.27357 0.30185 -0.27578 0.30417 C -0.28529 0.31366 -0.28268 0.31644 -0.29636 0.32523 C -0.29948 0.32732 -0.30274 0.32871 -0.30573 0.33125 C -0.30768 0.33264 -0.30938 0.33519 -0.3112 0.33704 C -0.31328 0.33935 -0.31537 0.34144 -0.31745 0.34329 C -0.32097 0.3463 -0.32409 0.34861 -0.32787 0.3507 C -0.32995 0.35185 -0.33203 0.35255 -0.33412 0.35371 C -0.35182 0.375 -0.3306 0.35162 -0.34597 0.36273 C -0.36146 0.37384 -0.34571 0.36829 -0.35847 0.37176 C -0.36003 0.37384 -0.36159 0.37639 -0.36328 0.37778 C -0.36419 0.37871 -0.3724 0.38079 -0.37266 0.38079 C -0.38099 0.39144 -0.37383 0.3838 -0.38138 0.3882 C -0.38347 0.38935 -0.38555 0.39121 -0.38763 0.39283 C -0.38946 0.39421 -0.39115 0.3963 -0.3931 0.39722 C -0.39727 0.39931 -0.40156 0.40023 -0.40573 0.40185 C -0.40755 0.40324 -0.40925 0.40533 -0.4112 0.40625 C -0.4138 0.40764 -0.41654 0.40718 -0.41914 0.40787 C -0.42123 0.40833 -0.42331 0.4088 -0.42539 0.40949 L -0.43086 0.41088 C -0.43412 0.41181 -0.43724 0.4132 -0.44037 0.41389 C -0.44479 0.41458 -0.44922 0.41482 -0.45378 0.41528 C -0.45638 0.41621 -0.45899 0.41713 -0.46172 0.41829 C -0.46354 0.41898 -0.46524 0.42083 -0.46706 0.4213 C -0.47214 0.42222 -0.47709 0.42222 -0.48203 0.42269 L -0.49544 0.42454 C -0.50456 0.42361 -0.5138 0.42408 -0.52305 0.42269 C -0.52396 0.42246 -0.52435 0.42014 -0.52539 0.41968 C -0.52748 0.41875 -0.52956 0.41875 -0.53164 0.41829 C -0.53321 0.4169 -0.53477 0.41505 -0.53646 0.41389 C -0.5375 0.41296 -0.53841 0.4125 -0.53959 0.41227 C -0.5461 0.41181 -0.55274 0.41227 -0.55925 0.41227 L -0.5599 0.41227 " pathEditMode="relative" rAng="0" ptsTypes="AAAAAAAAAAAAAAAAAAAAAAAAAAAAAAAAAAAAAAAAAAAAAAAAAAAAAAAAAAAAAAA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03" y="171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Imagenes de marcos para Power Point - Imagui">
            <a:extLst>
              <a:ext uri="{FF2B5EF4-FFF2-40B4-BE49-F238E27FC236}">
                <a16:creationId xmlns:a16="http://schemas.microsoft.com/office/drawing/2014/main" id="{E727E2FA-036B-44AC-AEBD-30ACF4ADF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892513" y="681615"/>
            <a:ext cx="105278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¿Qué come este animal?</a:t>
            </a:r>
          </a:p>
        </p:txBody>
      </p:sp>
      <p:pic>
        <p:nvPicPr>
          <p:cNvPr id="3" name="Picture 22" descr="Dibujos de Pollitos ~ Dibujos para Niños (con imágenes) | Pollitos ...">
            <a:extLst>
              <a:ext uri="{FF2B5EF4-FFF2-40B4-BE49-F238E27FC236}">
                <a16:creationId xmlns:a16="http://schemas.microsoft.com/office/drawing/2014/main" id="{BDBF519C-139F-4A7E-AB4A-417F25595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687" y="2177450"/>
            <a:ext cx="4686317" cy="366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PRESETACION DE EXPORTACION by mary-thebest02 on emaze">
            <a:extLst>
              <a:ext uri="{FF2B5EF4-FFF2-40B4-BE49-F238E27FC236}">
                <a16:creationId xmlns:a16="http://schemas.microsoft.com/office/drawing/2014/main" id="{708271ED-EA3A-483A-88B4-2382DBB0E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716" y="4281098"/>
            <a:ext cx="2821180" cy="1879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rdos de paja sobre fondo blanco | Vector Premium">
            <a:extLst>
              <a:ext uri="{FF2B5EF4-FFF2-40B4-BE49-F238E27FC236}">
                <a16:creationId xmlns:a16="http://schemas.microsoft.com/office/drawing/2014/main" id="{A2F6AD86-A4E6-4965-97A4-A269BA044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693" y="1654562"/>
            <a:ext cx="3259227" cy="2353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04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0.02986 L -0.00729 0.02986 C -0.0181 0.03033 -0.0289 0.03033 -0.03971 0.03125 C -0.04062 0.03125 -0.0414 0.03241 -0.04219 0.03264 C -0.04362 0.03334 -0.04492 0.03403 -0.04635 0.03426 C -0.06588 0.03519 -0.08528 0.03519 -0.10469 0.03565 C -0.11224 0.04097 -0.1056 0.03681 -0.11302 0.04005 C -0.11393 0.04051 -0.11471 0.04121 -0.11562 0.04167 C -0.11836 0.0426 -0.12109 0.04352 -0.12396 0.04445 C -0.12526 0.04514 -0.12669 0.04584 -0.12812 0.04607 L -0.14726 0.04908 C -0.14857 0.05 -0.14987 0.05139 -0.15143 0.05185 C -0.15781 0.05417 -0.16784 0.05533 -0.17474 0.05648 L -0.36562 0.05347 C -0.37643 0.05324 -0.38724 0.05255 -0.39804 0.05185 C -0.40195 0.05162 -0.40586 0.05047 -0.40976 0.05047 L -0.51979 0.04908 C -0.53945 0.04028 -0.52174 0.04722 -0.56562 0.04445 C -0.56888 0.04445 -0.57226 0.04329 -0.57552 0.04306 C -0.59635 0.04144 -0.59713 0.04167 -0.61302 0.04167 L -0.61302 0.04167 " pathEditMode="relative" ptsTypes="AAAAAAAAAAAAAAAAAAAAA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Imagenes de marcos para Power Point - Imagui">
            <a:extLst>
              <a:ext uri="{FF2B5EF4-FFF2-40B4-BE49-F238E27FC236}">
                <a16:creationId xmlns:a16="http://schemas.microsoft.com/office/drawing/2014/main" id="{6C74CEE8-FA0E-40BE-A40A-AB9B191DF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664183" y="677595"/>
            <a:ext cx="105278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¿Qué come este animal?</a:t>
            </a:r>
          </a:p>
        </p:txBody>
      </p:sp>
      <p:pic>
        <p:nvPicPr>
          <p:cNvPr id="3" name="Picture 20" descr="Oveja | Vectores, Fotos de Stock y PSD Gratis">
            <a:extLst>
              <a:ext uri="{FF2B5EF4-FFF2-40B4-BE49-F238E27FC236}">
                <a16:creationId xmlns:a16="http://schemas.microsoft.com/office/drawing/2014/main" id="{103D3BF1-55FB-4071-A014-F47DBF7D1C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51"/>
          <a:stretch/>
        </p:blipFill>
        <p:spPr bwMode="auto">
          <a:xfrm flipH="1">
            <a:off x="1386076" y="1716409"/>
            <a:ext cx="4745534" cy="429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ibujo Hierba Png - Grass Pasto Vector Png - 885x252 PNG Download ...">
            <a:extLst>
              <a:ext uri="{FF2B5EF4-FFF2-40B4-BE49-F238E27FC236}">
                <a16:creationId xmlns:a16="http://schemas.microsoft.com/office/drawing/2014/main" id="{7B514349-D3D5-4EB4-8C56-8F34A181DD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57" r="54081"/>
          <a:stretch/>
        </p:blipFill>
        <p:spPr bwMode="auto">
          <a:xfrm>
            <a:off x="7266541" y="1822125"/>
            <a:ext cx="3396768" cy="160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lustraciones, imágenes y vectores de stock sobre Croquetas Perro ...">
            <a:extLst>
              <a:ext uri="{FF2B5EF4-FFF2-40B4-BE49-F238E27FC236}">
                <a16:creationId xmlns:a16="http://schemas.microsoft.com/office/drawing/2014/main" id="{D0544E56-79DC-448B-ADBC-A2ED24C14C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70"/>
          <a:stretch/>
        </p:blipFill>
        <p:spPr bwMode="auto">
          <a:xfrm>
            <a:off x="7837164" y="4114322"/>
            <a:ext cx="2460081" cy="180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123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15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59259E-6 L 1.25E-6 2.59259E-6 C -0.00208 0.00208 -0.00404 0.00393 -0.00586 0.00648 C -0.00729 0.00833 -0.0082 0.01111 -0.00951 0.01319 C -0.01094 0.01551 -0.01263 0.01759 -0.01419 0.01967 C -0.0181 0.02639 -0.02162 0.03449 -0.02591 0.03981 C -0.02865 0.04375 -0.03151 0.04676 -0.03412 0.05069 C -0.03646 0.0544 -0.03854 0.05926 -0.04102 0.06273 C -0.04492 0.06805 -0.04935 0.07083 -0.05274 0.07754 C -0.05391 0.07963 -0.05508 0.0824 -0.05638 0.08426 C -0.05859 0.0875 -0.06094 0.08958 -0.06341 0.09236 C -0.06445 0.09352 -0.06576 0.09467 -0.0668 0.09629 C -0.06901 0.09907 -0.07109 0.10231 -0.07331 0.1044 C -0.07409 0.10509 -0.07487 0.10532 -0.07565 0.10555 C -0.0819 0.11643 -0.07331 0.10231 -0.08151 0.11365 C -0.08294 0.11574 -0.08412 0.11875 -0.08568 0.12037 C -0.08906 0.12453 -0.09271 0.12754 -0.09609 0.13125 L -0.10143 0.13634 C -0.10378 0.13865 -0.10625 0.14074 -0.10833 0.14305 C -0.11003 0.14514 -0.11146 0.14699 -0.11315 0.14861 C -0.1155 0.15092 -0.11784 0.15278 -0.12005 0.15532 C -0.12162 0.15671 -0.12292 0.15926 -0.12422 0.16065 C -0.12591 0.1625 -0.12774 0.16296 -0.12956 0.16481 C -0.13086 0.16574 -0.13229 0.16713 -0.13359 0.16875 C -0.1349 0.1699 -0.13594 0.17153 -0.13711 0.17268 C -0.14011 0.17569 -0.1431 0.17754 -0.14596 0.18055 C -0.15182 0.1875 -0.14896 0.18495 -0.15469 0.18889 C -0.16107 0.19838 -0.15521 0.19074 -0.16224 0.19676 C -0.16615 0.20023 -0.16927 0.20416 -0.17279 0.20903 L -0.18867 0.23032 C -0.19102 0.23333 -0.1931 0.23773 -0.1957 0.23981 L -0.21094 0.25046 C -0.21328 0.25208 -0.2155 0.25532 -0.21797 0.25578 C -0.22813 0.2574 -0.22344 0.25648 -0.23203 0.25856 C -0.24232 0.26412 -0.23555 0.26111 -0.2431 0.26389 C -0.24544 0.26458 -0.24779 0.2662 -0.25013 0.26643 C -0.25456 0.26736 -0.25912 0.26736 -0.26354 0.26782 C -0.31823 0.28287 -0.26289 0.26898 -0.39531 0.27315 C -0.39818 0.27315 -0.40352 0.27592 -0.40352 0.27615 C -0.40456 0.27685 -0.40547 0.27754 -0.40651 0.2787 C -0.40703 0.27916 -0.40768 0.2794 -0.4082 0.27986 C -0.41003 0.28148 -0.41185 0.28356 -0.41354 0.28541 C -0.41432 0.28611 -0.41511 0.28727 -0.41589 0.28796 C -0.41706 0.28889 -0.41823 0.28981 -0.4194 0.29051 C -0.42018 0.29259 -0.42083 0.29467 -0.42175 0.29606 C -0.42513 0.30139 -0.42591 0.29953 -0.42995 0.30278 C -0.43047 0.30324 -0.43112 0.30347 -0.43164 0.30393 C -0.43242 0.30463 -0.43359 0.3037 -0.43399 0.30555 C -0.43464 0.30717 -0.43399 0.30995 -0.43399 0.31227 L -0.43399 0.3125 " pathEditMode="relative" rAng="0" ptsTypes="AAAAAAAAAAAAAAAAAAAAAAAAAAAAAAAAAAAAAAAAAAAAAAAAAA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19" y="1562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Imagenes de marcos para Power Point - Imagui">
            <a:extLst>
              <a:ext uri="{FF2B5EF4-FFF2-40B4-BE49-F238E27FC236}">
                <a16:creationId xmlns:a16="http://schemas.microsoft.com/office/drawing/2014/main" id="{F6C41615-E73B-4721-AC8C-1E33ED1C8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846597" y="750593"/>
            <a:ext cx="105278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¿Qué come este animal?</a:t>
            </a:r>
          </a:p>
        </p:txBody>
      </p:sp>
      <p:pic>
        <p:nvPicPr>
          <p:cNvPr id="3" name="Picture 36" descr="Dibujo de Pez infantil pintado por en Dibujos.net el día 08-06-18 ...">
            <a:extLst>
              <a:ext uri="{FF2B5EF4-FFF2-40B4-BE49-F238E27FC236}">
                <a16:creationId xmlns:a16="http://schemas.microsoft.com/office/drawing/2014/main" id="{6184771E-B4F7-47A7-83F6-838AA952A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46597" y="2020659"/>
            <a:ext cx="4497931" cy="3523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Miprimerapecera: ¿Qué le doy a mis peces? Tipos de comidas">
            <a:extLst>
              <a:ext uri="{FF2B5EF4-FFF2-40B4-BE49-F238E27FC236}">
                <a16:creationId xmlns:a16="http://schemas.microsoft.com/office/drawing/2014/main" id="{8B49673C-1DD4-4FB3-A749-19A91F45E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540" y="1843485"/>
            <a:ext cx="1938863" cy="193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lustraciones, imágenes y vectores de stock sobre Croquetas Perro ...">
            <a:extLst>
              <a:ext uri="{FF2B5EF4-FFF2-40B4-BE49-F238E27FC236}">
                <a16:creationId xmlns:a16="http://schemas.microsoft.com/office/drawing/2014/main" id="{E61B51C3-0795-4548-BE47-02368A6655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70"/>
          <a:stretch/>
        </p:blipFill>
        <p:spPr bwMode="auto">
          <a:xfrm>
            <a:off x="8191125" y="4108608"/>
            <a:ext cx="2530420" cy="185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886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68 0.08009 L -0.01068 0.08009 C -0.01432 0.07916 -0.01797 0.078 -0.02161 0.07708 C -0.02435 0.07638 -0.02721 0.07662 -0.02995 0.07569 C -0.05182 0.06828 -0.02591 0.07314 -0.04909 0.06967 C -0.05521 0.06574 -0.06107 0.06041 -0.06745 0.05787 C -0.072 0.05601 -0.07682 0.05717 -0.08151 0.05648 C -0.08711 0.05555 -0.09271 0.05439 -0.09818 0.05347 L -0.13737 0.04745 C -0.16836 0.03564 -0.15078 0.04074 -0.21159 0.04444 C -0.21471 0.04467 -0.21771 0.04675 -0.2207 0.04745 C -0.22617 0.04884 -0.23125 0.04837 -0.23659 0.05046 C -0.25872 0.05879 -0.22721 0.04768 -0.2474 0.05787 C -0.24948 0.05902 -0.25182 0.05879 -0.25404 0.05925 C -0.25651 0.06087 -0.25898 0.0625 -0.26159 0.06388 C -0.26406 0.06504 -0.26654 0.0655 -0.26901 0.06666 C -0.28997 0.07777 -0.27734 0.07384 -0.28984 0.07708 C -0.2918 0.07916 -0.29362 0.08148 -0.2957 0.0831 C -0.29674 0.08379 -0.29805 0.08379 -0.29909 0.08449 C -0.30247 0.08726 -0.30547 0.09166 -0.30898 0.09351 C -0.3099 0.09375 -0.32773 0.10254 -0.33242 0.1037 C -0.33542 0.10462 -0.33854 0.10486 -0.34154 0.10532 C -0.36575 0.11458 -0.34141 0.10625 -0.36315 0.11111 C -0.39128 0.11759 -0.35365 0.11111 -0.38151 0.11574 C -0.38516 0.11712 -0.38867 0.11921 -0.39232 0.12013 C -0.39648 0.12106 -0.40065 0.12083 -0.40482 0.12152 C -0.4138 0.12291 -0.42266 0.12407 -0.43151 0.12592 C -0.43685 0.12708 -0.44206 0.13009 -0.4474 0.13055 C -0.47096 0.13217 -0.49453 0.13148 -0.51823 0.13194 C -0.51979 0.1324 -0.52669 0.13356 -0.52904 0.13495 C -0.53021 0.13564 -0.53112 0.13726 -0.53242 0.13796 C -0.53724 0.14074 -0.53997 0.14097 -0.54492 0.14236 C -0.55547 0.15185 -0.54349 0.14166 -0.55742 0.15115 C -0.5599 0.153 -0.56224 0.15555 -0.56484 0.15717 C -0.56732 0.15856 -0.56992 0.15879 -0.5724 0.16018 C -0.57435 0.16111 -0.57617 0.16319 -0.57825 0.16458 C -0.57982 0.16574 -0.5832 0.16759 -0.5832 0.16759 C -0.58346 0.16898 -0.58346 0.1706 -0.58398 0.17199 C -0.58463 0.17337 -0.58646 0.175 -0.58646 0.175 L -0.58646 0.175 " pathEditMode="relative" ptsTypes="AAAAAAAAAAAAAAAAAAAAAAAAAAAAAAAAAAAAAA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 descr="Imagenes de marcos para Power Point - Imagui">
            <a:extLst>
              <a:ext uri="{FF2B5EF4-FFF2-40B4-BE49-F238E27FC236}">
                <a16:creationId xmlns:a16="http://schemas.microsoft.com/office/drawing/2014/main" id="{8C2D7810-1E8C-48C3-BF3C-BA5D35D2F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235C12-F9ED-40C5-8127-ED4231A5689E}"/>
              </a:ext>
            </a:extLst>
          </p:cNvPr>
          <p:cNvSpPr txBox="1"/>
          <p:nvPr/>
        </p:nvSpPr>
        <p:spPr>
          <a:xfrm>
            <a:off x="1794039" y="652241"/>
            <a:ext cx="105278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rgbClr val="92D050"/>
                </a:solidFill>
                <a:latin typeface="Berlin Sans FB Demi" panose="020E0802020502020306" pitchFamily="34" charset="0"/>
              </a:rPr>
              <a:t>¿Qué come este animal?</a:t>
            </a:r>
          </a:p>
        </p:txBody>
      </p:sp>
      <p:pic>
        <p:nvPicPr>
          <p:cNvPr id="7" name="Picture 4" descr="Feliz caballo de dibujos animados | Vector Premium">
            <a:extLst>
              <a:ext uri="{FF2B5EF4-FFF2-40B4-BE49-F238E27FC236}">
                <a16:creationId xmlns:a16="http://schemas.microsoft.com/office/drawing/2014/main" id="{24A9B827-2931-49A3-A145-E42F683B0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060" y="1667904"/>
            <a:ext cx="4709924" cy="470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ardos de paja sobre fondo blanco | Vector Premium">
            <a:extLst>
              <a:ext uri="{FF2B5EF4-FFF2-40B4-BE49-F238E27FC236}">
                <a16:creationId xmlns:a16="http://schemas.microsoft.com/office/drawing/2014/main" id="{B9C3A152-82C1-4181-BA0A-BA6B80300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361" y="3429000"/>
            <a:ext cx="3259227" cy="2353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RESETACION DE EXPORTACION by mary-thebest02 on emaze">
            <a:extLst>
              <a:ext uri="{FF2B5EF4-FFF2-40B4-BE49-F238E27FC236}">
                <a16:creationId xmlns:a16="http://schemas.microsoft.com/office/drawing/2014/main" id="{F67EDCCC-60CD-4C5F-BC4B-AE949F4BB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385" y="1438682"/>
            <a:ext cx="2821180" cy="1879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34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click.wav"/>
          </p:stSnd>
        </p:sndAc>
      </p:transition>
    </mc:Choice>
    <mc:Fallback xmlns="">
      <p:transition spd="slow" advClick="0"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08 -0.06273 L -0.02708 -0.06273 L -0.03958 -0.06412 C -0.04518 -0.06505 -0.05625 -0.06713 -0.05625 -0.06713 C -0.06432 -0.07037 -0.06979 -0.07292 -0.07878 -0.07292 L -0.20794 -0.07153 C -0.22057 -0.06412 -0.21445 -0.06574 -0.2263 -0.06574 L -0.61458 0.0662 " pathEditMode="relative" ptsTypes="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3A9073A-8A28-4288-997D-DBAF99F7F59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23" y="1101012"/>
            <a:ext cx="7044614" cy="55143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92D05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BAD9EAF-61AF-48F6-903B-A9E813DF946A}"/>
              </a:ext>
            </a:extLst>
          </p:cNvPr>
          <p:cNvSpPr txBox="1"/>
          <p:nvPr/>
        </p:nvSpPr>
        <p:spPr>
          <a:xfrm>
            <a:off x="742719" y="420060"/>
            <a:ext cx="6097554" cy="39151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n-CL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Recorta y pega los animales que pertenecen a la granja</a:t>
            </a:r>
            <a:endParaRPr lang="es-C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45AEE01-C8DA-48EC-AFD6-6C9F48D5D8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9796" r="96735">
                        <a14:foregroundMark x1="60816" y1="62667" x2="60816" y2="62667"/>
                        <a14:foregroundMark x1="69388" y1="49333" x2="69388" y2="49333"/>
                        <a14:foregroundMark x1="69796" y1="35333" x2="69796" y2="35333"/>
                        <a14:foregroundMark x1="74694" y1="20667" x2="74694" y2="20667"/>
                        <a14:foregroundMark x1="32245" y1="53333" x2="32245" y2="53333"/>
                        <a14:foregroundMark x1="30612" y1="65333" x2="30612" y2="65333"/>
                        <a14:foregroundMark x1="66939" y1="82000" x2="66939" y2="82000"/>
                        <a14:foregroundMark x1="96735" y1="33333" x2="96735" y2="33333"/>
                        <a14:foregroundMark x1="10612" y1="62667" x2="10612" y2="62667"/>
                        <a14:foregroundMark x1="10612" y1="62667" x2="10612" y2="62667"/>
                        <a14:foregroundMark x1="10612" y1="62667" x2="10612" y2="62667"/>
                        <a14:foregroundMark x1="10612" y1="62667" x2="10612" y2="62667"/>
                        <a14:foregroundMark x1="10612" y1="62667" x2="10612" y2="62667"/>
                        <a14:foregroundMark x1="30612" y1="50000" x2="30612" y2="50000"/>
                        <a14:foregroundMark x1="38776" y1="22000" x2="38776" y2="22000"/>
                        <a14:foregroundMark x1="46122" y1="16000" x2="46122" y2="16000"/>
                        <a14:foregroundMark x1="65306" y1="18000" x2="65306" y2="18000"/>
                        <a14:foregroundMark x1="66939" y1="24000" x2="66939" y2="24000"/>
                        <a14:foregroundMark x1="71020" y1="28667" x2="71020" y2="28667"/>
                        <a14:foregroundMark x1="77143" y1="30000" x2="77143" y2="3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36747" y="311635"/>
            <a:ext cx="1569874" cy="96114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50FE809-DCF1-4CE2-9218-3B3401F99A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219" b="89726" l="9659" r="89773">
                        <a14:foregroundMark x1="43182" y1="8219" x2="43182" y2="8219"/>
                        <a14:foregroundMark x1="42045" y1="10959" x2="42045" y2="10959"/>
                        <a14:foregroundMark x1="42045" y1="10959" x2="42045" y2="10959"/>
                        <a14:foregroundMark x1="38636" y1="13699" x2="38636" y2="13699"/>
                        <a14:foregroundMark x1="34091" y1="20548" x2="34091" y2="20548"/>
                        <a14:foregroundMark x1="31250" y1="23288" x2="31250" y2="23288"/>
                        <a14:foregroundMark x1="27273" y1="28767" x2="27273" y2="28767"/>
                        <a14:foregroundMark x1="24432" y1="32192" x2="24432" y2="32192"/>
                        <a14:foregroundMark x1="24432" y1="18493" x2="24432" y2="18493"/>
                        <a14:foregroundMark x1="19318" y1="17808" x2="19318" y2="17808"/>
                        <a14:foregroundMark x1="38636" y1="34247" x2="38636" y2="34247"/>
                        <a14:foregroundMark x1="53977" y1="28767" x2="53977" y2="28767"/>
                        <a14:foregroundMark x1="58523" y1="27397" x2="58523" y2="27397"/>
                        <a14:foregroundMark x1="58523" y1="47260" x2="58523" y2="47260"/>
                        <a14:foregroundMark x1="47159" y1="47945" x2="47159" y2="47945"/>
                        <a14:foregroundMark x1="36932" y1="50685" x2="35227" y2="51370"/>
                        <a14:foregroundMark x1="27273" y1="46575" x2="27273" y2="46575"/>
                        <a14:foregroundMark x1="26705" y1="36301" x2="26705" y2="36301"/>
                        <a14:foregroundMark x1="64205" y1="18493" x2="64205" y2="18493"/>
                        <a14:foregroundMark x1="33523" y1="36986" x2="33523" y2="36986"/>
                        <a14:foregroundMark x1="35227" y1="69863" x2="35227" y2="69863"/>
                        <a14:foregroundMark x1="51136" y1="63014" x2="51136" y2="63014"/>
                        <a14:foregroundMark x1="60227" y1="60274" x2="60227" y2="60274"/>
                        <a14:foregroundMark x1="72159" y1="57534" x2="72159" y2="57534"/>
                        <a14:foregroundMark x1="72727" y1="53425" x2="72727" y2="53425"/>
                        <a14:foregroundMark x1="72727" y1="45890" x2="72727" y2="45890"/>
                        <a14:foregroundMark x1="73295" y1="34932" x2="73295" y2="34932"/>
                        <a14:foregroundMark x1="73295" y1="34932" x2="73295" y2="34932"/>
                        <a14:foregroundMark x1="56250" y1="81507" x2="56250" y2="81507"/>
                        <a14:foregroundMark x1="57386" y1="80822" x2="57386" y2="80822"/>
                        <a14:foregroundMark x1="57955" y1="80822" x2="57955" y2="80822"/>
                        <a14:foregroundMark x1="58523" y1="71233" x2="58523" y2="71233"/>
                        <a14:foregroundMark x1="69886" y1="62329" x2="72159" y2="62329"/>
                        <a14:foregroundMark x1="78977" y1="62329" x2="78977" y2="62329"/>
                        <a14:foregroundMark x1="82955" y1="62329" x2="82955" y2="62329"/>
                        <a14:foregroundMark x1="86364" y1="70548" x2="86364" y2="70548"/>
                        <a14:foregroundMark x1="84091" y1="74658" x2="84091" y2="74658"/>
                        <a14:foregroundMark x1="83523" y1="50685" x2="83523" y2="50685"/>
                        <a14:foregroundMark x1="76705" y1="30137" x2="76705" y2="30137"/>
                        <a14:foregroundMark x1="76705" y1="29452" x2="76705" y2="29452"/>
                        <a14:foregroundMark x1="80114" y1="27397" x2="80114" y2="27397"/>
                        <a14:foregroundMark x1="86364" y1="27397" x2="86364" y2="27397"/>
                        <a14:foregroundMark x1="81250" y1="28082" x2="81250" y2="28082"/>
                        <a14:foregroundMark x1="70455" y1="28082" x2="68182" y2="28767"/>
                        <a14:foregroundMark x1="65341" y1="28767" x2="65341" y2="28767"/>
                        <a14:foregroundMark x1="84091" y1="26712" x2="84091" y2="26712"/>
                        <a14:foregroundMark x1="43182" y1="60959" x2="43182" y2="609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04135" y="642919"/>
            <a:ext cx="1518574" cy="125972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B90B63E-5011-43B9-A7B9-04E14B120A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53731" y1="88489" x2="53731" y2="88489"/>
                        <a14:foregroundMark x1="65672" y1="86331" x2="65672" y2="863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1186" y="482330"/>
            <a:ext cx="1276190" cy="132381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38BFF88-7C75-4C4E-AD6E-6DB92B6F84B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24" b="92366" l="8654" r="88462">
                        <a14:foregroundMark x1="60577" y1="66412" x2="60577" y2="66412"/>
                        <a14:foregroundMark x1="47115" y1="62595" x2="47115" y2="62595"/>
                        <a14:foregroundMark x1="39423" y1="57252" x2="39423" y2="57252"/>
                        <a14:foregroundMark x1="26923" y1="25191" x2="26923" y2="25191"/>
                        <a14:foregroundMark x1="42308" y1="90840" x2="42308" y2="90840"/>
                        <a14:foregroundMark x1="61538" y1="92366" x2="61538" y2="92366"/>
                        <a14:foregroundMark x1="66346" y1="64122" x2="66346" y2="641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04336" y="1844248"/>
            <a:ext cx="990476" cy="124761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0D02869-7BFE-4DA9-B995-80BCCBF9A09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483" b="93878" l="9091" r="88961">
                        <a14:foregroundMark x1="37013" y1="50340" x2="37013" y2="50340"/>
                        <a14:foregroundMark x1="30519" y1="29932" x2="30519" y2="29932"/>
                        <a14:foregroundMark x1="31818" y1="19048" x2="31818" y2="19048"/>
                        <a14:foregroundMark x1="28571" y1="11565" x2="28571" y2="11565"/>
                        <a14:foregroundMark x1="37013" y1="8163" x2="37013" y2="8163"/>
                        <a14:foregroundMark x1="42208" y1="23810" x2="42208" y2="23810"/>
                        <a14:foregroundMark x1="41558" y1="39456" x2="41558" y2="39456"/>
                        <a14:foregroundMark x1="40909" y1="50340" x2="40909" y2="50340"/>
                        <a14:foregroundMark x1="55844" y1="55102" x2="55844" y2="55102"/>
                        <a14:foregroundMark x1="79870" y1="53741" x2="79870" y2="53741"/>
                        <a14:foregroundMark x1="79870" y1="44898" x2="79870" y2="44898"/>
                        <a14:foregroundMark x1="77922" y1="34014" x2="77922" y2="34014"/>
                        <a14:foregroundMark x1="72078" y1="26531" x2="72078" y2="26531"/>
                        <a14:foregroundMark x1="67532" y1="21769" x2="67532" y2="21769"/>
                        <a14:foregroundMark x1="62338" y1="21769" x2="62338" y2="21769"/>
                        <a14:foregroundMark x1="31818" y1="70068" x2="31818" y2="70068"/>
                        <a14:foregroundMark x1="33117" y1="77551" x2="33117" y2="77551"/>
                        <a14:foregroundMark x1="50000" y1="78231" x2="50000" y2="78231"/>
                        <a14:foregroundMark x1="47403" y1="87075" x2="47403" y2="87075"/>
                        <a14:foregroundMark x1="59091" y1="70748" x2="59091" y2="70748"/>
                        <a14:foregroundMark x1="31169" y1="93878" x2="31169" y2="93878"/>
                        <a14:foregroundMark x1="31169" y1="93878" x2="31169" y2="93878"/>
                        <a14:foregroundMark x1="72727" y1="68027" x2="72727" y2="680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73229" y="1967003"/>
            <a:ext cx="1336564" cy="127581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A09E676-AE3A-4D40-A195-987FA916F5B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920" b="88321" l="9626" r="89840">
                        <a14:foregroundMark x1="65775" y1="50365" x2="65775" y2="50365"/>
                        <a14:foregroundMark x1="56150" y1="49635" x2="56150" y2="49635"/>
                        <a14:foregroundMark x1="35829" y1="43796" x2="35829" y2="43796"/>
                        <a14:foregroundMark x1="32086" y1="50365" x2="32086" y2="50365"/>
                        <a14:foregroundMark x1="29947" y1="59854" x2="29947" y2="59854"/>
                        <a14:foregroundMark x1="18717" y1="68613" x2="18717" y2="68613"/>
                        <a14:foregroundMark x1="59893" y1="12409" x2="59893" y2="12409"/>
                        <a14:foregroundMark x1="59893" y1="12409" x2="59893" y2="12409"/>
                        <a14:foregroundMark x1="55080" y1="13869" x2="55080" y2="13869"/>
                        <a14:foregroundMark x1="58289" y1="7299" x2="58289" y2="7299"/>
                        <a14:foregroundMark x1="85561" y1="8029" x2="85561" y2="8029"/>
                        <a14:foregroundMark x1="82353" y1="14599" x2="82353" y2="14599"/>
                        <a14:foregroundMark x1="71658" y1="40146" x2="71658" y2="40146"/>
                        <a14:foregroundMark x1="47059" y1="68613" x2="47059" y2="68613"/>
                        <a14:foregroundMark x1="58289" y1="5109" x2="58289" y2="5109"/>
                        <a14:foregroundMark x1="59358" y1="6569" x2="59358" y2="6569"/>
                        <a14:foregroundMark x1="58824" y1="4380" x2="58824" y2="4380"/>
                        <a14:foregroundMark x1="58824" y1="4380" x2="58824" y2="4380"/>
                        <a14:foregroundMark x1="58824" y1="4380" x2="58824" y2="4380"/>
                        <a14:foregroundMark x1="71658" y1="76642" x2="71658" y2="76642"/>
                        <a14:foregroundMark x1="59893" y1="2920" x2="59893" y2="2920"/>
                        <a14:foregroundMark x1="59893" y1="2920" x2="59893" y2="292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1208" y="3226869"/>
            <a:ext cx="1211993" cy="88793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2F05A52-7F76-445D-A49A-C269D7237C0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434" b="94340" l="9032" r="90323">
                        <a14:foregroundMark x1="39355" y1="25786" x2="39355" y2="25786"/>
                        <a14:foregroundMark x1="39355" y1="12579" x2="39355" y2="12579"/>
                        <a14:foregroundMark x1="52258" y1="11950" x2="52258" y2="11950"/>
                        <a14:foregroundMark x1="45161" y1="27673" x2="45161" y2="27673"/>
                        <a14:foregroundMark x1="43226" y1="59119" x2="43226" y2="59119"/>
                        <a14:foregroundMark x1="63226" y1="60377" x2="63226" y2="60377"/>
                        <a14:foregroundMark x1="69032" y1="51572" x2="69032" y2="51572"/>
                        <a14:foregroundMark x1="67097" y1="35849" x2="67097" y2="35849"/>
                        <a14:foregroundMark x1="67097" y1="35849" x2="67097" y2="35849"/>
                        <a14:foregroundMark x1="49032" y1="84277" x2="49032" y2="84277"/>
                        <a14:foregroundMark x1="61935" y1="86792" x2="61935" y2="86792"/>
                        <a14:foregroundMark x1="69677" y1="87421" x2="69677" y2="87421"/>
                        <a14:foregroundMark x1="60000" y1="94340" x2="60000" y2="94340"/>
                        <a14:foregroundMark x1="88387" y1="52201" x2="88387" y2="52201"/>
                        <a14:foregroundMark x1="90323" y1="54717" x2="90323" y2="54717"/>
                        <a14:foregroundMark x1="90323" y1="58491" x2="90323" y2="58491"/>
                        <a14:foregroundMark x1="82581" y1="73585" x2="82581" y2="73585"/>
                        <a14:foregroundMark x1="82581" y1="79874" x2="82581" y2="798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14856" y="3412227"/>
            <a:ext cx="1476190" cy="151428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E65A4EB-6643-4181-AAD1-26ACB4AE671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341" b="89011" l="8796" r="93981">
                        <a14:foregroundMark x1="20833" y1="29670" x2="20833" y2="29670"/>
                        <a14:foregroundMark x1="34722" y1="28022" x2="34722" y2="28022"/>
                        <a14:foregroundMark x1="31944" y1="23077" x2="31944" y2="23077"/>
                        <a14:foregroundMark x1="31944" y1="22527" x2="31944" y2="22527"/>
                        <a14:foregroundMark x1="31944" y1="21429" x2="31944" y2="21429"/>
                        <a14:foregroundMark x1="31944" y1="9341" x2="31944" y2="9341"/>
                        <a14:foregroundMark x1="31481" y1="9341" x2="31481" y2="9341"/>
                        <a14:foregroundMark x1="26389" y1="12088" x2="26389" y2="12088"/>
                        <a14:foregroundMark x1="26852" y1="18681" x2="26852" y2="18681"/>
                        <a14:foregroundMark x1="28704" y1="16484" x2="28704" y2="16484"/>
                        <a14:foregroundMark x1="28704" y1="16484" x2="28704" y2="16484"/>
                        <a14:foregroundMark x1="25463" y1="31319" x2="25463" y2="31319"/>
                        <a14:foregroundMark x1="21759" y1="31868" x2="21759" y2="31868"/>
                        <a14:foregroundMark x1="20833" y1="31868" x2="20833" y2="31868"/>
                        <a14:foregroundMark x1="42130" y1="33516" x2="42130" y2="33516"/>
                        <a14:foregroundMark x1="41204" y1="45604" x2="41204" y2="45604"/>
                        <a14:foregroundMark x1="41204" y1="45604" x2="41204" y2="45604"/>
                        <a14:foregroundMark x1="41204" y1="53297" x2="41204" y2="53297"/>
                        <a14:foregroundMark x1="43981" y1="54945" x2="45370" y2="54945"/>
                        <a14:foregroundMark x1="49074" y1="54945" x2="49074" y2="54945"/>
                        <a14:foregroundMark x1="56944" y1="57143" x2="60185" y2="57143"/>
                        <a14:foregroundMark x1="75926" y1="60440" x2="75926" y2="60440"/>
                        <a14:foregroundMark x1="77778" y1="60440" x2="77778" y2="60440"/>
                        <a14:foregroundMark x1="78704" y1="56044" x2="78704" y2="56044"/>
                        <a14:foregroundMark x1="78704" y1="45604" x2="78704" y2="45604"/>
                        <a14:foregroundMark x1="78704" y1="43956" x2="78704" y2="43956"/>
                        <a14:foregroundMark x1="75463" y1="41209" x2="72222" y2="38462"/>
                        <a14:foregroundMark x1="68519" y1="35714" x2="68519" y2="35714"/>
                        <a14:foregroundMark x1="49074" y1="36264" x2="49074" y2="36264"/>
                        <a14:foregroundMark x1="47222" y1="31319" x2="47222" y2="31319"/>
                        <a14:foregroundMark x1="42130" y1="25275" x2="42130" y2="25275"/>
                        <a14:foregroundMark x1="42130" y1="23626" x2="42130" y2="23626"/>
                        <a14:foregroundMark x1="35185" y1="38462" x2="35185" y2="38462"/>
                        <a14:foregroundMark x1="41204" y1="38462" x2="41204" y2="38462"/>
                        <a14:foregroundMark x1="39352" y1="34066" x2="39352" y2="34066"/>
                        <a14:foregroundMark x1="61111" y1="53846" x2="61111" y2="53846"/>
                        <a14:foregroundMark x1="62037" y1="45604" x2="62037" y2="45604"/>
                        <a14:foregroundMark x1="90741" y1="50549" x2="90741" y2="50549"/>
                        <a14:foregroundMark x1="88889" y1="41209" x2="88889" y2="41209"/>
                        <a14:foregroundMark x1="88426" y1="41209" x2="88426" y2="41209"/>
                        <a14:foregroundMark x1="85185" y1="38462" x2="85185" y2="38462"/>
                        <a14:foregroundMark x1="83796" y1="34615" x2="83796" y2="34615"/>
                        <a14:foregroundMark x1="87963" y1="34066" x2="87963" y2="34066"/>
                        <a14:foregroundMark x1="90278" y1="34066" x2="90278" y2="34066"/>
                        <a14:foregroundMark x1="90278" y1="36813" x2="90278" y2="36813"/>
                        <a14:foregroundMark x1="88889" y1="49451" x2="88889" y2="49451"/>
                        <a14:foregroundMark x1="88426" y1="51099" x2="88426" y2="51099"/>
                        <a14:foregroundMark x1="87037" y1="56044" x2="87037" y2="56044"/>
                        <a14:foregroundMark x1="72222" y1="75824" x2="72222" y2="75824"/>
                        <a14:foregroundMark x1="71296" y1="69231" x2="71296" y2="69231"/>
                        <a14:foregroundMark x1="93981" y1="46154" x2="93981" y2="461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12501" y="4947074"/>
            <a:ext cx="1907691" cy="160740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45AB648-0D54-4551-A037-F3547F0F11A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009793" y="2264706"/>
            <a:ext cx="874288" cy="120885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F34E3FA-2A72-48DA-BB2D-8CD248587B3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081150" y="5057366"/>
            <a:ext cx="1223731" cy="126836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28CD6DF-4D85-4EB2-B121-F6825E7A4A7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342264" y="3370592"/>
            <a:ext cx="852303" cy="151105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6878148-228F-4988-962F-C73CE70EBD3B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515620" y="1245875"/>
            <a:ext cx="1157609" cy="13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87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2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33333E-6 L -4.16667E-6 0.00047 C -0.01184 0.00417 -0.02447 0.00672 -0.03502 0.01389 C -0.04179 0.01852 -0.04921 0.02246 -0.05599 0.02778 C -0.08229 0.04931 -0.05677 0.03681 -0.08346 0.04746 C -0.08906 0.05232 -0.09453 0.05718 -0.09961 0.06181 C -0.10468 0.06621 -0.10872 0.07153 -0.1138 0.07593 C -0.11966 0.08102 -0.12604 0.08496 -0.13229 0.09028 C -0.13541 0.0926 -0.13815 0.09607 -0.14127 0.09838 C -0.15117 0.10602 -0.16106 0.11482 -0.17161 0.12107 C -0.17916 0.12593 -0.18854 0.12778 -0.1944 0.13542 C -0.21458 0.15949 -0.18697 0.12686 -0.21093 0.15232 C -0.21419 0.15556 -0.21692 0.15996 -0.22005 0.1632 C -0.22474 0.16806 -0.23112 0.17153 -0.23619 0.17477 C -0.24088 0.18148 -0.24479 0.18889 -0.25039 0.19445 C -0.25273 0.19746 -0.25664 0.19792 -0.25937 0.20023 C -0.26575 0.20463 -0.272 0.20949 -0.27786 0.21436 C -0.28971 0.22431 -0.30195 0.23403 -0.3125 0.24561 C -0.31966 0.25278 -0.32669 0.26042 -0.33333 0.26806 C -0.33776 0.27246 -0.34049 0.27871 -0.34518 0.28195 C -0.34908 0.28542 -0.35429 0.28588 -0.35898 0.28773 C -0.36601 0.29653 -0.372 0.30602 -0.37981 0.3132 C -0.38294 0.31621 -0.38645 0.31852 -0.38932 0.32153 C -0.39244 0.3257 -0.39479 0.33148 -0.3983 0.33588 C -0.40182 0.34028 -0.40612 0.34306 -0.40976 0.34699 C -0.4164 0.35417 -0.42226 0.36181 -0.42825 0.36945 C -0.43802 0.38241 -0.43802 0.38959 -0.44713 0.40648 C -0.45026 0.41273 -0.45494 0.4176 -0.45846 0.42338 C -0.46054 0.42662 -0.46132 0.43102 -0.46328 0.43496 C -0.46601 0.44074 -0.46914 0.44584 -0.47226 0.45162 C -0.48802 0.5088 -0.47343 0.47246 -0.48645 0.49121 C -0.4888 0.49491 -0.49075 0.49885 -0.49309 0.50255 C -0.49466 0.51227 -0.49557 0.51852 -0.49791 0.52801 C -0.49869 0.53056 -0.49947 0.53334 -0.50026 0.53635 C -0.50104 0.54005 -0.50143 0.54398 -0.5026 0.54792 C -0.50455 0.55602 -0.5069 0.56459 -0.50924 0.57338 C -0.51002 0.5757 -0.51041 0.57917 -0.51158 0.58148 C -0.51328 0.58542 -0.51523 0.58866 -0.5164 0.59306 C -0.51757 0.5963 -0.51718 0.6007 -0.51875 0.60417 C -0.52109 0.60926 -0.52968 0.61806 -0.53489 0.62084 C -0.53841 0.62338 -0.5427 0.62477 -0.54622 0.62662 C -0.55026 0.63148 -0.55338 0.63727 -0.55807 0.64098 C -0.56041 0.64306 -0.56276 0.64445 -0.56471 0.6463 C -0.56757 0.64931 -0.56953 0.65255 -0.57187 0.6551 C -0.58125 0.66459 -0.57695 0.65602 -0.58125 0.66667 L -0.5832 0.66667 " pathEditMode="relative" rAng="0" ptsTypes="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67" y="3333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13 0.00995 L 0.05313 0.01018 C 0.0517 0.01342 0.05039 0.01736 0.04857 0.02083 C 0.0444 0.0287 0.04427 0.02662 0.03946 0.03171 C 0.03789 0.03333 0.03646 0.03541 0.03477 0.03704 C 0.03217 0.03958 0.02904 0.0412 0.02644 0.04375 C 0.0237 0.04653 0.02136 0.05046 0.01875 0.05347 C 0.01732 0.05509 0.01563 0.05602 0.0142 0.05741 C 0.00534 0.06597 0.00769 0.06504 -0.00338 0.07245 C -0.03528 0.09398 -0.00638 0.07315 -0.04166 0.09282 C -0.07448 0.11111 -0.04205 0.09699 -0.07148 0.1118 C -0.07578 0.11412 -0.08033 0.11504 -0.0845 0.11736 C -0.08854 0.11944 -0.09205 0.12315 -0.09609 0.12546 C -0.15494 0.15926 -0.10924 0.13217 -0.14505 0.15 C -0.15625 0.15555 -0.16718 0.16412 -0.17864 0.16759 C -0.18307 0.16898 -0.18737 0.16991 -0.19166 0.17176 C -0.19895 0.175 -0.21002 0.18264 -0.21692 0.1868 C -0.21953 0.18819 -0.222 0.18981 -0.22461 0.19074 C -0.22838 0.19213 -0.23229 0.19259 -0.23606 0.19352 C -0.25625 0.20324 -0.23112 0.19074 -0.2552 0.2044 C -0.25794 0.20602 -0.26093 0.20671 -0.26367 0.20856 C -0.26653 0.21041 -0.26914 0.21342 -0.272 0.21528 C -0.275 0.21736 -0.27825 0.21875 -0.28125 0.22083 C -0.28281 0.22176 -0.28424 0.22361 -0.2858 0.22477 C -0.29192 0.22916 -0.29375 0.22824 -0.29961 0.23426 C -0.31145 0.24653 -0.30286 0.2412 -0.31406 0.25046 C -0.32044 0.25602 -0.32682 0.26088 -0.3332 0.26574 C -0.33554 0.26736 -0.33789 0.26805 -0.3401 0.26967 C -0.35234 0.27893 -0.34296 0.27546 -0.35468 0.27778 C -0.35651 0.27963 -0.3582 0.28171 -0.36002 0.28333 C -0.3664 0.28912 -0.36679 0.28819 -0.37304 0.29282 C -0.37487 0.29421 -0.37669 0.2956 -0.37838 0.29699 C -0.37942 0.29768 -0.38046 0.29884 -0.38151 0.29977 C -0.38906 0.30509 -0.38307 0.29977 -0.3914 0.30509 C -0.39648 0.30833 -0.39257 0.30717 -0.39752 0.31204 C -0.40221 0.31643 -0.4026 0.31597 -0.40742 0.31736 C -0.41549 0.32685 -0.40846 0.32014 -0.41744 0.32407 C -0.41875 0.32477 -0.41992 0.32616 -0.42122 0.32685 C -0.42461 0.32893 -0.42786 0.33079 -0.43125 0.33241 C -0.43502 0.33426 -0.43971 0.33449 -0.44349 0.33495 C -0.44752 0.33634 -0.45156 0.33796 -0.45573 0.33912 C -0.45794 0.33981 -0.46041 0.33935 -0.46263 0.34051 C -0.46497 0.34166 -0.46705 0.34467 -0.46953 0.34583 C -0.47122 0.34699 -0.47304 0.34676 -0.47487 0.34722 C -0.47786 0.34838 -0.48099 0.34977 -0.48398 0.35139 C -0.48711 0.35301 -0.48997 0.35555 -0.49323 0.35694 C -0.49622 0.35787 -0.49935 0.35741 -0.50234 0.3581 C -0.50872 0.35972 -0.5151 0.3618 -0.52148 0.36366 C -0.52408 0.36435 -0.52656 0.36574 -0.52916 0.36643 C -0.53216 0.36713 -0.53528 0.36713 -0.53828 0.36782 C -0.54062 0.36805 -0.54296 0.36852 -0.54518 0.36898 L -0.5513 0.37315 C -0.55364 0.37454 -0.55455 0.37477 -0.55677 0.37731 C -0.55729 0.37801 -0.55768 0.37916 -0.5582 0.37986 C -0.5595 0.38194 -0.5608 0.38356 -0.56211 0.38541 C -0.56315 0.38704 -0.56393 0.38935 -0.5651 0.39074 C -0.56705 0.39305 -0.56927 0.39329 -0.57122 0.39491 C -0.57226 0.39583 -0.57317 0.39699 -0.57435 0.39768 C -0.57552 0.39838 -0.57682 0.39861 -0.57812 0.39907 C -0.58528 0.40139 -0.58255 0.40046 -0.5927 0.40046 L -0.59414 0.39907 " pathEditMode="relative" rAng="0" ptsTypes="AAAAAAAAAAAAAAAAAAAAAAAAAAAAAAAAAAAAAAAAAAAAAAAAAAAAAAAAAAAAA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70" y="1951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59 -0.14815 L 0.01159 -0.14792 C 0.00873 -0.1456 0.00586 -0.14306 0.00313 -0.14005 C 0.00052 -0.13727 -0.00182 -0.1331 -0.00455 -0.13056 C -0.0108 -0.125 -0.01732 -0.1206 -0.0237 -0.11551 C -0.02799 -0.11227 -0.03255 -0.10972 -0.03672 -0.10602 C -0.05169 -0.09283 -0.05963 -0.08519 -0.07643 -0.07338 C -0.0832 -0.06875 -0.09036 -0.06597 -0.09713 -0.06111 C -0.10521 -0.05556 -0.11276 -0.04769 -0.12083 -0.04213 C -0.13997 -0.02917 -0.12461 -0.04005 -0.15377 -0.01621 C -0.15664 -0.01389 -0.17995 0.00393 -0.18216 0.00671 C -0.18815 0.01458 -0.197 0.02616 -0.20351 0.03264 C -0.2108 0.03981 -0.21927 0.04375 -0.22578 0.05301 C -0.23463 0.06574 -0.23867 0.07222 -0.25026 0.0831 C -0.25612 0.08842 -0.2625 0.09236 -0.26784 0.0993 C -0.28932 0.12731 -0.27265 0.10416 -0.28307 0.12106 C -0.28593 0.12569 -0.28841 0.12847 -0.29075 0.13333 C -0.29205 0.13611 -0.29323 0.13889 -0.29466 0.14143 C -0.29609 0.14444 -0.29791 0.14676 -0.29922 0.14977 C -0.30065 0.15301 -0.30156 0.15717 -0.30299 0.16065 C -0.30495 0.16481 -0.30716 0.16852 -0.30911 0.17291 C -0.31185 0.17847 -0.31679 0.19051 -0.31679 0.19074 C -0.31705 0.19236 -0.31718 0.19421 -0.31758 0.19583 C -0.31875 0.20069 -0.32122 0.20278 -0.32291 0.20671 C -0.32487 0.21111 -0.32461 0.21551 -0.32604 0.22037 C -0.32682 0.22338 -0.32799 0.22592 -0.32903 0.22847 C -0.32955 0.22986 -0.32995 0.23148 -0.3306 0.23264 C -0.33112 0.23356 -0.33164 0.23449 -0.33216 0.23541 C -0.33411 0.23958 -0.3388 0.25092 -0.34205 0.25579 C -0.34401 0.25879 -0.34635 0.26065 -0.34817 0.26389 C -0.35104 0.26898 -0.35299 0.27523 -0.35586 0.28032 C -0.37174 0.30833 -0.35234 0.27546 -0.36575 0.29514 C -0.3776 0.31273 -0.36354 0.29537 -0.375 0.30879 C -0.38541 0.3368 -0.37252 0.30324 -0.38724 0.3375 C -0.38815 0.33958 -0.38854 0.34213 -0.38958 0.34421 C -0.39036 0.34583 -0.39166 0.34676 -0.39258 0.34838 C -0.39883 0.35949 -0.39414 0.35278 -0.3987 0.3618 C -0.39987 0.36435 -0.4013 0.3662 -0.40247 0.36875 C -0.40338 0.37037 -0.40403 0.37245 -0.40482 0.37407 C -0.40573 0.37616 -0.40703 0.37754 -0.40794 0.37963 C -0.40885 0.38171 -0.40924 0.38449 -0.41015 0.38634 C -0.41107 0.38819 -0.41237 0.38889 -0.41328 0.39051 C -0.41419 0.39213 -0.41471 0.39421 -0.41549 0.39583 C -0.41627 0.39745 -0.41718 0.39861 -0.41784 0.4 C -0.42044 0.40555 -0.4181 0.40301 -0.42083 0.40555 L -0.42083 0.40579 " pathEditMode="relative" rAng="0" ptsTypes="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28" y="2768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539 0.05394 L 0.07539 0.05417 C 0.072 0.05116 0.06888 0.04769 0.06536 0.04561 C 0.06341 0.04445 0.06132 0.04468 0.05924 0.04445 C 0.05625 0.04375 0.05312 0.04352 0.05013 0.04306 C 0.02643 0.03241 0.05586 0.04468 0.03099 0.0375 C -0.00664 0.02686 0.02031 0.03079 -0.00508 0.02801 C -0.00886 0.02709 -0.01276 0.02686 -0.01654 0.02547 C -0.02019 0.02408 -0.02357 0.02084 -0.02722 0.01991 C -0.03204 0.01875 -0.03698 0.01899 -0.0418 0.01852 C -0.04649 0.0169 -0.04935 0.01574 -0.05482 0.01598 C -0.08829 0.01736 -0.0668 0.0176 -0.08386 0.01991 C -0.08815 0.02061 -0.09258 0.02084 -0.09688 0.0213 C -0.0987 0.02176 -0.10052 0.02176 -0.10222 0.02269 C -0.10417 0.02361 -0.10573 0.02616 -0.10756 0.02662 C -0.11107 0.02801 -0.11472 0.02755 -0.11836 0.02801 C -0.12058 0.02848 -0.12292 0.02894 -0.12526 0.0294 C -0.12644 0.03079 -0.12761 0.03264 -0.12904 0.03357 C -0.13047 0.03449 -0.13204 0.03449 -0.1336 0.03496 C -0.14128 0.03704 -0.13959 0.03635 -0.14974 0.0375 L -0.15651 0.04028 L -0.15651 0.04051 " pathEditMode="relative" rAng="0" ptsTypes="AAAAAAAAAAAAAAAAAAAA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02" y="-189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065 0.1544 L -0.10065 0.1544 C -0.1056 0.1544 -0.11055 0.1544 -0.11537 0.15533 C -0.11719 0.15602 -0.11901 0.15787 -0.12097 0.15903 C -0.13763 0.16921 -0.11524 0.15463 -0.13542 0.16875 C -0.15313 0.18125 -0.14102 0.16852 -0.17318 0.2007 C -0.18334 0.21088 -0.19388 0.21829 -0.20391 0.23125 L -0.22513 0.25949 C -0.22748 0.2625 -0.22956 0.26644 -0.2319 0.26921 C -0.2336 0.2713 -0.23542 0.27315 -0.23711 0.27546 C -0.23828 0.27685 -0.23933 0.27847 -0.2405 0.28033 C -0.24466 0.28773 -0.24115 0.28333 -0.24388 0.28634 C -0.24649 0.29514 -0.24414 0.28796 -0.24753 0.29607 C -0.24818 0.29769 -0.2487 0.29954 -0.24948 0.30116 C -0.24987 0.30208 -0.25039 0.30255 -0.25091 0.3037 C -0.2513 0.30417 -0.2517 0.30533 -0.25209 0.30602 C -0.25248 0.30695 -0.253 0.30741 -0.25352 0.30833 C -0.2543 0.31019 -0.25482 0.31343 -0.25573 0.31458 C -0.25795 0.31759 -0.26029 0.31783 -0.2625 0.3206 C -0.26758 0.32732 -0.26485 0.32523 -0.27032 0.32662 C -0.27201 0.32847 -0.27357 0.33033 -0.27513 0.33171 C -0.27917 0.33519 -0.28425 0.3375 -0.28828 0.33889 C -0.29011 0.33982 -0.29193 0.33982 -0.29388 0.34028 C -0.29597 0.34144 -0.29805 0.34259 -0.30013 0.34398 C -0.30183 0.34514 -0.30339 0.34676 -0.30508 0.34745 C -0.30873 0.34977 -0.31849 0.35 -0.31966 0.35 C -0.32604 0.35602 -0.32019 0.35139 -0.33308 0.3537 C -0.33386 0.35394 -0.33451 0.35463 -0.33529 0.35509 C -0.34089 0.35764 -0.33894 0.35741 -0.34232 0.35741 L -0.34232 0.35764 " pathEditMode="relative" rAng="0" ptsTypes="AAAAAAAAAAAAAAAAAAAAAAAAAAAA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83" y="1016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36 -0.01181 L 0.06536 -0.01158 C -0.07722 -0.00487 0.17213 -0.01667 -0.27435 -0.00903 C -0.27722 -0.00903 -0.27995 -0.00602 -0.28281 -0.0051 C -0.28607 -0.00417 -0.28946 -0.00417 -0.29271 -0.00371 C -0.37943 0.02708 -0.30781 0.00462 -0.51081 0.00185 C -0.51784 -0.00672 -0.50768 0.00671 -0.51393 -0.00788 C -0.51472 -0.00996 -0.51641 -0.01065 -0.51771 -0.01181 C -0.51875 -0.01297 -0.51966 -0.01389 -0.52071 -0.01459 C -0.52149 -0.01505 -0.5224 -0.01528 -0.52305 -0.01598 C -0.52643 -0.01899 -0.52604 -0.02014 -0.52917 -0.0213 C -0.53268 -0.02269 -0.53334 -0.022 -0.53607 -0.02408 C -0.5388 -0.02616 -0.53985 -0.02755 -0.54219 -0.03102 C -0.54479 -0.03473 -0.54284 -0.0338 -0.54675 -0.03774 C -0.54753 -0.03843 -0.54831 -0.03866 -0.54909 -0.03913 C -0.55078 -0.04213 -0.55065 -0.04051 -0.55065 -0.04329 L -0.5513 -0.04445 " pathEditMode="relative" rAng="0" ptsTypes="AAAAAAAAAAAAAAAAA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33" y="-44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188 0.25463 L 0.17188 0.25486 C 0.16928 0.2537 0.16667 0.25324 0.1642 0.25185 C 0.16172 0.25046 0.15977 0.24699 0.1573 0.2463 C 0.14987 0.24468 0.14245 0.24537 0.13503 0.24491 C 0.12891 0.24329 0.12279 0.2412 0.11667 0.23958 C 0.11394 0.23889 0.11107 0.23889 0.10834 0.23819 C 0.09779 0.23542 0.08737 0.23148 0.07696 0.2287 C 0.06928 0.22662 0.06159 0.22523 0.05391 0.22315 C 0.03138 0.21736 0.05053 0.22014 0.02787 0.21782 C 0.02331 0.21644 0.01875 0.21482 0.0142 0.21366 C 0.00443 0.21134 -0.00533 0.20972 -0.01497 0.20694 C -0.01979 0.20556 -0.02461 0.20347 -0.02942 0.20278 C -0.04088 0.20116 -0.05247 0.20093 -0.06393 0.20023 L -0.11132 0.18796 C -0.11666 0.18657 -0.122 0.18472 -0.12747 0.1838 C -0.1845 0.17454 -0.17408 0.17708 -0.24609 0.15926 C -0.26836 0.15394 -0.29049 0.14745 -0.31263 0.14167 L -0.34856 0.13218 L -0.36927 0.12662 C -0.37239 0.12569 -0.37539 0.12477 -0.37851 0.12407 C -0.38359 0.12292 -0.38867 0.12245 -0.39375 0.1213 C -0.43346 0.11204 -0.40039 0.11829 -0.42135 0.11458 C -0.42851 0.11134 -0.43554 0.10694 -0.4427 0.10486 L -0.46184 0.09954 C -0.46471 0.09861 -0.46757 0.09815 -0.47031 0.09676 C -0.47265 0.09583 -0.47487 0.09375 -0.47721 0.09282 L -0.48711 0.08866 L -0.49322 0.08194 C -0.49453 0.08056 -0.49609 0.07963 -0.49713 0.07778 C -0.49921 0.07407 -0.49987 0.07245 -0.50247 0.06968 C -0.50338 0.06852 -0.50455 0.06806 -0.50546 0.0669 C -0.50638 0.06574 -0.50703 0.06412 -0.50781 0.06273 C -0.50885 0.06134 -0.51341 0.05671 -0.51393 0.05602 C -0.51471 0.05509 -0.51549 0.0544 -0.51627 0.05324 C -0.51679 0.05255 -0.5177 0.05069 -0.5177 0.05093 L -0.5177 0.05069 " pathEditMode="relative" rAng="0" ptsTypes="AAAAAAAAAAAAAAAAAAAAAAAAAAAAAAAAAAAAA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479" y="-1018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07 -0.00162 L 0.01107 -0.00162 C 0.00951 -0.00487 0.00833 -0.0088 0.00638 -0.01135 C 0.00508 -0.01297 0.00326 -0.01297 0.00182 -0.01389 C 0.00026 -0.01505 -0.0013 -0.01667 -0.00273 -0.01806 C -0.00664 -0.02199 -0.01042 -0.02639 -0.01419 -0.03033 C -0.01602 -0.03218 -0.01771 -0.03426 -0.01966 -0.03588 C -0.02187 -0.0375 -0.02435 -0.03912 -0.02643 -0.04121 C -0.02838 -0.04306 -0.02995 -0.04607 -0.0319 -0.04792 C -0.04206 -0.05764 -0.03398 -0.04607 -0.04336 -0.05764 C -0.04492 -0.05949 -0.04622 -0.0625 -0.04792 -0.06436 C -0.05052 -0.06713 -0.05365 -0.06875 -0.05638 -0.07107 C -0.05872 -0.07315 -0.06094 -0.07593 -0.06328 -0.07801 C -0.06549 -0.07987 -0.06797 -0.08125 -0.07018 -0.08334 C -0.07305 -0.08635 -0.07552 -0.09028 -0.07852 -0.09283 C -0.08398 -0.09769 -0.08997 -0.10047 -0.09531 -0.1051 C -0.12357 -0.13033 -0.08841 -0.09862 -0.1168 -0.1257 C -0.12031 -0.12894 -0.12409 -0.13172 -0.12747 -0.13519 C -0.13125 -0.13889 -0.13477 -0.14306 -0.13828 -0.14746 C -0.14036 -0.15 -0.14219 -0.15324 -0.1444 -0.15556 C -0.15013 -0.16135 -0.15651 -0.16505 -0.16198 -0.17199 C -0.16445 -0.175 -0.1668 -0.17871 -0.16966 -0.18149 C -0.17122 -0.18287 -0.17331 -0.18287 -0.175 -0.18403 C -0.17708 -0.18565 -0.17904 -0.18774 -0.18112 -0.18959 C -0.18516 -0.19352 -0.18919 -0.19815 -0.19336 -0.20186 C -0.19492 -0.20324 -0.19648 -0.2044 -0.19792 -0.20602 C -0.20026 -0.20834 -0.20247 -0.21158 -0.20482 -0.21412 C -0.20937 -0.21875 -0.21393 -0.22315 -0.21862 -0.22778 C -0.22083 -0.22987 -0.22331 -0.23195 -0.22552 -0.23449 C -0.22747 -0.23681 -0.22943 -0.23936 -0.23164 -0.24121 C -0.23333 -0.24283 -0.23529 -0.24352 -0.23698 -0.24537 C -0.24088 -0.24954 -0.2444 -0.25487 -0.24844 -0.25903 C -0.25195 -0.26274 -0.25534 -0.26713 -0.25911 -0.26991 C -0.26042 -0.27084 -0.26185 -0.2713 -0.26302 -0.27269 C -0.27904 -0.29098 -0.26263 -0.2757 -0.27448 -0.28612 C -0.27917 -0.29445 -0.27578 -0.28959 -0.28216 -0.29584 C -0.28906 -0.30232 -0.28607 -0.30047 -0.29362 -0.30672 C -0.29479 -0.30764 -0.29622 -0.30834 -0.2974 -0.30926 C -0.30286 -0.31366 -0.30143 -0.31366 -0.30742 -0.3176 C -0.31927 -0.32547 -0.31393 -0.31968 -0.325 -0.33102 C -0.32656 -0.33287 -0.32956 -0.33658 -0.32956 -0.33658 C -0.33294 -0.34561 -0.32891 -0.33612 -0.33724 -0.34746 C -0.33867 -0.34954 -0.33958 -0.35232 -0.34102 -0.35417 C -0.34635 -0.36135 -0.34323 -0.35672 -0.35026 -0.36922 C -0.35104 -0.37061 -0.35195 -0.37176 -0.35247 -0.37338 C -0.35729 -0.38588 -0.35117 -0.37037 -0.3556 -0.3801 C -0.35612 -0.38149 -0.35651 -0.38287 -0.35716 -0.38426 C -0.35755 -0.38519 -0.3582 -0.38588 -0.35859 -0.38704 C -0.35924 -0.3882 -0.35963 -0.38982 -0.36016 -0.39098 C -0.36081 -0.3926 -0.36172 -0.39352 -0.3625 -0.39514 C -0.36302 -0.3963 -0.36393 -0.39908 -0.36393 -0.39908 L -0.36393 -0.39908 " pathEditMode="relative" ptsTypes="AAAAAAAAAAAAAAAAAAAAAAAAAAAAAAAAAAAAAAAAAAAAAAAAAAAA">
                                      <p:cBhvr>
                                        <p:cTn id="4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1)">
            <a:hlinkClick r:id="" action="ppaction://media"/>
            <a:extLst>
              <a:ext uri="{FF2B5EF4-FFF2-40B4-BE49-F238E27FC236}">
                <a16:creationId xmlns:a16="http://schemas.microsoft.com/office/drawing/2014/main" id="{CB935E8B-386A-4C81-A361-A1639D15D6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911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1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E8CB4C4-31D0-4D83-8D92-CED0C76BEA5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600" y="1"/>
            <a:ext cx="8900160" cy="6857999"/>
          </a:xfrm>
          <a:prstGeom prst="rect">
            <a:avLst/>
          </a:prstGeom>
          <a:noFill/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058B28D-BFEF-4AFE-A00B-B0E11F3AAE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737" y="87631"/>
            <a:ext cx="1934822" cy="1642187"/>
          </a:xfrm>
          <a:prstGeom prst="rect">
            <a:avLst/>
          </a:prstGeom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60DA472-E96A-4F2E-A51F-3E35B34655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766" y="195499"/>
            <a:ext cx="2206467" cy="212569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2E48DD0-FC12-40E2-9D3F-029087E7BF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052" y="87631"/>
            <a:ext cx="2780523" cy="223355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5B4285-05A9-489D-9378-2D275853C2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737" y="2953139"/>
            <a:ext cx="4266943" cy="233518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270613F-0C44-4EB6-ABDC-4A17DDB566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952" y="4790756"/>
            <a:ext cx="3671374" cy="197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00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  <p:sndAc>
          <p:stSnd>
            <p:snd r:embed="rId2" name="click.wav"/>
          </p:stSnd>
        </p:sndAc>
      </p:transition>
    </mc:Choice>
    <mc:Fallback xmlns="">
      <p:transition spd="slow">
        <p:dissolv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2000</TotalTime>
  <Words>125</Words>
  <Application>Microsoft Office PowerPoint</Application>
  <PresentationFormat>Panorámica</PresentationFormat>
  <Paragraphs>44</Paragraphs>
  <Slides>31</Slides>
  <Notes>1</Notes>
  <HiddenSlides>0</HiddenSlides>
  <MMClips>2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7" baseType="lpstr">
      <vt:lpstr>Arial</vt:lpstr>
      <vt:lpstr>Berlin Sans FB Demi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Andrea Andaur</dc:creator>
  <cp:lastModifiedBy>silene alejandra perez vega</cp:lastModifiedBy>
  <cp:revision>65</cp:revision>
  <dcterms:created xsi:type="dcterms:W3CDTF">2020-05-18T17:50:25Z</dcterms:created>
  <dcterms:modified xsi:type="dcterms:W3CDTF">2020-10-16T01:49:52Z</dcterms:modified>
</cp:coreProperties>
</file>