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1" r:id="rId13"/>
    <p:sldId id="272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48"/>
    <p:restoredTop sz="96341"/>
  </p:normalViewPr>
  <p:slideViewPr>
    <p:cSldViewPr snapToGrid="0" snapToObjects="1">
      <p:cViewPr varScale="1">
        <p:scale>
          <a:sx n="108" d="100"/>
          <a:sy n="108" d="100"/>
        </p:scale>
        <p:origin x="2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6F043-7153-1D49-8AC1-A91B1038FAD7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C2F76-DC02-F648-92B6-7BE65A0E58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643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3667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160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8003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002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0017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2F76-DC02-F648-92B6-7BE65A0E5827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472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3BB33-0177-1141-99C0-428D23308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32B01E-C187-A142-AEEF-F12811DBC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61F9CE-0368-FF44-A1B4-370142F8B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3624D6-E50C-5B4F-B3F1-BC918C79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D1380A-140C-B249-8670-6715E3A2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486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B220F-434D-C643-A547-82A7F1620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DFAF9E-64B3-6D43-8463-424A5ABB2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DB838C-FE14-5140-9F1B-44CDC6A3E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15080C-8A42-EC49-947D-62DF3A248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2019A2-3B4C-114A-9404-EEF8FDA0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850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68B59-F9C7-9C41-B8B8-D13A3EEB6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89986F-AF19-2040-AB4B-C8E2C4499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DB3F6B-54F0-FE45-AA41-119C499B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EDCDBE-7FCB-EA44-88D1-B01AC320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FCC6D-AA73-6346-B7A4-4FF6D63AE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43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85231-A13C-EB46-8B05-B7A6DFA9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09CCF-2BFC-F148-8D18-A66AC60B1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358C14-A500-9A43-9BFE-ECAA169F0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96B3BD-307D-0C4E-8794-1A493367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EDD05D-DF68-5F46-842A-F3690BFF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8CBC0D-D333-014C-813C-4786652C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179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4261F-4766-A54A-9FF0-2D996DA7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AA6FEF-A164-CC4A-9DC2-83B7C535E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7E4974-9402-BA41-8076-3E79CDB69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1CEFE0-3ED7-C74D-A348-9DFF12CB2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0E3CFE-5385-974C-ADEF-35A6BC884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1AA918-AF69-F54F-AE6B-D1E306DD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542664-920A-224D-9BEE-90CF14E4A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DC568E-73E3-3644-8B35-4535B534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551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D581F-6B23-4148-9D74-0CDD3ADF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779430-AF3C-0547-B8FC-79B7BADCF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ACE4F7-F1B8-AE4F-9BED-0F36328B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883736-6EA6-D344-A893-8585F7B0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660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DD580DE-AD86-944A-AA49-C45998EC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7AA59E-46A9-A743-8153-AC7B7DC7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D7C3D7-88D6-A94E-AEF4-B1DB33DF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59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AAF4F-0192-D044-824E-2F93ED29C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4490F5-74C1-604C-9218-B5A9D8E83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123EDA-47B8-FD41-86C5-424D4C607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26764D-BAC9-3B43-85EE-6F0100FB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A2F5D3-3DE8-2C41-9458-321B16C0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8A8835-E131-3947-8423-D9DAF35D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24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27857-A1DF-F347-932F-AF9A1BFD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FD9259-16B0-DC45-BEA6-1B96F3328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DA631-DF7C-604E-B5F7-C03ABFDBB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42F175-B9BC-C84D-AE3C-7D2C08E9C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6E8A4F-2C42-7B4A-B7B2-293948DB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5E5A5-9EE1-A74D-BD48-67480DDD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723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1EB78D-AD46-504C-B58E-C7CC3EAE8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FE85F0-3520-4848-A7CC-793A8D7FD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56CC48-ACD4-B140-936F-1D784EA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235F4B-C593-7345-9084-2DE5A0A1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C7F919-1BE5-6C4F-8A71-641556A5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141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BD88D1-557C-3743-8DD8-81625FBAA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086689-74DD-C04F-BA37-EFADD871E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48077-9C70-264B-91FF-1E8DDCB1E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A3DD23-EB24-214C-8217-49C6FF46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78E4B9-B1C2-374A-B459-386581B16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543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ACBAF43-FCDF-DB40-B8C1-AB4D01AE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11473D-C924-D24D-B821-9A72F5916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161E78-5AD1-6C48-8AD0-03DE220E2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7CB9A-C96F-A34D-80EE-A4F2616914F2}" type="datetimeFigureOut">
              <a:rPr lang="es-CL" smtClean="0"/>
              <a:t>26-10-20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F9D26D-D8F7-4746-89C0-03FE98089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04F994-4FA3-6649-A8A8-92A6F5868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94CF8-A96C-F84B-9F30-D29A4269243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964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gif"/><Relationship Id="rId18" Type="http://schemas.openxmlformats.org/officeDocument/2006/relationships/image" Target="../media/image7.png"/><Relationship Id="rId26" Type="http://schemas.openxmlformats.org/officeDocument/2006/relationships/slide" Target="slide3.xml"/><Relationship Id="rId3" Type="http://schemas.microsoft.com/office/2007/relationships/media" Target="../media/media3.mp3"/><Relationship Id="rId21" Type="http://schemas.microsoft.com/office/2007/relationships/hdphoto" Target="../media/hdphoto5.wdp"/><Relationship Id="rId34" Type="http://schemas.microsoft.com/office/2007/relationships/hdphoto" Target="../media/hdphoto7.wdp"/><Relationship Id="rId7" Type="http://schemas.microsoft.com/office/2007/relationships/media" Target="../media/media5.mp3"/><Relationship Id="rId12" Type="http://schemas.openxmlformats.org/officeDocument/2006/relationships/image" Target="../media/image3.png"/><Relationship Id="rId17" Type="http://schemas.microsoft.com/office/2007/relationships/hdphoto" Target="../media/hdphoto3.wdp"/><Relationship Id="rId25" Type="http://schemas.openxmlformats.org/officeDocument/2006/relationships/slide" Target="slide2.xml"/><Relationship Id="rId33" Type="http://schemas.openxmlformats.org/officeDocument/2006/relationships/image" Target="../media/image13.png"/><Relationship Id="rId2" Type="http://schemas.openxmlformats.org/officeDocument/2006/relationships/audio" Target="../media/media2.mp3"/><Relationship Id="rId16" Type="http://schemas.openxmlformats.org/officeDocument/2006/relationships/image" Target="../media/image6.png"/><Relationship Id="rId20" Type="http://schemas.openxmlformats.org/officeDocument/2006/relationships/image" Target="../media/image8.png"/><Relationship Id="rId29" Type="http://schemas.openxmlformats.org/officeDocument/2006/relationships/image" Target="../media/image11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2.xml"/><Relationship Id="rId24" Type="http://schemas.microsoft.com/office/2007/relationships/hdphoto" Target="../media/hdphoto6.wdp"/><Relationship Id="rId32" Type="http://schemas.openxmlformats.org/officeDocument/2006/relationships/slide" Target="slide9.xml"/><Relationship Id="rId5" Type="http://schemas.microsoft.com/office/2007/relationships/media" Target="../media/media4.mp3"/><Relationship Id="rId15" Type="http://schemas.microsoft.com/office/2007/relationships/hdphoto" Target="../media/hdphoto2.wdp"/><Relationship Id="rId23" Type="http://schemas.openxmlformats.org/officeDocument/2006/relationships/image" Target="../media/image9.png"/><Relationship Id="rId28" Type="http://schemas.openxmlformats.org/officeDocument/2006/relationships/slide" Target="slide5.xml"/><Relationship Id="rId10" Type="http://schemas.openxmlformats.org/officeDocument/2006/relationships/audio" Target="../media/media6.mp3"/><Relationship Id="rId19" Type="http://schemas.microsoft.com/office/2007/relationships/hdphoto" Target="../media/hdphoto4.wdp"/><Relationship Id="rId31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image" Target="../media/image5.png"/><Relationship Id="rId22" Type="http://schemas.openxmlformats.org/officeDocument/2006/relationships/slide" Target="slide13.xml"/><Relationship Id="rId27" Type="http://schemas.openxmlformats.org/officeDocument/2006/relationships/image" Target="../media/image10.tiff"/><Relationship Id="rId30" Type="http://schemas.openxmlformats.org/officeDocument/2006/relationships/slide" Target="slide7.xml"/><Relationship Id="rId8" Type="http://schemas.openxmlformats.org/officeDocument/2006/relationships/audio" Target="../media/media5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tiff"/><Relationship Id="rId7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15.jpeg"/><Relationship Id="rId4" Type="http://schemas.openxmlformats.org/officeDocument/2006/relationships/hyperlink" Target="https://www.freepik.es/fotos-premium/fondo-nubes-color-pastel_4988805.htm" TargetMode="External"/><Relationship Id="rId9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slide" Target="slide2.xml"/><Relationship Id="rId18" Type="http://schemas.openxmlformats.org/officeDocument/2006/relationships/image" Target="../media/image21.png"/><Relationship Id="rId26" Type="http://schemas.openxmlformats.org/officeDocument/2006/relationships/image" Target="../media/image25.png"/><Relationship Id="rId3" Type="http://schemas.microsoft.com/office/2007/relationships/media" Target="../media/media8.mp3"/><Relationship Id="rId21" Type="http://schemas.microsoft.com/office/2007/relationships/hdphoto" Target="../media/hdphoto13.wdp"/><Relationship Id="rId7" Type="http://schemas.openxmlformats.org/officeDocument/2006/relationships/slideLayout" Target="../slideLayouts/slideLayout2.xml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5" Type="http://schemas.microsoft.com/office/2007/relationships/hdphoto" Target="../media/hdphoto15.wdp"/><Relationship Id="rId2" Type="http://schemas.openxmlformats.org/officeDocument/2006/relationships/audio" Target="../media/media7.mp3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8.png"/><Relationship Id="rId24" Type="http://schemas.openxmlformats.org/officeDocument/2006/relationships/image" Target="../media/image24.png"/><Relationship Id="rId5" Type="http://schemas.microsoft.com/office/2007/relationships/media" Target="../media/media9.mp3"/><Relationship Id="rId15" Type="http://schemas.microsoft.com/office/2007/relationships/hdphoto" Target="../media/hdphoto10.wdp"/><Relationship Id="rId23" Type="http://schemas.microsoft.com/office/2007/relationships/hdphoto" Target="../media/hdphoto14.wdp"/><Relationship Id="rId28" Type="http://schemas.microsoft.com/office/2007/relationships/hdphoto" Target="../media/hdphoto16.wdp"/><Relationship Id="rId10" Type="http://schemas.openxmlformats.org/officeDocument/2006/relationships/image" Target="../media/image3.png"/><Relationship Id="rId19" Type="http://schemas.microsoft.com/office/2007/relationships/hdphoto" Target="../media/hdphoto12.wdp"/><Relationship Id="rId4" Type="http://schemas.openxmlformats.org/officeDocument/2006/relationships/audio" Target="../media/media8.mp3"/><Relationship Id="rId9" Type="http://schemas.openxmlformats.org/officeDocument/2006/relationships/image" Target="../media/image17.tiff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12" Type="http://schemas.microsoft.com/office/2007/relationships/hdphoto" Target="../media/hdphoto20.wdp"/><Relationship Id="rId2" Type="http://schemas.openxmlformats.org/officeDocument/2006/relationships/hyperlink" Target="https://www.wattpad.com/362179571-fondos-%E2%80%A2pastel-colors%E2%80%A2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microsoft.com/office/2007/relationships/hdphoto" Target="../media/hdphoto19.wdp"/><Relationship Id="rId5" Type="http://schemas.openxmlformats.org/officeDocument/2006/relationships/image" Target="../media/image29.tiff"/><Relationship Id="rId10" Type="http://schemas.microsoft.com/office/2007/relationships/hdphoto" Target="../media/hdphoto18.wdp"/><Relationship Id="rId4" Type="http://schemas.openxmlformats.org/officeDocument/2006/relationships/image" Target="../media/image28.jpe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13" Type="http://schemas.microsoft.com/office/2007/relationships/hdphoto" Target="../media/hdphoto22.wdp"/><Relationship Id="rId18" Type="http://schemas.openxmlformats.org/officeDocument/2006/relationships/image" Target="../media/image37.png"/><Relationship Id="rId3" Type="http://schemas.microsoft.com/office/2007/relationships/media" Target="../media/media9.mp3"/><Relationship Id="rId21" Type="http://schemas.openxmlformats.org/officeDocument/2006/relationships/image" Target="../media/image39.png"/><Relationship Id="rId7" Type="http://schemas.openxmlformats.org/officeDocument/2006/relationships/image" Target="../media/image3.png"/><Relationship Id="rId12" Type="http://schemas.openxmlformats.org/officeDocument/2006/relationships/image" Target="../media/image34.png"/><Relationship Id="rId17" Type="http://schemas.microsoft.com/office/2007/relationships/hdphoto" Target="../media/hdphoto24.wdp"/><Relationship Id="rId25" Type="http://schemas.microsoft.com/office/2007/relationships/hdphoto" Target="../media/hdphoto16.wdp"/><Relationship Id="rId2" Type="http://schemas.openxmlformats.org/officeDocument/2006/relationships/audio" Target="../media/media7.mp3"/><Relationship Id="rId16" Type="http://schemas.openxmlformats.org/officeDocument/2006/relationships/image" Target="../media/image36.png"/><Relationship Id="rId20" Type="http://schemas.openxmlformats.org/officeDocument/2006/relationships/image" Target="../media/image38.jpeg"/><Relationship Id="rId1" Type="http://schemas.microsoft.com/office/2007/relationships/media" Target="../media/media7.mp3"/><Relationship Id="rId6" Type="http://schemas.openxmlformats.org/officeDocument/2006/relationships/notesSlide" Target="../notesSlides/notesSlide4.xml"/><Relationship Id="rId11" Type="http://schemas.microsoft.com/office/2007/relationships/hdphoto" Target="../media/hdphoto21.wdp"/><Relationship Id="rId24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15" Type="http://schemas.microsoft.com/office/2007/relationships/hdphoto" Target="../media/hdphoto23.wdp"/><Relationship Id="rId23" Type="http://schemas.openxmlformats.org/officeDocument/2006/relationships/image" Target="../media/image25.png"/><Relationship Id="rId10" Type="http://schemas.openxmlformats.org/officeDocument/2006/relationships/image" Target="../media/image33.png"/><Relationship Id="rId19" Type="http://schemas.microsoft.com/office/2007/relationships/hdphoto" Target="../media/hdphoto25.wdp"/><Relationship Id="rId4" Type="http://schemas.openxmlformats.org/officeDocument/2006/relationships/audio" Target="../media/media9.mp3"/><Relationship Id="rId9" Type="http://schemas.openxmlformats.org/officeDocument/2006/relationships/slide" Target="slide2.xml"/><Relationship Id="rId14" Type="http://schemas.openxmlformats.org/officeDocument/2006/relationships/image" Target="../media/image35.png"/><Relationship Id="rId22" Type="http://schemas.microsoft.com/office/2007/relationships/hdphoto" Target="../media/hdphoto2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tiff"/><Relationship Id="rId7" Type="http://schemas.openxmlformats.org/officeDocument/2006/relationships/slide" Target="slide2.xml"/><Relationship Id="rId12" Type="http://schemas.microsoft.com/office/2007/relationships/hdphoto" Target="../media/hdphoto3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30.wdp"/><Relationship Id="rId5" Type="http://schemas.microsoft.com/office/2007/relationships/hdphoto" Target="../media/hdphoto27.wdp"/><Relationship Id="rId10" Type="http://schemas.microsoft.com/office/2007/relationships/hdphoto" Target="../media/hdphoto29.wdp"/><Relationship Id="rId4" Type="http://schemas.openxmlformats.org/officeDocument/2006/relationships/image" Target="../media/image41.png"/><Relationship Id="rId9" Type="http://schemas.microsoft.com/office/2007/relationships/hdphoto" Target="../media/hdphoto28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34.wdp"/><Relationship Id="rId18" Type="http://schemas.microsoft.com/office/2007/relationships/hdphoto" Target="../media/hdphoto36.wdp"/><Relationship Id="rId3" Type="http://schemas.microsoft.com/office/2007/relationships/media" Target="../media/media9.mp3"/><Relationship Id="rId21" Type="http://schemas.openxmlformats.org/officeDocument/2006/relationships/image" Target="../media/image49.png"/><Relationship Id="rId7" Type="http://schemas.openxmlformats.org/officeDocument/2006/relationships/image" Target="../media/image42.tiff"/><Relationship Id="rId12" Type="http://schemas.openxmlformats.org/officeDocument/2006/relationships/image" Target="../media/image45.png"/><Relationship Id="rId17" Type="http://schemas.openxmlformats.org/officeDocument/2006/relationships/image" Target="../media/image47.png"/><Relationship Id="rId25" Type="http://schemas.microsoft.com/office/2007/relationships/hdphoto" Target="../media/hdphoto16.wdp"/><Relationship Id="rId2" Type="http://schemas.openxmlformats.org/officeDocument/2006/relationships/audio" Target="../media/media7.mp3"/><Relationship Id="rId16" Type="http://schemas.microsoft.com/office/2007/relationships/hdphoto" Target="../media/hdphoto35.wdp"/><Relationship Id="rId20" Type="http://schemas.microsoft.com/office/2007/relationships/hdphoto" Target="../media/hdphoto37.wdp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11" Type="http://schemas.microsoft.com/office/2007/relationships/hdphoto" Target="../media/hdphoto33.wdp"/><Relationship Id="rId24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6.png"/><Relationship Id="rId23" Type="http://schemas.openxmlformats.org/officeDocument/2006/relationships/image" Target="../media/image25.png"/><Relationship Id="rId10" Type="http://schemas.openxmlformats.org/officeDocument/2006/relationships/image" Target="../media/image44.png"/><Relationship Id="rId19" Type="http://schemas.openxmlformats.org/officeDocument/2006/relationships/image" Target="../media/image48.png"/><Relationship Id="rId4" Type="http://schemas.openxmlformats.org/officeDocument/2006/relationships/audio" Target="../media/media9.mp3"/><Relationship Id="rId9" Type="http://schemas.microsoft.com/office/2007/relationships/hdphoto" Target="../media/hdphoto32.wdp"/><Relationship Id="rId14" Type="http://schemas.openxmlformats.org/officeDocument/2006/relationships/slide" Target="slide2.xml"/><Relationship Id="rId22" Type="http://schemas.microsoft.com/office/2007/relationships/hdphoto" Target="../media/hdphoto38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0.wdp"/><Relationship Id="rId3" Type="http://schemas.openxmlformats.org/officeDocument/2006/relationships/image" Target="../media/image50.tif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microsoft.com/office/2007/relationships/hdphoto" Target="../media/hdphoto39.wdp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slide" Target="slide2.xml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40.wdp"/><Relationship Id="rId5" Type="http://schemas.openxmlformats.org/officeDocument/2006/relationships/image" Target="../media/image52.png"/><Relationship Id="rId10" Type="http://schemas.microsoft.com/office/2007/relationships/hdphoto" Target="../media/hdphoto42.wdp"/><Relationship Id="rId4" Type="http://schemas.microsoft.com/office/2007/relationships/hdphoto" Target="../media/hdphoto39.wdp"/><Relationship Id="rId9" Type="http://schemas.microsoft.com/office/2007/relationships/hdphoto" Target="../media/hdphoto4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slide" Target="slide2.xml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40.wdp"/><Relationship Id="rId5" Type="http://schemas.openxmlformats.org/officeDocument/2006/relationships/image" Target="../media/image52.png"/><Relationship Id="rId10" Type="http://schemas.microsoft.com/office/2007/relationships/hdphoto" Target="../media/hdphoto19.wdp"/><Relationship Id="rId4" Type="http://schemas.microsoft.com/office/2007/relationships/hdphoto" Target="../media/hdphoto39.wdp"/><Relationship Id="rId9" Type="http://schemas.microsoft.com/office/2007/relationships/hdphoto" Target="../media/hdphoto4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45.wdp"/><Relationship Id="rId18" Type="http://schemas.openxmlformats.org/officeDocument/2006/relationships/image" Target="../media/image36.png"/><Relationship Id="rId3" Type="http://schemas.microsoft.com/office/2007/relationships/media" Target="../media/media9.mp3"/><Relationship Id="rId21" Type="http://schemas.openxmlformats.org/officeDocument/2006/relationships/image" Target="../media/image25.png"/><Relationship Id="rId7" Type="http://schemas.openxmlformats.org/officeDocument/2006/relationships/image" Target="../media/image54.jpeg"/><Relationship Id="rId12" Type="http://schemas.openxmlformats.org/officeDocument/2006/relationships/image" Target="../media/image56.png"/><Relationship Id="rId17" Type="http://schemas.microsoft.com/office/2007/relationships/hdphoto" Target="../media/hdphoto46.wdp"/><Relationship Id="rId2" Type="http://schemas.openxmlformats.org/officeDocument/2006/relationships/audio" Target="../media/media7.mp3"/><Relationship Id="rId16" Type="http://schemas.openxmlformats.org/officeDocument/2006/relationships/image" Target="../media/image57.png"/><Relationship Id="rId20" Type="http://schemas.openxmlformats.org/officeDocument/2006/relationships/image" Target="../media/image3.png"/><Relationship Id="rId1" Type="http://schemas.microsoft.com/office/2007/relationships/media" Target="../media/media7.mp3"/><Relationship Id="rId6" Type="http://schemas.openxmlformats.org/officeDocument/2006/relationships/image" Target="../media/image53.tiff"/><Relationship Id="rId11" Type="http://schemas.microsoft.com/office/2007/relationships/hdphoto" Target="../media/hdphoto26.wdp"/><Relationship Id="rId5" Type="http://schemas.openxmlformats.org/officeDocument/2006/relationships/slideLayout" Target="../slideLayouts/slideLayout2.xml"/><Relationship Id="rId15" Type="http://schemas.microsoft.com/office/2007/relationships/hdphoto" Target="../media/hdphoto11.wdp"/><Relationship Id="rId23" Type="http://schemas.microsoft.com/office/2007/relationships/hdphoto" Target="../media/hdphoto16.wdp"/><Relationship Id="rId10" Type="http://schemas.openxmlformats.org/officeDocument/2006/relationships/image" Target="../media/image39.png"/><Relationship Id="rId19" Type="http://schemas.microsoft.com/office/2007/relationships/hdphoto" Target="../media/hdphoto24.wdp"/><Relationship Id="rId4" Type="http://schemas.openxmlformats.org/officeDocument/2006/relationships/audio" Target="../media/media9.mp3"/><Relationship Id="rId9" Type="http://schemas.microsoft.com/office/2007/relationships/hdphoto" Target="../media/hdphoto44.wdp"/><Relationship Id="rId14" Type="http://schemas.openxmlformats.org/officeDocument/2006/relationships/image" Target="../media/image20.png"/><Relationship Id="rId2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14DBA6A4-327A-C44F-8077-51C7A0E85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CA54204-FDE0-8843-A63F-4A78CC055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12" b="94513" l="9752" r="94681">
                        <a14:foregroundMark x1="16135" y1="69381" x2="21631" y2="64779"/>
                        <a14:foregroundMark x1="21631" y1="64779" x2="22340" y2="61593"/>
                        <a14:foregroundMark x1="21099" y1="84956" x2="22518" y2="79823"/>
                        <a14:foregroundMark x1="31915" y1="84071" x2="30496" y2="80177"/>
                        <a14:foregroundMark x1="43972" y1="16106" x2="50355" y2="17876"/>
                        <a14:foregroundMark x1="50355" y1="17876" x2="54787" y2="23894"/>
                        <a14:foregroundMark x1="66844" y1="27080" x2="80851" y2="21770"/>
                        <a14:foregroundMark x1="80851" y1="21770" x2="88830" y2="15929"/>
                        <a14:foregroundMark x1="64894" y1="40531" x2="68972" y2="47257"/>
                        <a14:foregroundMark x1="68972" y1="47257" x2="66844" y2="38407"/>
                        <a14:foregroundMark x1="66844" y1="38407" x2="65071" y2="47080"/>
                        <a14:foregroundMark x1="65071" y1="47080" x2="71099" y2="50442"/>
                        <a14:foregroundMark x1="71099" y1="50442" x2="75000" y2="42124"/>
                        <a14:foregroundMark x1="75000" y1="42124" x2="68262" y2="36283"/>
                        <a14:foregroundMark x1="73105" y1="62458" x2="76950" y2="73274"/>
                        <a14:foregroundMark x1="71099" y1="56814" x2="71773" y2="58711"/>
                        <a14:foregroundMark x1="76950" y1="73274" x2="78014" y2="75398"/>
                        <a14:foregroundMark x1="87854" y1="74164" x2="89362" y2="74336"/>
                        <a14:foregroundMark x1="83156" y1="73628" x2="86208" y2="73976"/>
                        <a14:foregroundMark x1="89362" y1="74336" x2="90957" y2="71858"/>
                        <a14:foregroundMark x1="89716" y1="59469" x2="82801" y2="55575"/>
                        <a14:foregroundMark x1="82801" y1="55575" x2="79787" y2="55221"/>
                        <a14:foregroundMark x1="90071" y1="94513" x2="94681" y2="90796"/>
                        <a14:foregroundMark x1="93794" y1="89204" x2="92199" y2="89558"/>
                        <a14:foregroundMark x1="78546" y1="92920" x2="81738" y2="91858"/>
                        <a14:foregroundMark x1="42908" y1="16460" x2="43440" y2="27080"/>
                        <a14:foregroundMark x1="42199" y1="30265" x2="49468" y2="30619"/>
                        <a14:foregroundMark x1="49468" y1="30619" x2="59574" y2="29558"/>
                        <a14:foregroundMark x1="75093" y1="61736" x2="75709" y2="64071"/>
                        <a14:foregroundMark x1="89894" y1="70619" x2="91844" y2="72389"/>
                        <a14:backgroundMark x1="23759" y1="52566" x2="23759" y2="53274"/>
                        <a14:backgroundMark x1="23582" y1="53097" x2="23582" y2="53097"/>
                        <a14:backgroundMark x1="75000" y1="65664" x2="74468" y2="58230"/>
                        <a14:backgroundMark x1="73582" y1="58053" x2="75000" y2="61770"/>
                        <a14:backgroundMark x1="73050" y1="58230" x2="74645" y2="56814"/>
                        <a14:backgroundMark x1="86348" y1="73628" x2="87411" y2="72212"/>
                        <a14:backgroundMark x1="86525" y1="75044" x2="86525" y2="75044"/>
                        <a14:backgroundMark x1="86348" y1="74513" x2="86348" y2="74513"/>
                        <a14:backgroundMark x1="86348" y1="74513" x2="86348" y2="74513"/>
                        <a14:backgroundMark x1="86348" y1="74513" x2="86348" y2="74513"/>
                        <a14:backgroundMark x1="86348" y1="74513" x2="86348" y2="74513"/>
                        <a14:backgroundMark x1="86525" y1="74690" x2="87943" y2="73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525" y="-493335"/>
            <a:ext cx="9606958" cy="6594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88C1CEA-63E6-7C4C-8535-725BE9D9B5A4}"/>
              </a:ext>
            </a:extLst>
          </p:cNvPr>
          <p:cNvSpPr/>
          <p:nvPr/>
        </p:nvSpPr>
        <p:spPr>
          <a:xfrm>
            <a:off x="771525" y="5871330"/>
            <a:ext cx="104035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2" algn="ctr"/>
            <a:r>
              <a:rPr lang="es-ES" sz="5400" b="1" dirty="0">
                <a:ln/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FIGURAS GEOMETRICAS</a:t>
            </a:r>
          </a:p>
        </p:txBody>
      </p:sp>
      <p:pic>
        <p:nvPicPr>
          <p:cNvPr id="2" name="Sonido Figuras (online-audio-converter.com).mp3" descr="Sonido Figura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4E7C0EFB-3A6F-F24F-8CF1-3A81AC4A0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6894" y="-14151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3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ideoplayback (online-audio-converter.com).mp3" descr="videoplayback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1B3175B1-8851-2447-BEFC-E419FC849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15716" y="1159512"/>
            <a:ext cx="812800" cy="8128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1B09A53-6FA7-B04B-B33C-8B6C4993E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5FFECFA-D545-FE4A-9688-E4B2EF4014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697" b="96475" l="1563" r="94750">
                        <a14:foregroundMark x1="35188" y1="9974" x2="44875" y2="4557"/>
                        <a14:foregroundMark x1="44875" y1="4557" x2="60750" y2="8598"/>
                        <a14:foregroundMark x1="60750" y1="8598" x2="64125" y2="10232"/>
                        <a14:foregroundMark x1="44125" y1="4557" x2="51438" y2="4127"/>
                        <a14:foregroundMark x1="11875" y1="40585" x2="7062" y2="37403"/>
                        <a14:foregroundMark x1="7062" y1="37403" x2="3375" y2="32502"/>
                        <a14:foregroundMark x1="3375" y1="32502" x2="8438" y2="33104"/>
                        <a14:foregroundMark x1="8438" y1="33104" x2="5688" y2="27257"/>
                        <a14:foregroundMark x1="5688" y1="27257" x2="5688" y2="27257"/>
                        <a14:foregroundMark x1="1563" y1="31470" x2="5063" y2="34566"/>
                        <a14:foregroundMark x1="89125" y1="36028" x2="94625" y2="33018"/>
                        <a14:foregroundMark x1="94625" y1="33018" x2="90625" y2="27945"/>
                        <a14:foregroundMark x1="90625" y1="27945" x2="94438" y2="23302"/>
                        <a14:foregroundMark x1="94438" y1="23302" x2="94750" y2="23302"/>
                        <a14:foregroundMark x1="18250" y1="91230" x2="23438" y2="94153"/>
                        <a14:foregroundMark x1="23438" y1="94153" x2="39063" y2="91488"/>
                        <a14:foregroundMark x1="39063" y1="91488" x2="39438" y2="91488"/>
                        <a14:foregroundMark x1="20375" y1="96217" x2="26000" y2="96475"/>
                        <a14:foregroundMark x1="26000" y1="96475" x2="32313" y2="95013"/>
                        <a14:foregroundMark x1="56563" y1="96475" x2="60375" y2="960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855" y="240744"/>
            <a:ext cx="4366387" cy="3173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C8F892D-531F-8A40-B3B9-5072250C1C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806" b="95812" l="6464" r="94677">
                        <a14:foregroundMark x1="7985" y1="23560" x2="11787" y2="29319"/>
                        <a14:foregroundMark x1="6844" y1="32461" x2="7224" y2="29319"/>
                        <a14:foregroundMark x1="25095" y1="89529" x2="39163" y2="95812"/>
                        <a14:foregroundMark x1="39163" y1="95812" x2="42586" y2="93194"/>
                        <a14:foregroundMark x1="88593" y1="40838" x2="95057" y2="41361"/>
                        <a14:foregroundMark x1="94297" y1="34555" x2="94297" y2="34555"/>
                        <a14:foregroundMark x1="44487" y1="14136" x2="57034" y2="15707"/>
                        <a14:foregroundMark x1="39544" y1="33508" x2="39544" y2="27225"/>
                        <a14:foregroundMark x1="38023" y1="24084" x2="44487" y2="29319"/>
                        <a14:foregroundMark x1="49810" y1="29319" x2="60456" y2="29319"/>
                        <a14:foregroundMark x1="44487" y1="10995" x2="56274" y2="10471"/>
                        <a14:foregroundMark x1="75665" y1="6806" x2="63498" y2="89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8552" y="3550954"/>
            <a:ext cx="4654875" cy="3380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2C3DE6C-6734-6A4C-8475-944730114C9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456" b="94269" l="9771" r="89813">
                        <a14:foregroundMark x1="45530" y1="9456" x2="51351" y2="10602"/>
                        <a14:foregroundMark x1="24948" y1="40401" x2="22245" y2="30086"/>
                        <a14:foregroundMark x1="22245" y1="30086" x2="22245" y2="30086"/>
                        <a14:foregroundMark x1="73597" y1="37822" x2="74012" y2="25215"/>
                        <a14:foregroundMark x1="40541" y1="37249" x2="57380" y2="37536"/>
                        <a14:foregroundMark x1="24740" y1="89971" x2="32017" y2="94269"/>
                        <a14:foregroundMark x1="32017" y1="94269" x2="42412" y2="91977"/>
                        <a14:foregroundMark x1="25780" y1="35530" x2="23493" y2="28653"/>
                        <a14:foregroundMark x1="21830" y1="40974" x2="17672" y2="32665"/>
                        <a14:foregroundMark x1="71726" y1="40115" x2="71518" y2="29226"/>
                        <a14:foregroundMark x1="71518" y1="29226" x2="71518" y2="29513"/>
                        <a14:foregroundMark x1="77963" y1="38395" x2="77963" y2="28653"/>
                        <a14:foregroundMark x1="52807" y1="93696" x2="60915" y2="93410"/>
                        <a14:foregroundMark x1="60915" y1="93410" x2="68815" y2="93410"/>
                        <a14:foregroundMark x1="68815" y1="93410" x2="69439" y2="92550"/>
                        <a14:foregroundMark x1="24948" y1="40401" x2="27443" y2="332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3650" y="-175222"/>
            <a:ext cx="4799345" cy="3482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BD1569-B9F4-B943-B5CE-037B8942A4D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449" b="90000" l="4006" r="95104">
                        <a14:foregroundMark x1="20178" y1="28571" x2="19139" y2="11224"/>
                        <a14:foregroundMark x1="19139" y1="11224" x2="25816" y2="12653"/>
                        <a14:foregroundMark x1="25816" y1="12653" x2="29377" y2="18776"/>
                        <a14:foregroundMark x1="29377" y1="18776" x2="29377" y2="18776"/>
                        <a14:foregroundMark x1="16617" y1="6531" x2="28783" y2="8571"/>
                        <a14:foregroundMark x1="28783" y1="8571" x2="29525" y2="9388"/>
                        <a14:foregroundMark x1="17656" y1="3469" x2="19733" y2="4082"/>
                        <a14:foregroundMark x1="31751" y1="8367" x2="36499" y2="4082"/>
                        <a14:foregroundMark x1="36499" y1="4082" x2="42433" y2="3061"/>
                        <a14:foregroundMark x1="42433" y1="3061" x2="42582" y2="8367"/>
                        <a14:foregroundMark x1="12463" y1="35714" x2="8457" y2="28367"/>
                        <a14:foregroundMark x1="8457" y1="28367" x2="8160" y2="24490"/>
                        <a14:foregroundMark x1="2522" y1="32245" x2="8754" y2="33469"/>
                        <a14:foregroundMark x1="8754" y1="33469" x2="4451" y2="38571"/>
                        <a14:foregroundMark x1="4451" y1="38571" x2="4006" y2="38571"/>
                        <a14:foregroundMark x1="91098" y1="38776" x2="90950" y2="27347"/>
                        <a14:foregroundMark x1="92582" y1="35918" x2="95104" y2="3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42038" y="3795707"/>
            <a:ext cx="4649962" cy="3380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Imagen 15">
            <a:hlinkClick r:id="rId22" action="ppaction://hlinksldjump"/>
            <a:extLst>
              <a:ext uri="{FF2B5EF4-FFF2-40B4-BE49-F238E27FC236}">
                <a16:creationId xmlns:a16="http://schemas.microsoft.com/office/drawing/2014/main" id="{8E86CDE7-D974-D84B-904F-75F62428D89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628" b="94070" l="6550" r="94728">
                        <a14:foregroundMark x1="6709" y1="44419" x2="9425" y2="29651"/>
                        <a14:foregroundMark x1="31470" y1="8023" x2="62355" y2="7032"/>
                        <a14:foregroundMark x1="60064" y1="51279" x2="52396" y2="27209"/>
                        <a14:foregroundMark x1="39137" y1="46860" x2="31949" y2="34767"/>
                        <a14:foregroundMark x1="64377" y1="49651" x2="78115" y2="75698"/>
                        <a14:foregroundMark x1="78115" y1="75698" x2="78115" y2="75698"/>
                        <a14:foregroundMark x1="67252" y1="68837" x2="62780" y2="55581"/>
                        <a14:foregroundMark x1="60543" y1="55233" x2="60064" y2="66860"/>
                        <a14:foregroundMark x1="77636" y1="94070" x2="77157" y2="79884"/>
                        <a14:foregroundMark x1="77157" y1="79884" x2="75399" y2="75698"/>
                        <a14:foregroundMark x1="74920" y1="62442" x2="74920" y2="48837"/>
                        <a14:foregroundMark x1="74920" y1="48837" x2="74920" y2="48837"/>
                        <a14:foregroundMark x1="77636" y1="61279" x2="77636" y2="46860"/>
                        <a14:foregroundMark x1="89137" y1="57209" x2="94728" y2="53256"/>
                        <a14:backgroundMark x1="67412" y1="8372" x2="64696" y2="6395"/>
                        <a14:backgroundMark x1="63578" y1="6047" x2="69010" y2="8023"/>
                        <a14:backgroundMark x1="5911" y1="45581" x2="6390" y2="432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9746" y="-34177"/>
            <a:ext cx="2598543" cy="3569883"/>
          </a:xfrm>
          <a:prstGeom prst="rect">
            <a:avLst/>
          </a:prstGeom>
        </p:spPr>
      </p:pic>
      <p:sp>
        <p:nvSpPr>
          <p:cNvPr id="19" name="Rectángulo 18">
            <a:hlinkClick r:id="rId25" action="ppaction://hlinksldjump"/>
            <a:extLst>
              <a:ext uri="{FF2B5EF4-FFF2-40B4-BE49-F238E27FC236}">
                <a16:creationId xmlns:a16="http://schemas.microsoft.com/office/drawing/2014/main" id="{B4B50161-069E-954C-B98D-FF55FADEC1D7}"/>
              </a:ext>
            </a:extLst>
          </p:cNvPr>
          <p:cNvSpPr/>
          <p:nvPr/>
        </p:nvSpPr>
        <p:spPr>
          <a:xfrm>
            <a:off x="1021277" y="240744"/>
            <a:ext cx="2871774" cy="2258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s-ES" sz="40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902030302020204" pitchFamily="66" charset="0"/>
            </a:endParaRPr>
          </a:p>
          <a:p>
            <a:pPr algn="ctr"/>
            <a:endParaRPr lang="es-ES" sz="40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902030302020204" pitchFamily="66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CF3F73-95C5-7F47-9960-BF72F5F881C5}"/>
              </a:ext>
            </a:extLst>
          </p:cNvPr>
          <p:cNvSpPr txBox="1"/>
          <p:nvPr/>
        </p:nvSpPr>
        <p:spPr>
          <a:xfrm>
            <a:off x="5341434" y="-111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  <p:pic>
        <p:nvPicPr>
          <p:cNvPr id="3" name="CIRCULO (online-audio-converter.com).mp3" descr="CIRCUL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91CE986B-5FF8-5549-A8DC-BCBD9BB2CB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3199" y="-1411510"/>
            <a:ext cx="812800" cy="812800"/>
          </a:xfrm>
          <a:prstGeom prst="rect">
            <a:avLst/>
          </a:prstGeom>
        </p:spPr>
      </p:pic>
      <p:pic>
        <p:nvPicPr>
          <p:cNvPr id="4" name="videoplayback (online-audio-converter.com).mp3" descr="videoplayback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3279CCF3-EA0E-FE4A-8699-D8BAF6D495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83427" y="-1411510"/>
            <a:ext cx="812800" cy="812800"/>
          </a:xfrm>
          <a:prstGeom prst="rect">
            <a:avLst/>
          </a:prstGeom>
        </p:spPr>
      </p:pic>
      <p:pic>
        <p:nvPicPr>
          <p:cNvPr id="6" name="TRIANGULO (online-audio-converter.com).mp3" descr="TRIANGUL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6E2B4CFA-44A9-3440-9E04-4AF6AB7C56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69960" y="-1450152"/>
            <a:ext cx="812800" cy="812800"/>
          </a:xfrm>
          <a:prstGeom prst="rect">
            <a:avLst/>
          </a:prstGeom>
        </p:spPr>
      </p:pic>
      <p:pic>
        <p:nvPicPr>
          <p:cNvPr id="8" name="videoplayback (online-audio-converter.com).mp3" descr="videoplayback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6B2DBD2E-6E93-2247-8C94-1F604A1E29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69746" y="-1864243"/>
            <a:ext cx="812800" cy="812800"/>
          </a:xfrm>
          <a:prstGeom prst="rect">
            <a:avLst/>
          </a:prstGeom>
        </p:spPr>
      </p:pic>
      <p:pic>
        <p:nvPicPr>
          <p:cNvPr id="15" name="CUADRADO (online-audio-converter.com).mp3" descr="CUADRAD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A6BE6DD8-52BD-1D43-870B-37A65392E85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22116" y="-1607905"/>
            <a:ext cx="812800" cy="812800"/>
          </a:xfrm>
          <a:prstGeom prst="rect">
            <a:avLst/>
          </a:prstGeom>
        </p:spPr>
      </p:pic>
      <p:pic>
        <p:nvPicPr>
          <p:cNvPr id="17" name="videoplayback (online-audio-converter.com).mp3" descr="videoplayback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9F303194-F4F8-3345-998F-9D81BB5E36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9423" y="-1518555"/>
            <a:ext cx="812800" cy="812800"/>
          </a:xfrm>
          <a:prstGeom prst="rect">
            <a:avLst/>
          </a:prstGeom>
        </p:spPr>
      </p:pic>
      <p:pic>
        <p:nvPicPr>
          <p:cNvPr id="18" name="videoplayback (online-audio-converter.com).mp3" descr="videoplayback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FD6C085C-0EC9-344A-8533-B872E94E8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89371" y="-1812223"/>
            <a:ext cx="812800" cy="812800"/>
          </a:xfrm>
          <a:prstGeom prst="rect">
            <a:avLst/>
          </a:prstGeom>
        </p:spPr>
      </p:pic>
      <p:pic>
        <p:nvPicPr>
          <p:cNvPr id="21" name="RECTANGULO (online-audio-converter.com).mp3" descr="RECTANGUL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B5FA2DDC-15F8-254F-8944-3D4CE43B62E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43921" y="-1244529"/>
            <a:ext cx="812800" cy="812800"/>
          </a:xfrm>
          <a:prstGeom prst="rect">
            <a:avLst/>
          </a:prstGeom>
        </p:spPr>
      </p:pic>
      <p:pic>
        <p:nvPicPr>
          <p:cNvPr id="29" name="Imagen 28">
            <a:hlinkClick r:id="rId26" action="ppaction://hlinksldjump"/>
            <a:extLst>
              <a:ext uri="{FF2B5EF4-FFF2-40B4-BE49-F238E27FC236}">
                <a16:creationId xmlns:a16="http://schemas.microsoft.com/office/drawing/2014/main" id="{30B7601D-19DE-4E46-99D5-BF31E25F5E0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43080" y="0"/>
            <a:ext cx="670560" cy="67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Imagen 29" descr="FIGURAS GEOMÉTRICAS para decorar el aula + poster gran formato + ...">
            <a:hlinkClick r:id="rId28" action="ppaction://hlinksldjump"/>
            <a:extLst>
              <a:ext uri="{FF2B5EF4-FFF2-40B4-BE49-F238E27FC236}">
                <a16:creationId xmlns:a16="http://schemas.microsoft.com/office/drawing/2014/main" id="{819E53D6-4F3A-B548-A042-0B99E68F82FC}"/>
              </a:ext>
            </a:extLst>
          </p:cNvPr>
          <p:cNvPicPr/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8" t="25661" r="23640" b="4640"/>
          <a:stretch/>
        </p:blipFill>
        <p:spPr bwMode="auto">
          <a:xfrm>
            <a:off x="9456125" y="0"/>
            <a:ext cx="502552" cy="67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n 30" descr="🟨 Cuadrado Amarillo Emoji">
            <a:hlinkClick r:id="rId30" action="ppaction://hlinksldjump"/>
            <a:extLst>
              <a:ext uri="{FF2B5EF4-FFF2-40B4-BE49-F238E27FC236}">
                <a16:creationId xmlns:a16="http://schemas.microsoft.com/office/drawing/2014/main" id="{4CFFC20A-B712-5D47-9C49-4BB8A8528753}"/>
              </a:ext>
            </a:extLst>
          </p:cNvPr>
          <p:cNvPicPr/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927" y="3137397"/>
            <a:ext cx="964985" cy="96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n 32" descr="retailsource dl632lx1 3 x 5 &quot;color amarillo fluorescente ...">
            <a:hlinkClick r:id="rId32" action="ppaction://hlinksldjump"/>
            <a:extLst>
              <a:ext uri="{FF2B5EF4-FFF2-40B4-BE49-F238E27FC236}">
                <a16:creationId xmlns:a16="http://schemas.microsoft.com/office/drawing/2014/main" id="{90E02ECB-78C1-1D44-B080-1A2B7B54B537}"/>
              </a:ext>
            </a:extLst>
          </p:cNvPr>
          <p:cNvPicPr/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121" y="3150074"/>
            <a:ext cx="1306674" cy="1053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780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2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2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2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0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2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14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F732A743-4E60-814F-86E4-274BC7AA9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9" name="Picture 5" descr="Fondo de nubes con un color pastel. Foto... | Premium Photo #Freepik #photo #fondo">
            <a:hlinkClick r:id="rId4"/>
            <a:extLst>
              <a:ext uri="{FF2B5EF4-FFF2-40B4-BE49-F238E27FC236}">
                <a16:creationId xmlns:a16="http://schemas.microsoft.com/office/drawing/2014/main" id="{F6C471F3-EF6C-DE4B-B057-81370E8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49849" y="-6447214"/>
            <a:ext cx="2869662" cy="50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51D06CA-A26C-DB4C-A162-311A013D8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680" y="1097280"/>
            <a:ext cx="5760720" cy="5760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ángulo 12">
            <a:hlinkClick r:id="rId7" action="ppaction://hlinksldjump"/>
            <a:extLst>
              <a:ext uri="{FF2B5EF4-FFF2-40B4-BE49-F238E27FC236}">
                <a16:creationId xmlns:a16="http://schemas.microsoft.com/office/drawing/2014/main" id="{051DAF65-ACF2-2B43-B8FD-C5038B76AE99}"/>
              </a:ext>
            </a:extLst>
          </p:cNvPr>
          <p:cNvSpPr/>
          <p:nvPr/>
        </p:nvSpPr>
        <p:spPr>
          <a:xfrm>
            <a:off x="3535680" y="1097280"/>
            <a:ext cx="6103176" cy="44889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El círculo es una figura redondita.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6573C98-CA1E-E142-8C19-0A5D34B23FE0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8688" r="100000">
                        <a14:foregroundMark x1="31560" y1="45213" x2="76241" y2="70878"/>
                        <a14:foregroundMark x1="40603" y1="44681" x2="65780" y2="45878"/>
                        <a14:foregroundMark x1="27482" y1="52527" x2="27482" y2="73404"/>
                        <a14:backgroundMark x1="41312" y1="2660" x2="58688" y2="4787"/>
                        <a14:backgroundMark x1="61702" y1="2926" x2="71809" y2="1729"/>
                        <a14:backgroundMark x1="71809" y1="1729" x2="73404" y2="3856"/>
                        <a14:backgroundMark x1="76418" y1="1463" x2="82979" y2="931"/>
                        <a14:backgroundMark x1="71809" y1="23803" x2="78014" y2="21676"/>
                        <a14:backgroundMark x1="73404" y1="20745" x2="75177" y2="24069"/>
                        <a14:backgroundMark x1="25887" y1="98271" x2="46631" y2="97074"/>
                        <a14:backgroundMark x1="46631" y1="97074" x2="49113" y2="99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6" r="14072"/>
          <a:stretch/>
        </p:blipFill>
        <p:spPr bwMode="auto">
          <a:xfrm>
            <a:off x="0" y="3230880"/>
            <a:ext cx="2453640" cy="3764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</p:spTree>
    <p:extLst>
      <p:ext uri="{BB962C8B-B14F-4D97-AF65-F5344CB8AC3E}">
        <p14:creationId xmlns:p14="http://schemas.microsoft.com/office/powerpoint/2010/main" val="3051819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:a16="http://schemas.microsoft.com/office/drawing/2014/main" id="{F0459C27-3790-ED43-B5CD-0FC6EFE58B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2667001" y="-2667002"/>
            <a:ext cx="6858000" cy="12192001"/>
          </a:xfrm>
          <a:prstGeom prst="rect">
            <a:avLst/>
          </a:prstGeom>
        </p:spPr>
      </p:pic>
      <p:pic>
        <p:nvPicPr>
          <p:cNvPr id="2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51A36D90-C9BA-564E-BA68-38AED212E7A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CD8589B-2456-6548-A925-C968C8275B88}"/>
              </a:ext>
            </a:extLst>
          </p:cNvPr>
          <p:cNvSpPr/>
          <p:nvPr/>
        </p:nvSpPr>
        <p:spPr>
          <a:xfrm>
            <a:off x="2439037" y="459442"/>
            <a:ext cx="782406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ln w="76200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Tienen forma de circulo…</a:t>
            </a:r>
            <a:endParaRPr lang="es-CL" sz="6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9354EA-B88B-1E46-9AD4-F566E5A8A0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77" b="95615" l="462" r="96462">
                        <a14:foregroundMark x1="9538" y1="55308" x2="11308" y2="37000"/>
                        <a14:foregroundMark x1="11308" y1="37000" x2="26385" y2="15923"/>
                        <a14:foregroundMark x1="26385" y1="15923" x2="33846" y2="10615"/>
                        <a14:foregroundMark x1="33846" y1="10615" x2="36462" y2="9769"/>
                        <a14:foregroundMark x1="26000" y1="10462" x2="14308" y2="19923"/>
                        <a14:foregroundMark x1="14308" y1="19923" x2="6077" y2="41923"/>
                        <a14:foregroundMark x1="6077" y1="41923" x2="6231" y2="42923"/>
                        <a14:foregroundMark x1="22000" y1="91077" x2="6231" y2="61462"/>
                        <a14:foregroundMark x1="6231" y1="61462" x2="4692" y2="38692"/>
                        <a14:foregroundMark x1="462" y1="56923" x2="3769" y2="40923"/>
                        <a14:foregroundMark x1="31538" y1="4923" x2="38923" y2="5077"/>
                        <a14:foregroundMark x1="38923" y1="5077" x2="54923" y2="3077"/>
                        <a14:foregroundMark x1="54923" y1="3077" x2="64692" y2="5615"/>
                        <a14:foregroundMark x1="64692" y1="5615" x2="68000" y2="7769"/>
                        <a14:foregroundMark x1="29077" y1="5077" x2="36308" y2="4769"/>
                        <a14:foregroundMark x1="36308" y1="4769" x2="50923" y2="1077"/>
                        <a14:foregroundMark x1="50923" y1="1077" x2="56692" y2="2231"/>
                        <a14:foregroundMark x1="26923" y1="94231" x2="51077" y2="97538"/>
                        <a14:foregroundMark x1="51077" y1="97538" x2="65308" y2="95692"/>
                        <a14:foregroundMark x1="65308" y1="95692" x2="66923" y2="94692"/>
                        <a14:foregroundMark x1="83769" y1="82923" x2="96462" y2="41615"/>
                        <a14:foregroundMark x1="96462" y1="41615" x2="96231" y2="40462"/>
                        <a14:foregroundMark x1="63308" y1="94462" x2="71154" y2="92923"/>
                        <a14:foregroundMark x1="71154" y1="92923" x2="83923" y2="83769"/>
                        <a14:foregroundMark x1="83923" y1="83769" x2="84692" y2="82923"/>
                        <a14:foregroundMark x1="78462" y1="82923" x2="55846" y2="44385"/>
                        <a14:foregroundMark x1="55846" y1="44385" x2="42923" y2="8231"/>
                        <a14:foregroundMark x1="22462" y1="38462" x2="49615" y2="24462"/>
                        <a14:foregroundMark x1="49615" y1="24462" x2="64231" y2="21000"/>
                        <a14:foregroundMark x1="64231" y1="21000" x2="65308" y2="20231"/>
                        <a14:foregroundMark x1="18923" y1="52231" x2="21615" y2="35692"/>
                        <a14:foregroundMark x1="21615" y1="35692" x2="28231" y2="22000"/>
                        <a14:foregroundMark x1="61077" y1="33538" x2="58462" y2="5308"/>
                        <a14:foregroundMark x1="58462" y1="5308" x2="57769" y2="4923"/>
                        <a14:foregroundMark x1="77769" y1="59538" x2="76231" y2="30462"/>
                        <a14:foregroundMark x1="64923" y1="46231" x2="82615" y2="46462"/>
                        <a14:foregroundMark x1="82615" y1="46462" x2="89769" y2="46308"/>
                        <a14:foregroundMark x1="89769" y1="46308" x2="89769" y2="46000"/>
                        <a14:foregroundMark x1="87769" y1="59308" x2="90692" y2="51615"/>
                        <a14:foregroundMark x1="90692" y1="51615" x2="90462" y2="35077"/>
                        <a14:foregroundMark x1="86000" y1="72462" x2="92000" y2="65077"/>
                        <a14:foregroundMark x1="92000" y1="65077" x2="95462" y2="56308"/>
                        <a14:foregroundMark x1="95462" y1="56308" x2="95846" y2="41923"/>
                        <a14:foregroundMark x1="95846" y1="41923" x2="93077" y2="35538"/>
                        <a14:foregroundMark x1="22000" y1="84692" x2="77923" y2="68538"/>
                        <a14:foregroundMark x1="77923" y1="68538" x2="78000" y2="68231"/>
                        <a14:foregroundMark x1="64923" y1="82000" x2="51077" y2="84154"/>
                        <a14:foregroundMark x1="51077" y1="84154" x2="35923" y2="79077"/>
                        <a14:foregroundMark x1="35923" y1="79077" x2="30615" y2="72846"/>
                        <a14:foregroundMark x1="30615" y1="72846" x2="28923" y2="58538"/>
                        <a14:foregroundMark x1="28923" y1="58538" x2="29308" y2="58462"/>
                        <a14:foregroundMark x1="16692" y1="57308" x2="36923" y2="88615"/>
                        <a14:foregroundMark x1="36923" y1="88615" x2="37077" y2="88692"/>
                        <a14:foregroundMark x1="54462" y1="87308" x2="69769" y2="85615"/>
                        <a14:foregroundMark x1="69769" y1="85615" x2="75538" y2="80923"/>
                        <a14:foregroundMark x1="75538" y1="80923" x2="76462" y2="79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928" y="1700529"/>
            <a:ext cx="1940352" cy="1940352"/>
          </a:xfrm>
          <a:prstGeom prst="rect">
            <a:avLst/>
          </a:prstGeom>
        </p:spPr>
      </p:pic>
      <p:pic>
        <p:nvPicPr>
          <p:cNvPr id="9" name="Imagen 8" descr="CIRCULO CARA COLOR - Orientación Andújar - Recursos Educativos">
            <a:hlinkClick r:id="rId13" action="ppaction://hlinksldjump"/>
            <a:extLst>
              <a:ext uri="{FF2B5EF4-FFF2-40B4-BE49-F238E27FC236}">
                <a16:creationId xmlns:a16="http://schemas.microsoft.com/office/drawing/2014/main" id="{945B44DB-A32E-4546-8051-17F01C21C938}"/>
              </a:ext>
            </a:extLst>
          </p:cNvPr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20" b="99729" l="0" r="99753">
                        <a14:foregroundMark x1="39753" y1="6369" x2="54815" y2="5556"/>
                        <a14:foregroundMark x1="54815" y1="5556" x2="58025" y2="5556"/>
                        <a14:foregroundMark x1="41975" y1="2168" x2="56296" y2="1355"/>
                        <a14:foregroundMark x1="56296" y1="1355" x2="57531" y2="2439"/>
                        <a14:foregroundMark x1="65309" y1="94444" x2="66049" y2="94715"/>
                        <a14:foregroundMark x1="60988" y1="93767" x2="72716" y2="94173"/>
                        <a14:foregroundMark x1="60741" y1="93902" x2="74198" y2="95257"/>
                        <a14:foregroundMark x1="60247" y1="96612" x2="60988" y2="99864"/>
                        <a14:foregroundMark x1="11481" y1="39295" x2="3704" y2="29946"/>
                        <a14:foregroundMark x1="4444" y1="36179" x2="0" y2="34553"/>
                        <a14:foregroundMark x1="7284" y1="32385" x2="8025" y2="26829"/>
                        <a14:foregroundMark x1="81235" y1="45528" x2="98025" y2="28320"/>
                        <a14:foregroundMark x1="93951" y1="31843" x2="93951" y2="26829"/>
                        <a14:foregroundMark x1="94198" y1="33469" x2="99753" y2="33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281" y="149225"/>
            <a:ext cx="1280160" cy="120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Dibujo animado dibujo animado de los buñuelos, comida, otros ...">
            <a:extLst>
              <a:ext uri="{FF2B5EF4-FFF2-40B4-BE49-F238E27FC236}">
                <a16:creationId xmlns:a16="http://schemas.microsoft.com/office/drawing/2014/main" id="{B0E8BCCF-BC5A-D048-AA55-9227D38E27EC}"/>
              </a:ext>
            </a:extLst>
          </p:cNvPr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221" b="93624" l="10000" r="90000">
                        <a14:foregroundMark x1="48152" y1="7886" x2="57283" y2="8389"/>
                        <a14:foregroundMark x1="57283" y1="8389" x2="60217" y2="9732"/>
                        <a14:foregroundMark x1="38587" y1="91779" x2="57065" y2="93624"/>
                        <a14:foregroundMark x1="57065" y1="93624" x2="62065" y2="90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094" y="1815802"/>
            <a:ext cx="3244533" cy="215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Ilustración de la tierra, contenido del planeta tierra, planeta ...">
            <a:extLst>
              <a:ext uri="{FF2B5EF4-FFF2-40B4-BE49-F238E27FC236}">
                <a16:creationId xmlns:a16="http://schemas.microsoft.com/office/drawing/2014/main" id="{0DACD60B-77BA-D64E-855B-1D81E7B9CEF2}"/>
              </a:ext>
            </a:extLst>
          </p:cNvPr>
          <p:cNvPicPr/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511" b="98764" l="1374" r="99863">
                        <a14:foregroundMark x1="38599" y1="4945" x2="66758" y2="7555"/>
                        <a14:foregroundMark x1="35989" y1="4258" x2="18269" y2="12912"/>
                        <a14:foregroundMark x1="18269" y1="12912" x2="11676" y2="19918"/>
                        <a14:foregroundMark x1="11676" y1="19918" x2="8104" y2="26923"/>
                        <a14:foregroundMark x1="5220" y1="29808" x2="7830" y2="55220"/>
                        <a14:foregroundMark x1="7830" y1="55220" x2="11676" y2="68681"/>
                        <a14:foregroundMark x1="3709" y1="35302" x2="7418" y2="68407"/>
                        <a14:foregroundMark x1="7418" y1="68407" x2="11264" y2="74863"/>
                        <a14:foregroundMark x1="3984" y1="35714" x2="1374" y2="55907"/>
                        <a14:foregroundMark x1="1374" y1="55907" x2="2473" y2="59890"/>
                        <a14:foregroundMark x1="13736" y1="78022" x2="42033" y2="94231"/>
                        <a14:foregroundMark x1="10440" y1="59478" x2="36813" y2="75412"/>
                        <a14:foregroundMark x1="36813" y1="75412" x2="38736" y2="77473"/>
                        <a14:foregroundMark x1="38324" y1="76923" x2="62500" y2="83379"/>
                        <a14:foregroundMark x1="26374" y1="62225" x2="33242" y2="64148"/>
                        <a14:foregroundMark x1="39286" y1="83654" x2="58516" y2="89286"/>
                        <a14:foregroundMark x1="58516" y1="89286" x2="68407" y2="89560"/>
                        <a14:foregroundMark x1="38736" y1="95467" x2="56181" y2="98764"/>
                        <a14:foregroundMark x1="35989" y1="66758" x2="35989" y2="66758"/>
                        <a14:foregroundMark x1="92170" y1="76374" x2="93956" y2="32692"/>
                        <a14:foregroundMark x1="93956" y1="32692" x2="92995" y2="29396"/>
                        <a14:foregroundMark x1="38462" y1="2747" x2="56593" y2="1648"/>
                        <a14:foregroundMark x1="56593" y1="1648" x2="67308" y2="4945"/>
                        <a14:foregroundMark x1="67308" y1="4945" x2="72940" y2="8654"/>
                        <a14:foregroundMark x1="72940" y1="8516" x2="82143" y2="14423"/>
                        <a14:foregroundMark x1="82143" y1="14423" x2="92033" y2="29258"/>
                        <a14:foregroundMark x1="88462" y1="34478" x2="82830" y2="26511"/>
                        <a14:foregroundMark x1="95604" y1="66896" x2="99863" y2="43956"/>
                        <a14:foregroundMark x1="99863" y1="43956" x2="95604" y2="36126"/>
                        <a14:foregroundMark x1="95604" y1="36126" x2="95604" y2="36126"/>
                        <a14:foregroundMark x1="99176" y1="60440" x2="99863" y2="454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893" y="4501797"/>
            <a:ext cx="1940352" cy="1967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Pizza rebanada signo. ilustración de dibujos animados | Vector ...">
            <a:extLst>
              <a:ext uri="{FF2B5EF4-FFF2-40B4-BE49-F238E27FC236}">
                <a16:creationId xmlns:a16="http://schemas.microsoft.com/office/drawing/2014/main" id="{61E26522-52D5-024C-96C3-0329EC31619C}"/>
              </a:ext>
            </a:extLst>
          </p:cNvPr>
          <p:cNvPicPr/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252" y="871291"/>
            <a:ext cx="2953734" cy="328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Riesgo dados dados juegos de azar arkham horror, dados rojos ...">
            <a:extLst>
              <a:ext uri="{FF2B5EF4-FFF2-40B4-BE49-F238E27FC236}">
                <a16:creationId xmlns:a16="http://schemas.microsoft.com/office/drawing/2014/main" id="{57734235-B319-9649-889E-3FD3653B25AD}"/>
              </a:ext>
            </a:extLst>
          </p:cNvPr>
          <p:cNvPicPr/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03" b="95973" l="10000" r="90000">
                        <a14:foregroundMark x1="37609" y1="13591" x2="49565" y2="36913"/>
                        <a14:foregroundMark x1="54022" y1="6711" x2="69130" y2="27852"/>
                        <a14:foregroundMark x1="52609" y1="1342" x2="56304" y2="671"/>
                        <a14:foregroundMark x1="37609" y1="91443" x2="47391" y2="95973"/>
                        <a14:foregroundMark x1="47391" y1="95973" x2="56304" y2="87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123" y="4512856"/>
            <a:ext cx="2355066" cy="163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Refrigerador Dibujado A Mano Ilustración De Refrigerador ...">
            <a:extLst>
              <a:ext uri="{FF2B5EF4-FFF2-40B4-BE49-F238E27FC236}">
                <a16:creationId xmlns:a16="http://schemas.microsoft.com/office/drawing/2014/main" id="{A1FFAF0C-3A34-3243-9A03-F4942ADC228A}"/>
              </a:ext>
            </a:extLst>
          </p:cNvPr>
          <p:cNvPicPr/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375" b="96094" l="10000" r="90000">
                        <a14:foregroundMark x1="44063" y1="9375" x2="52812" y2="10313"/>
                        <a14:foregroundMark x1="26094" y1="90938" x2="67031" y2="92031"/>
                        <a14:foregroundMark x1="64375" y1="96094" x2="64063" y2="8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049" y="4357690"/>
            <a:ext cx="2355066" cy="2169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F5577301-9506-1E43-B58A-368AA4F03E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100256" y="-1275079"/>
            <a:ext cx="812800" cy="812800"/>
          </a:xfrm>
          <a:prstGeom prst="rect">
            <a:avLst/>
          </a:prstGeom>
        </p:spPr>
      </p:pic>
      <p:pic>
        <p:nvPicPr>
          <p:cNvPr id="21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B227C8FA-10CB-8A42-AC3C-E9A75EA945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5473319" y="-1961031"/>
            <a:ext cx="812800" cy="812800"/>
          </a:xfrm>
          <a:prstGeom prst="rect">
            <a:avLst/>
          </a:prstGeom>
        </p:spPr>
      </p:pic>
      <p:pic>
        <p:nvPicPr>
          <p:cNvPr id="22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F4D51D91-14EF-8E42-B92F-54BA7BDA6D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5166746" y="-2019522"/>
            <a:ext cx="812800" cy="8128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35A3766-EA49-F94E-99B9-A6F6E0431899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1387755" y="4421915"/>
            <a:ext cx="2022588" cy="176487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00BAB16-49CE-0D47-8198-B21F0E480274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8661627" y="4532537"/>
            <a:ext cx="2022588" cy="1764871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4A321A9-BAEB-FD4A-94B5-C4588E720A10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178775" y="1552689"/>
            <a:ext cx="2022588" cy="1764871"/>
          </a:xfrm>
          <a:prstGeom prst="rect">
            <a:avLst/>
          </a:prstGeom>
        </p:spPr>
      </p:pic>
      <p:pic>
        <p:nvPicPr>
          <p:cNvPr id="27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8D6BC1B3-3FF3-064A-B7BE-1804C02D060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762986" y="-2050153"/>
            <a:ext cx="812800" cy="812800"/>
          </a:xfrm>
          <a:prstGeom prst="rect">
            <a:avLst/>
          </a:prstGeom>
        </p:spPr>
      </p:pic>
      <p:pic>
        <p:nvPicPr>
          <p:cNvPr id="28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B8BC7460-845E-EB43-B78E-86EB1FE98FB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278944" y="-2068866"/>
            <a:ext cx="812800" cy="812800"/>
          </a:xfrm>
          <a:prstGeom prst="rect">
            <a:avLst/>
          </a:prstGeom>
        </p:spPr>
      </p:pic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D1CDFD6-6FB8-5346-959B-058A2EA33C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18208" y="-1314301"/>
            <a:ext cx="812800" cy="812800"/>
          </a:xfrm>
          <a:prstGeom prst="rect">
            <a:avLst/>
          </a:prstGeom>
        </p:spPr>
      </p:pic>
      <p:pic>
        <p:nvPicPr>
          <p:cNvPr id="3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8AA9C2B-DF8E-6B4D-805A-C76A3CAF3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79719" y="-11075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17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4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1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68B53-BBF3-D046-971F-2D3187545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317C29-1B83-0648-9BA4-B683C5B34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4" name="Picture 2" descr="Fondos - | •Pastel Colors• | - Wattpad">
            <a:hlinkClick r:id="rId2"/>
            <a:extLst>
              <a:ext uri="{FF2B5EF4-FFF2-40B4-BE49-F238E27FC236}">
                <a16:creationId xmlns:a16="http://schemas.microsoft.com/office/drawing/2014/main" id="{4A685860-D1FE-0A49-9295-F4F90E33B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87599" y="-7493002"/>
            <a:ext cx="3996267" cy="709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ondos - | •Pastel Colors• | - Wattpad">
            <a:extLst>
              <a:ext uri="{FF2B5EF4-FFF2-40B4-BE49-F238E27FC236}">
                <a16:creationId xmlns:a16="http://schemas.microsoft.com/office/drawing/2014/main" id="{8ACEE345-8B00-6C42-A2FE-66055D2AA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1F89040-8E73-6A4A-8FB4-2B897B84E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444" y="1465897"/>
            <a:ext cx="5527040" cy="5527040"/>
          </a:xfrm>
          <a:prstGeom prst="rect">
            <a:avLst/>
          </a:prstGeom>
        </p:spPr>
      </p:pic>
      <p:sp>
        <p:nvSpPr>
          <p:cNvPr id="10" name="Rectángulo 9">
            <a:hlinkClick r:id="rId6" action="ppaction://hlinksldjump"/>
            <a:extLst>
              <a:ext uri="{FF2B5EF4-FFF2-40B4-BE49-F238E27FC236}">
                <a16:creationId xmlns:a16="http://schemas.microsoft.com/office/drawing/2014/main" id="{151E8BAB-3884-684F-9C8A-E35487F64811}"/>
              </a:ext>
            </a:extLst>
          </p:cNvPr>
          <p:cNvSpPr/>
          <p:nvPr/>
        </p:nvSpPr>
        <p:spPr>
          <a:xfrm>
            <a:off x="1247141" y="1042988"/>
            <a:ext cx="9966962" cy="162671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El triangulo es una figura que tiene tres lados iguales.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CB60627-CF8C-9640-BF97-F8626E8D09C9}"/>
              </a:ext>
            </a:extLst>
          </p:cNvPr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97" b="97074" l="16135" r="84220">
                        <a14:foregroundMark x1="26418" y1="20479" x2="31206" y2="11436"/>
                        <a14:foregroundMark x1="31206" y1="11436" x2="42553" y2="6915"/>
                        <a14:foregroundMark x1="42553" y1="6915" x2="53191" y2="6250"/>
                        <a14:foregroundMark x1="53191" y1="6250" x2="59397" y2="7181"/>
                        <a14:foregroundMark x1="49291" y1="24601" x2="47340" y2="87899"/>
                        <a14:foregroundMark x1="18262" y1="78059" x2="50000" y2="41090"/>
                        <a14:foregroundMark x1="20390" y1="78989" x2="54965" y2="77394"/>
                        <a14:foregroundMark x1="54965" y1="77394" x2="58511" y2="77394"/>
                        <a14:foregroundMark x1="58511" y1="78989" x2="78901" y2="78457"/>
                        <a14:foregroundMark x1="78901" y1="78059" x2="52660" y2="39495"/>
                        <a14:foregroundMark x1="51950" y1="50000" x2="57624" y2="71543"/>
                        <a14:foregroundMark x1="57624" y1="71543" x2="58865" y2="74335"/>
                        <a14:foregroundMark x1="46454" y1="76197" x2="35816" y2="75399"/>
                        <a14:foregroundMark x1="35816" y1="75399" x2="37766" y2="63564"/>
                        <a14:foregroundMark x1="37766" y1="63564" x2="47695" y2="48404"/>
                        <a14:foregroundMark x1="54610" y1="53059" x2="68972" y2="70213"/>
                        <a14:foregroundMark x1="68972" y1="70213" x2="60461" y2="78059"/>
                        <a14:foregroundMark x1="60461" y1="78059" x2="45390" y2="76197"/>
                        <a14:foregroundMark x1="29965" y1="94149" x2="40426" y2="88697"/>
                        <a14:foregroundMark x1="40426" y1="88697" x2="42730" y2="85638"/>
                        <a14:foregroundMark x1="35284" y1="94149" x2="63475" y2="94149"/>
                        <a14:foregroundMark x1="66667" y1="93883" x2="56915" y2="90160"/>
                        <a14:foregroundMark x1="56915" y1="90160" x2="53546" y2="85638"/>
                        <a14:foregroundMark x1="28191" y1="58378" x2="31738" y2="51064"/>
                        <a14:foregroundMark x1="16135" y1="79255" x2="31206" y2="57580"/>
                        <a14:foregroundMark x1="33333" y1="53590" x2="46809" y2="34574"/>
                        <a14:foregroundMark x1="29433" y1="59309" x2="41844" y2="35106"/>
                        <a14:foregroundMark x1="41844" y1="35106" x2="42553" y2="34574"/>
                        <a14:foregroundMark x1="28191" y1="55319" x2="40780" y2="35372"/>
                        <a14:foregroundMark x1="27837" y1="54521" x2="42021" y2="34574"/>
                        <a14:foregroundMark x1="61525" y1="52394" x2="54078" y2="34176"/>
                        <a14:foregroundMark x1="81383" y1="77926" x2="71099" y2="60638"/>
                        <a14:foregroundMark x1="74468" y1="70080" x2="84397" y2="81782"/>
                        <a14:foregroundMark x1="59752" y1="80984" x2="74823" y2="80585"/>
                        <a14:foregroundMark x1="74823" y1="80585" x2="77128" y2="78324"/>
                        <a14:foregroundMark x1="24291" y1="21144" x2="31206" y2="9176"/>
                        <a14:foregroundMark x1="31206" y1="9176" x2="48050" y2="2926"/>
                        <a14:foregroundMark x1="24291" y1="20745" x2="31028" y2="8644"/>
                        <a14:foregroundMark x1="31028" y1="8644" x2="43794" y2="3723"/>
                        <a14:foregroundMark x1="43794" y1="3723" x2="44681" y2="3723"/>
                        <a14:foregroundMark x1="23050" y1="18883" x2="31560" y2="7447"/>
                        <a14:foregroundMark x1="31560" y1="7447" x2="42908" y2="5452"/>
                        <a14:foregroundMark x1="24291" y1="21543" x2="24823" y2="25000"/>
                        <a14:foregroundMark x1="72340" y1="21144" x2="69326" y2="7447"/>
                        <a14:foregroundMark x1="69326" y1="7447" x2="58263" y2="2911"/>
                        <a14:foregroundMark x1="54291" y1="2446" x2="32447" y2="8112"/>
                        <a14:foregroundMark x1="32447" y1="7713" x2="53763" y2="2384"/>
                        <a14:foregroundMark x1="32092" y1="67553" x2="31206" y2="81117"/>
                        <a14:foregroundMark x1="31206" y1="81117" x2="31738" y2="80053"/>
                        <a14:foregroundMark x1="60792" y1="3208" x2="72518" y2="9707"/>
                        <a14:foregroundMark x1="72518" y1="9707" x2="73582" y2="22473"/>
                        <a14:foregroundMark x1="63810" y1="33230" x2="66667" y2="30718"/>
                        <a14:foregroundMark x1="56383" y1="39761" x2="59078" y2="37391"/>
                        <a14:foregroundMark x1="66667" y1="30718" x2="70567" y2="22872"/>
                        <a14:foregroundMark x1="58865" y1="38431" x2="66667" y2="51862"/>
                        <a14:foregroundMark x1="34752" y1="84043" x2="23936" y2="92686"/>
                        <a14:foregroundMark x1="23936" y1="92686" x2="37411" y2="96144"/>
                        <a14:foregroundMark x1="37411" y1="96144" x2="49823" y2="94814"/>
                        <a14:foregroundMark x1="24823" y1="94814" x2="52660" y2="96543"/>
                        <a14:foregroundMark x1="52660" y1="96543" x2="66135" y2="95346"/>
                        <a14:foregroundMark x1="66135" y1="95346" x2="61879" y2="82314"/>
                        <a14:foregroundMark x1="61879" y1="82314" x2="61879" y2="82314"/>
                        <a14:foregroundMark x1="64539" y1="97074" x2="65426" y2="86569"/>
                        <a14:foregroundMark x1="65426" y1="94814" x2="65426" y2="94814"/>
                        <a14:foregroundMark x1="63652" y1="96543" x2="65426" y2="87101"/>
                        <a14:foregroundMark x1="66312" y1="96543" x2="69326" y2="94016"/>
                        <a14:foregroundMark x1="66312" y1="96543" x2="73227" y2="97074"/>
                        <a14:foregroundMark x1="53723" y1="2926" x2="67730" y2="5319"/>
                        <a14:foregroundMark x1="67730" y1="5319" x2="68794" y2="6383"/>
                        <a14:foregroundMark x1="50177" y1="2527" x2="64539" y2="3989"/>
                        <a14:foregroundMark x1="64539" y1="3989" x2="70213" y2="7181"/>
                        <a14:backgroundMark x1="32447" y1="99202" x2="69326" y2="99601"/>
                        <a14:backgroundMark x1="38121" y1="1596" x2="53191" y2="266"/>
                        <a14:backgroundMark x1="53191" y1="266" x2="64539" y2="1596"/>
                        <a14:backgroundMark x1="30851" y1="84441" x2="34220" y2="82314"/>
                        <a14:backgroundMark x1="60284" y1="35372" x2="60284" y2="35372"/>
                        <a14:backgroundMark x1="60284" y1="35372" x2="62411" y2="36303"/>
                        <a14:backgroundMark x1="60993" y1="34574" x2="67199" y2="37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22" r="15285"/>
          <a:stretch/>
        </p:blipFill>
        <p:spPr bwMode="auto">
          <a:xfrm>
            <a:off x="0" y="3479562"/>
            <a:ext cx="2494282" cy="3513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21D1D5-86EB-484F-BF13-3A0088AF09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5808" y="6050281"/>
            <a:ext cx="958900" cy="68103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B2AD64F-73CA-ED45-A5E2-E8EC8E2527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6550" y="1687514"/>
            <a:ext cx="958900" cy="68103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9096D15-2AEB-D149-B063-CE1EE16494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5220" y="6038850"/>
            <a:ext cx="95890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7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602 C -1.25E-6 0.00209 0.00065 -0.00162 0.00169 -0.00532 C 0.00235 -0.00764 0.00352 -0.00949 0.00417 -0.0118 C 0.00469 -0.01389 0.00482 -0.01643 0.00534 -0.01852 C 0.00612 -0.02083 0.00729 -0.02291 0.00794 -0.02523 C 0.00846 -0.02731 0.0086 -0.02986 0.00912 -0.03194 C 0.00977 -0.03426 0.01107 -0.03611 0.01159 -0.03865 C 0.01276 -0.04282 0.01263 -0.04791 0.01419 -0.05185 C 0.02136 -0.07106 0.01276 -0.04676 0.01784 -0.06527 C 0.01862 -0.06759 0.01979 -0.06944 0.02044 -0.07199 C 0.02149 -0.07615 0.02149 -0.08125 0.02292 -0.08518 C 0.03008 -0.1044 0.02149 -0.08009 0.02669 -0.09861 C 0.02839 -0.10463 0.03008 -0.10694 0.03294 -0.1118 C 0.0375 -0.13611 0.03021 -0.0993 0.03659 -0.12523 C 0.03776 -0.1294 0.03828 -0.13402 0.03919 -0.13865 C 0.03958 -0.14097 0.04102 -0.14282 0.04167 -0.14514 C 0.04271 -0.14884 0.04362 -0.1574 0.04414 -0.16088 C 0.04453 -0.16296 0.04479 -0.16551 0.04544 -0.16736 C 0.05339 -0.19305 0.04701 -0.17129 0.05417 -0.1875 C 0.05599 -0.19166 0.05703 -0.19699 0.05912 -0.20069 C 0.06498 -0.21111 0.06198 -0.20486 0.06784 -0.22083 C 0.06875 -0.22291 0.06992 -0.225 0.07044 -0.22754 C 0.07083 -0.22963 0.07096 -0.23217 0.07162 -0.23402 C 0.07305 -0.23889 0.075 -0.24305 0.07669 -0.24745 L 0.07917 -0.25416 C 0.07995 -0.25625 0.08034 -0.25926 0.08164 -0.26088 L 0.08542 -0.26527 C 0.08711 -0.26967 0.08945 -0.27338 0.09037 -0.27847 C 0.09076 -0.28078 0.09102 -0.2831 0.09167 -0.28518 C 0.0931 -0.28981 0.0957 -0.29352 0.09662 -0.29861 C 0.09753 -0.30301 0.09766 -0.3081 0.09909 -0.3118 C 0.1 -0.31412 0.10104 -0.3162 0.10169 -0.31852 C 0.10755 -0.34236 0.10104 -0.32338 0.10664 -0.33865 C 0.10703 -0.34143 0.10755 -0.34444 0.10794 -0.34745 C 0.1086 -0.35324 0.10873 -0.3618 0.11042 -0.36736 C 0.11107 -0.3699 0.11224 -0.37176 0.11289 -0.37407 C 0.11354 -0.37615 0.11354 -0.3787 0.11419 -0.38078 C 0.11485 -0.3831 0.11602 -0.38518 0.11667 -0.3875 C 0.11719 -0.38958 0.11732 -0.39213 0.11784 -0.39421 C 0.11862 -0.39652 0.11966 -0.39838 0.12044 -0.40069 C 0.12096 -0.40277 0.1211 -0.40532 0.12162 -0.4074 C 0.12396 -0.41574 0.12448 -0.41342 0.12787 -0.42083 C 0.13659 -0.43935 0.12318 -0.41458 0.13412 -0.43402 C 0.13633 -0.44583 0.13464 -0.43889 0.14037 -0.45416 L 0.14284 -0.46088 C 0.14375 -0.46296 0.14427 -0.46551 0.14544 -0.46736 L 0.14909 -0.47407 C 0.1513 -0.48588 0.14961 -0.47893 0.15534 -0.49421 C 0.15625 -0.49629 0.15742 -0.49838 0.15794 -0.50069 C 0.15964 -0.50995 0.15846 -0.50555 0.16159 -0.51412 C 0.16198 -0.5169 0.16328 -0.52639 0.16419 -0.52963 C 0.16485 -0.53217 0.16602 -0.53402 0.16667 -0.53634 C 0.16719 -0.53842 0.16732 -0.54097 0.16784 -0.54305 C 0.17057 -0.55254 0.17031 -0.54745 0.17409 -0.55625 C 0.17591 -0.56065 0.17748 -0.56527 0.17917 -0.56967 L 0.18412 -0.5831 L 0.18919 -0.59629 C 0.18998 -0.59861 0.19115 -0.60046 0.19167 -0.60301 C 0.19206 -0.60532 0.19206 -0.60787 0.19284 -0.60972 C 0.19388 -0.6118 0.19544 -0.61273 0.19662 -0.61412 C 0.20378 -0.63333 0.19427 -0.61065 0.20287 -0.62291 C 0.20404 -0.62477 0.20443 -0.62754 0.20534 -0.62963 C 0.20612 -0.63125 0.20703 -0.63264 0.20794 -0.63402 " pathEditMode="relative" ptsTypes="A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01111 C 0.0056 0.01968 0.00612 0.02894 0.00742 0.03773 C 0.00768 0.03982 0.00807 0.04213 0.00859 0.04421 C 0.00924 0.04676 0.01042 0.04861 0.0112 0.05093 C 0.01172 0.05301 0.01172 0.05556 0.01237 0.05764 C 0.0138 0.06227 0.01576 0.06644 0.01745 0.07107 L 0.0224 0.08426 L 0.02995 0.1044 C 0.03073 0.10648 0.03138 0.10903 0.03242 0.11088 L 0.0362 0.11759 C 0.04023 0.13959 0.03333 0.10602 0.04115 0.13102 C 0.04245 0.13519 0.04284 0.13982 0.04362 0.14421 C 0.04401 0.14653 0.04414 0.14908 0.04492 0.15093 C 0.0457 0.15324 0.04674 0.15509 0.0474 0.15764 C 0.04844 0.16181 0.04909 0.16644 0.04987 0.17107 L 0.05234 0.18426 L 0.05365 0.19097 C 0.05404 0.19329 0.05417 0.1956 0.05495 0.19769 C 0.05651 0.20209 0.05898 0.20579 0.0599 0.21088 C 0.06029 0.2132 0.06055 0.21551 0.0612 0.21759 C 0.06263 0.22222 0.06523 0.22593 0.06615 0.23102 L 0.06992 0.25093 C 0.07031 0.25324 0.07044 0.25579 0.07122 0.25764 L 0.07617 0.27107 C 0.07695 0.27315 0.0776 0.2757 0.07865 0.27755 C 0.08138 0.28264 0.0832 0.28472 0.0849 0.29097 C 0.0901 0.30926 0.08151 0.28519 0.08867 0.3044 C 0.08906 0.30718 0.08945 0.31019 0.08997 0.3132 C 0.09023 0.31551 0.09089 0.31759 0.09115 0.31991 C 0.09128 0.32037 0.09258 0.33542 0.09362 0.3375 C 0.09466 0.33982 0.09622 0.34028 0.0974 0.34213 C 0.10703 0.35625 0.09557 0.34213 0.10495 0.35324 C 0.10573 0.35533 0.10638 0.35787 0.10742 0.35972 C 0.10846 0.36181 0.11029 0.36227 0.1112 0.36435 C 0.11198 0.36621 0.11172 0.36898 0.1125 0.37084 C 0.11341 0.37361 0.1151 0.37523 0.11615 0.37755 C 0.11797 0.38171 0.11953 0.38658 0.12122 0.39097 C 0.12201 0.39306 0.12318 0.39514 0.1237 0.39769 L 0.12865 0.42431 C 0.12917 0.42639 0.12917 0.42894 0.12995 0.43102 C 0.13073 0.4331 0.13177 0.43519 0.13242 0.4375 C 0.13307 0.43959 0.13307 0.44213 0.13372 0.44421 C 0.13516 0.44884 0.13776 0.45255 0.13867 0.45764 C 0.1418 0.47431 0.13763 0.45371 0.14245 0.47084 C 0.1431 0.47292 0.1431 0.47546 0.14375 0.47755 C 0.1444 0.48009 0.14557 0.48171 0.14622 0.48426 C 0.14727 0.48843 0.14792 0.49306 0.1487 0.49769 C 0.14909 0.49977 0.14922 0.50232 0.15 0.50417 C 0.15078 0.50648 0.15182 0.50857 0.15247 0.51088 C 0.15299 0.51296 0.15313 0.51551 0.15365 0.51759 C 0.15521 0.52222 0.15781 0.52593 0.15872 0.53102 C 0.15911 0.5331 0.15938 0.53565 0.1599 0.5375 C 0.16146 0.54236 0.16289 0.54722 0.16497 0.55093 C 0.16745 0.55533 0.17044 0.55903 0.17253 0.56435 C 0.17331 0.56644 0.17396 0.56898 0.175 0.57084 C 0.17734 0.5757 0.17995 0.57986 0.18242 0.58426 C 0.18372 0.58658 0.18529 0.5882 0.1862 0.59097 C 0.19219 0.60695 0.18906 0.60046 0.19492 0.61088 C 0.19544 0.6132 0.1957 0.61551 0.19622 0.61759 C 0.19688 0.61991 0.19818 0.62176 0.1987 0.62431 C 0.20143 0.63519 0.20117 0.63403 0.20117 0.64213 " pathEditMode="relative" ptsTypes="AAAAAAAAAAAAAAAAAAAAAAAAAAAAAAAAAAAAAAAAAAAAAAAAAAAAAAAAAAA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 0.00093 C -0.03307 0.00672 -0.00273 -0.00046 -0.05338 0.00533 C -0.05508 0.00556 -0.05664 0.00672 -0.05833 0.00741 C -0.06042 0.00834 -0.0625 0.00903 -0.06458 0.00972 L -0.12461 0.00741 C -0.12747 0.00718 -0.13047 0.00602 -0.13333 0.00533 C -0.13672 0.0044 -0.13997 0.00371 -0.14336 0.00301 C -0.1487 0.00209 -0.15417 0.00162 -0.15963 0.00093 L -0.23581 0.00533 L -0.27083 0.00741 C -0.27292 0.00834 -0.275 0.0088 -0.27708 0.00972 C -0.28047 0.01111 -0.28372 0.01366 -0.28711 0.01412 C -0.29336 0.01482 -0.29961 0.01528 -0.30586 0.01644 C -0.3125 0.0176 -0.31914 0.01945 -0.32591 0.02084 L -0.33581 0.02315 C -0.34687 0.02222 -0.3707 0.02084 -0.38333 0.01852 C -0.38594 0.01806 -0.38841 0.0169 -0.39088 0.01644 C -0.39414 0.01551 -0.39752 0.01505 -0.40091 0.01412 C -0.40299 0.01366 -0.40508 0.0125 -0.40716 0.01204 C -0.41042 0.01111 -0.41706 0.00972 -0.41706 0.00972 " pathEditMode="relative" ptsTypes="AAAAAAAAAAAAAAAAAAAA"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EBEA1-CAF3-F94D-BAAA-86461875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4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00B6CBF-9FCC-3E4B-A75D-68D8ECF6123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4E3136F-749A-5F43-B49E-CFD5AF0AFB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3158268" y="-3434827"/>
            <a:ext cx="6857999" cy="1372765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F185A9-3923-1941-87DC-902A048F1E2B}"/>
              </a:ext>
            </a:extLst>
          </p:cNvPr>
          <p:cNvSpPr/>
          <p:nvPr/>
        </p:nvSpPr>
        <p:spPr>
          <a:xfrm>
            <a:off x="2439037" y="459442"/>
            <a:ext cx="86387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ln w="76200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Tienen forma de triangulo…</a:t>
            </a:r>
            <a:endParaRPr lang="es-CL" sz="6000" dirty="0"/>
          </a:p>
        </p:txBody>
      </p:sp>
      <p:pic>
        <p:nvPicPr>
          <p:cNvPr id="7" name="Imagen 6" descr="127 mejores imágenes de FIGURA : EL TRIÁNGULO en 2020 | Figuritas ...">
            <a:hlinkClick r:id="rId9" action="ppaction://hlinksldjump"/>
            <a:extLst>
              <a:ext uri="{FF2B5EF4-FFF2-40B4-BE49-F238E27FC236}">
                <a16:creationId xmlns:a16="http://schemas.microsoft.com/office/drawing/2014/main" id="{981DDB1B-3E04-CB42-8B86-28B35A8D3EFC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70" b="96460" l="3390" r="95339">
                        <a14:foregroundMark x1="42373" y1="11062" x2="47458" y2="2212"/>
                        <a14:foregroundMark x1="47458" y1="2212" x2="54237" y2="10177"/>
                        <a14:foregroundMark x1="54237" y1="10177" x2="54661" y2="11062"/>
                        <a14:foregroundMark x1="85593" y1="52655" x2="95339" y2="40265"/>
                        <a14:foregroundMark x1="3390" y1="41593" x2="8475" y2="45575"/>
                        <a14:foregroundMark x1="20763" y1="94248" x2="26271" y2="96460"/>
                        <a14:foregroundMark x1="63983" y1="94690" x2="69915" y2="95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5607" y="286384"/>
            <a:ext cx="134403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Ilustración De Una Tienda India Indio Americano Choza, Los Indios ...">
            <a:extLst>
              <a:ext uri="{FF2B5EF4-FFF2-40B4-BE49-F238E27FC236}">
                <a16:creationId xmlns:a16="http://schemas.microsoft.com/office/drawing/2014/main" id="{3E30182D-B662-2449-856F-AEFD21AFBF4D}"/>
              </a:ext>
            </a:extLst>
          </p:cNvPr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24" y="922653"/>
            <a:ext cx="3264851" cy="318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Pirámides de egipto pixabay, pirámides hd PNG Clipart | PNGOcean">
            <a:extLst>
              <a:ext uri="{FF2B5EF4-FFF2-40B4-BE49-F238E27FC236}">
                <a16:creationId xmlns:a16="http://schemas.microsoft.com/office/drawing/2014/main" id="{930A40C0-AE13-F24D-B280-AF02D07D2A53}"/>
              </a:ext>
            </a:extLst>
          </p:cNvPr>
          <p:cNvPicPr/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513" b="98964" l="1374" r="96978">
                        <a14:foregroundMark x1="9066" y1="69430" x2="8791" y2="86528"/>
                        <a14:foregroundMark x1="8791" y1="86528" x2="13599" y2="91451"/>
                        <a14:foregroundMark x1="6044" y1="84715" x2="1374" y2="81606"/>
                        <a14:foregroundMark x1="19918" y1="98187" x2="23901" y2="98964"/>
                        <a14:foregroundMark x1="97115" y1="85751" x2="88874" y2="66321"/>
                        <a14:foregroundMark x1="35302" y1="7513" x2="38736" y2="7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109" y="4042250"/>
            <a:ext cx="3274378" cy="200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Rebanada De Pastel Con La Mano Dibujada Ilustración Vectorial De ...">
            <a:extLst>
              <a:ext uri="{FF2B5EF4-FFF2-40B4-BE49-F238E27FC236}">
                <a16:creationId xmlns:a16="http://schemas.microsoft.com/office/drawing/2014/main" id="{825D9508-25BF-FA4F-87B6-84BCDEA157F8}"/>
              </a:ext>
            </a:extLst>
          </p:cNvPr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37077" y1="32231" x2="61538" y2="15846"/>
                        <a14:foregroundMark x1="61538" y1="15846" x2="62462" y2="15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786" y="1578648"/>
            <a:ext cx="2064441" cy="211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Ilustración De Vector De Moneda De Oro En Estilo De Dibujos ...">
            <a:extLst>
              <a:ext uri="{FF2B5EF4-FFF2-40B4-BE49-F238E27FC236}">
                <a16:creationId xmlns:a16="http://schemas.microsoft.com/office/drawing/2014/main" id="{E4722AC7-74E0-2F46-9BCB-2E2219841A2A}"/>
              </a:ext>
            </a:extLst>
          </p:cNvPr>
          <p:cNvPicPr/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80" y="4097971"/>
            <a:ext cx="2506691" cy="2619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Rompecabezas cuadrado stock de ilustración. Ilustración de ...">
            <a:extLst>
              <a:ext uri="{FF2B5EF4-FFF2-40B4-BE49-F238E27FC236}">
                <a16:creationId xmlns:a16="http://schemas.microsoft.com/office/drawing/2014/main" id="{67BF912F-08B8-E640-A4DA-C4815EFF7E20}"/>
              </a:ext>
            </a:extLst>
          </p:cNvPr>
          <p:cNvPicPr/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6620" r="6400" b="12624"/>
          <a:stretch/>
        </p:blipFill>
        <p:spPr bwMode="auto">
          <a:xfrm>
            <a:off x="5450178" y="1610042"/>
            <a:ext cx="1775327" cy="18145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Borrador Animacion De Anime Balsa De Goma Dibujado A Mano De ...">
            <a:extLst>
              <a:ext uri="{FF2B5EF4-FFF2-40B4-BE49-F238E27FC236}">
                <a16:creationId xmlns:a16="http://schemas.microsoft.com/office/drawing/2014/main" id="{3B761BD4-0BD4-EB4D-AE0E-727B0C84DA4E}"/>
              </a:ext>
            </a:extLst>
          </p:cNvPr>
          <p:cNvPicPr/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04" y="4097971"/>
            <a:ext cx="2398264" cy="2522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F6EAB341-AAAC-104F-8145-AEA7D23F40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37106" y="-1775140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2C5D586-C7FB-F349-AD0F-2B7532121C98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894385" y="4482127"/>
            <a:ext cx="2196280" cy="1916431"/>
          </a:xfrm>
          <a:prstGeom prst="rect">
            <a:avLst/>
          </a:prstGeom>
        </p:spPr>
      </p:pic>
      <p:pic>
        <p:nvPicPr>
          <p:cNvPr id="17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E0F4D364-B1CD-7F4F-959A-DA2A2F166CC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931441" y="-1401762"/>
            <a:ext cx="812800" cy="8128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C8945D1-5837-FF41-AAB5-EA639C36D39F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259926" y="1536857"/>
            <a:ext cx="2196280" cy="1916431"/>
          </a:xfrm>
          <a:prstGeom prst="rect">
            <a:avLst/>
          </a:prstGeom>
        </p:spPr>
      </p:pic>
      <p:pic>
        <p:nvPicPr>
          <p:cNvPr id="19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756794DB-7AD0-4440-868B-D7194A7B26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454207" y="-1942464"/>
            <a:ext cx="812800" cy="8128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780367D-9985-8343-9B8F-ECDA981985A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8370637" y="4277516"/>
            <a:ext cx="2196280" cy="1916431"/>
          </a:xfrm>
          <a:prstGeom prst="rect">
            <a:avLst/>
          </a:prstGeom>
        </p:spPr>
      </p:pic>
      <p:pic>
        <p:nvPicPr>
          <p:cNvPr id="21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9C80774-7914-3C4C-B384-F35B440D9A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08740" y="-1662035"/>
            <a:ext cx="812800" cy="812800"/>
          </a:xfrm>
          <a:prstGeom prst="rect">
            <a:avLst/>
          </a:prstGeom>
        </p:spPr>
      </p:pic>
      <p:pic>
        <p:nvPicPr>
          <p:cNvPr id="2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CC75DC1-7754-ED4C-A6BA-16F5E8C05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0627" y="-18723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94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1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514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5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336BF-59F2-4647-A0C4-B8934937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489872-7FB4-3142-A377-7D6C741EA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5C03E8-A856-084A-B870-E8D8B0446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392680" y="-2941320"/>
            <a:ext cx="7406640" cy="12192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56779B9-E9B3-4D4B-A4AC-BC1E87E1B5B1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4576" y1="43631" x2="63559" y2="67516"/>
                        <a14:foregroundMark x1="36441" y1="41083" x2="80508" y2="41083"/>
                        <a14:foregroundMark x1="69068" y1="49045" x2="72881" y2="71656"/>
                        <a14:foregroundMark x1="58051" y1="72611" x2="25000" y2="72611"/>
                        <a14:foregroundMark x1="30085" y1="56369" x2="30085" y2="69427"/>
                        <a14:foregroundMark x1="19068" y1="49045" x2="19068" y2="51592"/>
                        <a14:foregroundMark x1="77542" y1="51592" x2="79661" y2="57006"/>
                        <a14:foregroundMark x1="22034" y1="76433" x2="31356" y2="76433"/>
                        <a14:foregroundMark x1="33898" y1="76752" x2="38983" y2="76752"/>
                        <a14:foregroundMark x1="63136" y1="76752" x2="75000" y2="76752"/>
                        <a14:foregroundMark x1="29661" y1="95860" x2="54237" y2="95541"/>
                        <a14:foregroundMark x1="50847" y1="96815" x2="69915" y2="96815"/>
                        <a14:foregroundMark x1="69915" y1="94268" x2="69915" y2="89490"/>
                        <a14:foregroundMark x1="67373" y1="88217" x2="63136" y2="87261"/>
                        <a14:foregroundMark x1="29661" y1="88854" x2="35169" y2="88854"/>
                        <a14:foregroundMark x1="28390" y1="90127" x2="27966" y2="95860"/>
                        <a14:foregroundMark x1="32627" y1="86943" x2="36017" y2="86624"/>
                        <a14:foregroundMark x1="62712" y1="78981" x2="62712" y2="83758"/>
                        <a14:foregroundMark x1="36864" y1="33758" x2="28814" y2="30892"/>
                        <a14:foregroundMark x1="26271" y1="28981" x2="26271" y2="23885"/>
                        <a14:foregroundMark x1="24576" y1="18153" x2="24576" y2="12420"/>
                        <a14:foregroundMark x1="26695" y1="9554" x2="36441" y2="7006"/>
                        <a14:foregroundMark x1="33898" y1="5732" x2="48305" y2="3185"/>
                        <a14:foregroundMark x1="52119" y1="2866" x2="64407" y2="4777"/>
                        <a14:foregroundMark x1="66525" y1="6369" x2="70763" y2="9236"/>
                        <a14:foregroundMark x1="70763" y1="9236" x2="70763" y2="9236"/>
                        <a14:foregroundMark x1="71610" y1="12420" x2="71610" y2="20382"/>
                        <a14:foregroundMark x1="70763" y1="22930" x2="70763" y2="28344"/>
                        <a14:foregroundMark x1="69915" y1="29936" x2="61441" y2="33439"/>
                        <a14:backgroundMark x1="66949" y1="97771" x2="81356" y2="977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806" y="2506662"/>
            <a:ext cx="3413126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🟨 Cuadrado Amarillo Emoji">
            <a:extLst>
              <a:ext uri="{FF2B5EF4-FFF2-40B4-BE49-F238E27FC236}">
                <a16:creationId xmlns:a16="http://schemas.microsoft.com/office/drawing/2014/main" id="{2437A705-D66C-1B4B-B97B-94F76F30374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472" y="1047274"/>
            <a:ext cx="6145053" cy="5908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>
            <a:hlinkClick r:id="rId7" action="ppaction://hlinksldjump"/>
            <a:extLst>
              <a:ext uri="{FF2B5EF4-FFF2-40B4-BE49-F238E27FC236}">
                <a16:creationId xmlns:a16="http://schemas.microsoft.com/office/drawing/2014/main" id="{AE715530-D534-B248-9D1B-465770BF8FBC}"/>
              </a:ext>
            </a:extLst>
          </p:cNvPr>
          <p:cNvSpPr/>
          <p:nvPr/>
        </p:nvSpPr>
        <p:spPr>
          <a:xfrm>
            <a:off x="1488756" y="877332"/>
            <a:ext cx="9966962" cy="162671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Un cuadrado es una figura con cuatro lados iguales.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0A64E56-5FFA-CF40-B52D-5C6186C1C0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4507" y="5495926"/>
            <a:ext cx="958900" cy="6810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5254941-9070-4D44-A3D8-6BE78434E6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8595" y="1728312"/>
            <a:ext cx="958900" cy="68103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F831ED5-1F81-B947-8608-5B811A207E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4507" y="1703230"/>
            <a:ext cx="958900" cy="68103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428A7B8-017C-F542-8709-4FF9D4D5E2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8595" y="5544582"/>
            <a:ext cx="95890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6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0.01805 C -0.00052 -0.01158 -0.00052 -0.04144 0.00026 -0.07084 C 0.00078 -0.08959 0.00286 -0.12639 0.00286 -0.12639 C 0.00117 -0.23403 0.00078 -0.24468 0.00026 -0.37755 C 0.00013 -0.43473 0.00026 -0.49167 0.00026 -0.54862 " pathEditMode="relative" ptsTypes="AAA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0.00185 C 0.03151 0.01435 0.01016 0.00764 0.09284 0.00185 C 0.09544 0.00185 0.10026 -0.00255 0.10026 -0.00255 C 0.10156 -0.00186 0.10273 -0.0007 0.10404 -0.00023 C 0.11289 0.00324 0.12109 0.00301 0.13034 0.00416 L 0.16784 0.00185 C 0.17161 0.00162 0.17526 0.00046 0.17904 -0.00023 L 0.19284 -0.00255 C 0.19401 -0.00324 0.19518 -0.00463 0.19648 -0.00463 C 0.2 -0.00463 0.20208 -0.00139 0.20534 -0.00023 C 0.20859 0.00069 0.21198 0.00115 0.21523 0.00185 C 0.23242 0.00115 0.24948 0.00115 0.26654 -0.00023 C 0.26888 -0.00047 0.27292 -0.00348 0.27526 -0.00463 C 0.27695 -0.00556 0.27865 -0.00602 0.28034 -0.00695 C 0.28151 -0.00764 0.28268 -0.00857 0.28398 -0.00903 C 0.2875 -0.01065 0.2944 -0.0125 0.29779 -0.01343 C 0.30612 -0.01273 0.31458 -0.01412 0.32279 -0.01135 C 0.3306 -0.00857 0.33021 -0.00695 0.33021 -0.00023 " pathEditMode="relative" ptsTypes="AAAAAAAAAAAAAAAAAA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0.00949 C 0.00039 0.03819 0.00039 0.06713 -0.00039 0.09607 C -0.00052 0.09838 -0.00156 0.10046 -0.00169 0.10278 C -0.00234 0.11458 -0.00221 0.12639 -0.00286 0.13819 C -0.00351 0.14861 -0.00534 0.16944 -0.00534 0.16944 C -0.00495 0.21759 -0.00495 0.26574 -0.00417 0.31389 C -0.00404 0.31829 -0.00325 0.32269 -0.00286 0.32708 C -0.00234 0.3338 -0.00208 0.34051 -0.00169 0.34722 C -0.00208 0.36343 -0.00234 0.37986 -0.00286 0.39607 C -0.00325 0.40486 -0.00338 0.41389 -0.00417 0.42269 C -0.00469 0.4287 -0.00664 0.44051 -0.00664 0.44051 C -0.00937 0.48889 -0.00859 0.46551 -0.00664 0.54931 C -0.00534 0.60556 -0.00534 0.56088 -0.00534 0.57384 " pathEditMode="relative" ptsTypes="AAAAAAAAAAA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1296 C -0.022 0.01921 -0.01003 0.01597 -0.04674 0.01296 C -0.05299 0.0125 -0.05924 0.01158 -0.06549 0.01065 C -0.06836 0.00996 -0.07122 0.00857 -0.07422 0.00857 C -0.18385 0.00857 -0.15742 0.00556 -0.21172 0.01296 L -0.26172 0.01065 C -0.26628 0.01042 -0.27083 0.00903 -0.27539 0.00857 C -0.28372 0.00764 -0.29206 0.00718 -0.30039 0.00625 L -0.31914 0.00417 C -0.32461 0.00347 -0.32995 0.00232 -0.33542 0.00185 C -0.33919 0.00162 -0.34297 0.00185 -0.34661 0.00185 " pathEditMode="relative" ptsTypes="AAAAAAAAAAA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125A5-5163-FD47-9A34-9044DA589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6AF40727-AC03-F144-A332-A5F087A4407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EE61F4D-8A97-7541-9706-643D4C52A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395C207-FD92-494A-83F0-61A157EF9A6A}"/>
              </a:ext>
            </a:extLst>
          </p:cNvPr>
          <p:cNvSpPr/>
          <p:nvPr/>
        </p:nvSpPr>
        <p:spPr>
          <a:xfrm>
            <a:off x="1981837" y="365125"/>
            <a:ext cx="85527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ln w="76200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Tienen forma de cuadrado…</a:t>
            </a:r>
            <a:endParaRPr lang="es-CL" sz="6000" dirty="0"/>
          </a:p>
        </p:txBody>
      </p:sp>
      <p:pic>
        <p:nvPicPr>
          <p:cNvPr id="7" name="Imagen 6" descr="Televisor retro | Vector Premium">
            <a:extLst>
              <a:ext uri="{FF2B5EF4-FFF2-40B4-BE49-F238E27FC236}">
                <a16:creationId xmlns:a16="http://schemas.microsoft.com/office/drawing/2014/main" id="{B529CFBF-561A-084C-A7EA-611A84F7D435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31" b="89936" l="9904" r="89936">
                        <a14:foregroundMark x1="34345" y1="5431" x2="44409" y2="14856"/>
                        <a14:foregroundMark x1="56550" y1="14856" x2="64377" y2="7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22" y="1248550"/>
            <a:ext cx="3650613" cy="3602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Diseño De Icono De Símbolo De Vector De Dibujos Animados De ...">
            <a:extLst>
              <a:ext uri="{FF2B5EF4-FFF2-40B4-BE49-F238E27FC236}">
                <a16:creationId xmlns:a16="http://schemas.microsoft.com/office/drawing/2014/main" id="{9A22E061-55E5-DF49-A707-078C2FE0B2E0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965" y="4272121"/>
            <a:ext cx="2442528" cy="235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Tecnología De Sistema De Seguridad De Candado De Dibujos Animados ...">
            <a:extLst>
              <a:ext uri="{FF2B5EF4-FFF2-40B4-BE49-F238E27FC236}">
                <a16:creationId xmlns:a16="http://schemas.microsoft.com/office/drawing/2014/main" id="{C76A8CF3-3195-BF48-A002-A72012C74598}"/>
              </a:ext>
            </a:extLst>
          </p:cNvPr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985" y="1352204"/>
            <a:ext cx="2650036" cy="254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Forma geométrica disco rectángulo geometría, emoticon cuadrado ...">
            <a:hlinkClick r:id="rId14" action="ppaction://hlinksldjump"/>
            <a:extLst>
              <a:ext uri="{FF2B5EF4-FFF2-40B4-BE49-F238E27FC236}">
                <a16:creationId xmlns:a16="http://schemas.microsoft.com/office/drawing/2014/main" id="{8FA5938E-0A62-B44A-BAF0-2BC13DFB1667}"/>
              </a:ext>
            </a:extLst>
          </p:cNvPr>
          <p:cNvPicPr/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7714" l="6196" r="94348">
                        <a14:foregroundMark x1="27717" y1="6000" x2="38370" y2="6286"/>
                        <a14:foregroundMark x1="38370" y1="6286" x2="60543" y2="5000"/>
                        <a14:foregroundMark x1="60543" y1="5000" x2="68696" y2="5429"/>
                        <a14:foregroundMark x1="26739" y1="28714" x2="28478" y2="33714"/>
                        <a14:foregroundMark x1="91304" y1="32000" x2="94348" y2="32143"/>
                        <a14:foregroundMark x1="8587" y1="19143" x2="11087" y2="22857"/>
                        <a14:foregroundMark x1="6413" y1="22571" x2="9674" y2="22857"/>
                        <a14:foregroundMark x1="70326" y1="29571" x2="71413" y2="33286"/>
                        <a14:foregroundMark x1="63587" y1="97286" x2="67391" y2="95857"/>
                        <a14:foregroundMark x1="26196" y1="97857" x2="37391" y2="97000"/>
                        <a14:foregroundMark x1="22174" y1="1000" x2="31413" y2="1143"/>
                        <a14:foregroundMark x1="31413" y1="1143" x2="50870" y2="0"/>
                        <a14:foregroundMark x1="50870" y1="0" x2="69130" y2="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163" y="86827"/>
            <a:ext cx="1783717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Fruta naranja aislada | Foto Premium">
            <a:extLst>
              <a:ext uri="{FF2B5EF4-FFF2-40B4-BE49-F238E27FC236}">
                <a16:creationId xmlns:a16="http://schemas.microsoft.com/office/drawing/2014/main" id="{55E4BE3E-3368-0E4B-9B0C-C9262247ABF0}"/>
              </a:ext>
            </a:extLst>
          </p:cNvPr>
          <p:cNvPicPr/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907" b="93953" l="3721" r="96279">
                        <a14:foregroundMark x1="7907" y1="24186" x2="5116" y2="25581"/>
                        <a14:foregroundMark x1="67729" y1="87243" x2="69639" y2="86201"/>
                        <a14:foregroundMark x1="83735" y1="38814" x2="82791" y2="37209"/>
                        <a14:foregroundMark x1="95998" y1="77313" x2="96135" y2="77891"/>
                        <a14:foregroundMark x1="90974" y1="35457" x2="90810" y2="33730"/>
                        <a14:foregroundMark x1="92699" y1="53573" x2="92646" y2="53016"/>
                        <a14:foregroundMark x1="62063" y1="86110" x2="69852" y2="86461"/>
                        <a14:foregroundMark x1="83721" y1="41860" x2="89302" y2="49767"/>
                        <a14:foregroundMark x1="86977" y1="46512" x2="91628" y2="62791"/>
                        <a14:foregroundMark x1="91628" y1="62791" x2="91628" y2="63256"/>
                        <a14:foregroundMark x1="80465" y1="37674" x2="84651" y2="38140"/>
                        <a14:foregroundMark x1="81395" y1="37209" x2="92093" y2="49767"/>
                        <a14:backgroundMark x1="90857" y1="63256" x2="90233" y2="71163"/>
                        <a14:backgroundMark x1="90233" y1="71163" x2="82791" y2="86047"/>
                        <a14:backgroundMark x1="82791" y1="86047" x2="72558" y2="89767"/>
                        <a14:backgroundMark x1="36744" y1="81395" x2="50698" y2="91163"/>
                        <a14:backgroundMark x1="50698" y1="91163" x2="66977" y2="94419"/>
                        <a14:backgroundMark x1="66977" y1="94419" x2="78605" y2="93953"/>
                        <a14:backgroundMark x1="90698" y1="38605" x2="90233" y2="28372"/>
                        <a14:backgroundMark x1="80000" y1="87907" x2="93953" y2="86977"/>
                        <a14:backgroundMark x1="93953" y1="86047" x2="94884" y2="72093"/>
                        <a14:backgroundMark x1="94419" y1="83721" x2="93023" y2="66977"/>
                        <a14:backgroundMark x1="95814" y1="82791" x2="93953" y2="70233"/>
                        <a14:backgroundMark x1="96279" y1="84186" x2="93953" y2="69767"/>
                        <a14:backgroundMark x1="93953" y1="79070" x2="95349" y2="81395"/>
                        <a14:backgroundMark x1="93023" y1="85581" x2="94884" y2="68837"/>
                        <a14:backgroundMark x1="94884" y1="68837" x2="96744" y2="74884"/>
                        <a14:backgroundMark x1="95349" y1="79535" x2="96744" y2="68837"/>
                        <a14:backgroundMark x1="90698" y1="66512" x2="93023" y2="49767"/>
                        <a14:backgroundMark x1="93023" y1="49767" x2="91628" y2="46512"/>
                        <a14:backgroundMark x1="91628" y1="32093" x2="89767" y2="32093"/>
                        <a14:backgroundMark x1="89767" y1="31628" x2="90698" y2="29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9" y="3808104"/>
            <a:ext cx="2699382" cy="236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Helado En El Cono De La Galleta Sistema De La Cucharada Cara ...">
            <a:extLst>
              <a:ext uri="{FF2B5EF4-FFF2-40B4-BE49-F238E27FC236}">
                <a16:creationId xmlns:a16="http://schemas.microsoft.com/office/drawing/2014/main" id="{22D39D76-A625-B947-A5C6-0B9597F789CD}"/>
              </a:ext>
            </a:extLst>
          </p:cNvPr>
          <p:cNvPicPr/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backgroundMark x1="37692" y1="23165" x2="53385" y2="28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30" y="475343"/>
            <a:ext cx="3147798" cy="380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Regla, animado - Imagui">
            <a:extLst>
              <a:ext uri="{FF2B5EF4-FFF2-40B4-BE49-F238E27FC236}">
                <a16:creationId xmlns:a16="http://schemas.microsoft.com/office/drawing/2014/main" id="{211A208F-0189-3446-B3E5-EFCCE7945EF4}"/>
              </a:ext>
            </a:extLst>
          </p:cNvPr>
          <p:cNvPicPr/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375" b="89286" l="4018" r="92857">
                        <a14:foregroundMark x1="4018" y1="65625" x2="12500" y2="65179"/>
                        <a14:foregroundMark x1="87946" y1="28125" x2="90625" y2="20982"/>
                        <a14:foregroundMark x1="92857" y1="26786" x2="91518" y2="1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821" y="4134485"/>
            <a:ext cx="2650036" cy="235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9DBBF9D-CD89-AE4D-848E-2F113BAB71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4965" y="-1558211"/>
            <a:ext cx="812800" cy="812800"/>
          </a:xfrm>
          <a:prstGeom prst="rect">
            <a:avLst/>
          </a:prstGeom>
        </p:spPr>
      </p:pic>
      <p:pic>
        <p:nvPicPr>
          <p:cNvPr id="1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DC529BB-7744-F241-96C9-D4E2D00C9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2400" y="-1628173"/>
            <a:ext cx="812800" cy="812800"/>
          </a:xfrm>
          <a:prstGeom prst="rect">
            <a:avLst/>
          </a:prstGeom>
        </p:spPr>
      </p:pic>
      <p:pic>
        <p:nvPicPr>
          <p:cNvPr id="20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12D565F3-CF52-434D-B794-2DB29E4F8A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339361" y="-1903413"/>
            <a:ext cx="812800" cy="8128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9680DCD-6469-5A47-8044-99F776A26318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939577" y="4284952"/>
            <a:ext cx="2196280" cy="1916431"/>
          </a:xfrm>
          <a:prstGeom prst="rect">
            <a:avLst/>
          </a:prstGeom>
        </p:spPr>
      </p:pic>
      <p:pic>
        <p:nvPicPr>
          <p:cNvPr id="22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FD4CBC55-DEBE-1B43-9BBB-F031654828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397363" y="-2120740"/>
            <a:ext cx="812800" cy="8128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41D98C4-6925-894B-A321-AE42881C4F3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726630" y="1555721"/>
            <a:ext cx="2196280" cy="191643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928CAE8-C9CE-2845-A01A-88EB78C7F6D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8705623" y="4355464"/>
            <a:ext cx="2196280" cy="19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0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3F553-EDF5-E043-B845-70AE4FB2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1635D-D88F-C04F-8204-DF94A04A8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B75BD7-4821-B041-B4CD-F67332158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7AE20E4-40D3-2E4E-8B77-EC8B818E1156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610" y1="58777" x2="73936" y2="58777"/>
                        <a14:foregroundMark x1="25000" y1="48404" x2="73936" y2="48404"/>
                        <a14:foregroundMark x1="80851" y1="45080" x2="73936" y2="73936"/>
                        <a14:foregroundMark x1="14184" y1="52261" x2="25000" y2="75000"/>
                        <a14:foregroundMark x1="41135" y1="20080" x2="41135" y2="26064"/>
                        <a14:foregroundMark x1="53369" y1="19548" x2="53369" y2="25000"/>
                        <a14:foregroundMark x1="30319" y1="91356" x2="62589" y2="94548"/>
                        <a14:foregroundMark x1="64894" y1="90824" x2="63298" y2="92952"/>
                        <a14:foregroundMark x1="30496" y1="8910" x2="27946" y2="9242"/>
                        <a14:foregroundMark x1="32270" y1="8245" x2="36879" y2="6782"/>
                        <a14:foregroundMark x1="37766" y1="5851" x2="39184" y2="5053"/>
                        <a14:foregroundMark x1="39184" y1="5053" x2="39184" y2="5053"/>
                        <a14:foregroundMark x1="41312" y1="3856" x2="56738" y2="3856"/>
                        <a14:foregroundMark x1="55674" y1="4787" x2="66489" y2="9309"/>
                        <a14:foregroundMark x1="67021" y1="11569" x2="69858" y2="21941"/>
                        <a14:foregroundMark x1="68972" y1="23404" x2="68972" y2="29255"/>
                        <a14:foregroundMark x1="66489" y1="32314" x2="59752" y2="33511"/>
                        <a14:foregroundMark x1="67376" y1="30984" x2="68085" y2="30585"/>
                        <a14:foregroundMark x1="57092" y1="34574" x2="57801" y2="36303"/>
                        <a14:foregroundMark x1="25532" y1="11170" x2="25532" y2="20213"/>
                        <a14:foregroundMark x1="25000" y1="21011" x2="25000" y2="24867"/>
                        <a14:foregroundMark x1="25532" y1="26197" x2="25532" y2="30984"/>
                        <a14:foregroundMark x1="28546" y1="32447" x2="37234" y2="35239"/>
                        <a14:foregroundMark x1="37234" y1="35239" x2="37234" y2="35239"/>
                        <a14:foregroundMark x1="86525" y1="46144" x2="87589" y2="62500"/>
                        <a14:foregroundMark x1="64894" y1="72473" x2="29610" y2="72473"/>
                        <a14:foregroundMark x1="35106" y1="78457" x2="35106" y2="83378"/>
                        <a14:foregroundMark x1="34752" y1="84973" x2="27482" y2="88963"/>
                        <a14:foregroundMark x1="34574" y1="77261" x2="33688" y2="76064"/>
                        <a14:foregroundMark x1="62234" y1="76463" x2="60638" y2="84707"/>
                        <a14:foregroundMark x1="62766" y1="85771" x2="67627" y2="86910"/>
                        <a14:foregroundMark x1="67553" y1="89229" x2="67908" y2="93617"/>
                        <a14:foregroundMark x1="27482" y1="90691" x2="26064" y2="95346"/>
                        <a14:foregroundMark x1="29610" y1="95213" x2="45567" y2="95213"/>
                        <a14:foregroundMark x1="50532" y1="94415" x2="62943" y2="95346"/>
                        <a14:foregroundMark x1="67553" y1="94814" x2="70567" y2="94016"/>
                        <a14:backgroundMark x1="68440" y1="87234" x2="68440" y2="87234"/>
                        <a14:backgroundMark x1="64362" y1="97074" x2="75532" y2="97074"/>
                        <a14:backgroundMark x1="23759" y1="10505" x2="28723" y2="7979"/>
                        <a14:backgroundMark x1="69858" y1="87500" x2="67021" y2="85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3" r="9900"/>
          <a:stretch/>
        </p:blipFill>
        <p:spPr bwMode="auto">
          <a:xfrm>
            <a:off x="0" y="2574131"/>
            <a:ext cx="2788920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sp>
        <p:nvSpPr>
          <p:cNvPr id="6" name="Rectángulo 5">
            <a:hlinkClick r:id="rId6" action="ppaction://hlinksldjump"/>
            <a:extLst>
              <a:ext uri="{FF2B5EF4-FFF2-40B4-BE49-F238E27FC236}">
                <a16:creationId xmlns:a16="http://schemas.microsoft.com/office/drawing/2014/main" id="{88387F3A-9E3D-6F42-83A5-D515D44C8DB9}"/>
              </a:ext>
            </a:extLst>
          </p:cNvPr>
          <p:cNvSpPr/>
          <p:nvPr/>
        </p:nvSpPr>
        <p:spPr>
          <a:xfrm>
            <a:off x="1488756" y="877332"/>
            <a:ext cx="9966962" cy="162671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Un rectángulo es una figura con cuatro lados.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4474151-7BEF-8249-AFD8-B9232A587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86" b="89243" l="8889" r="97778">
                        <a14:foregroundMark x1="9111" y1="82470" x2="9111" y2="3586"/>
                        <a14:foregroundMark x1="14444" y1="56175" x2="74222" y2="45817"/>
                        <a14:foregroundMark x1="74222" y1="45817" x2="80222" y2="45817"/>
                        <a14:foregroundMark x1="84667" y1="82470" x2="97778" y2="824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8920" y="1825625"/>
            <a:ext cx="7037875" cy="392557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C945247-70FC-DD4A-8B20-E9E4E40E809D}"/>
              </a:ext>
            </a:extLst>
          </p:cNvPr>
          <p:cNvSpPr/>
          <p:nvPr/>
        </p:nvSpPr>
        <p:spPr>
          <a:xfrm>
            <a:off x="1788462" y="5625703"/>
            <a:ext cx="104035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2"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A diferencia del cuadrado…</a:t>
            </a:r>
          </a:p>
        </p:txBody>
      </p:sp>
    </p:spTree>
    <p:extLst>
      <p:ext uri="{BB962C8B-B14F-4D97-AF65-F5344CB8AC3E}">
        <p14:creationId xmlns:p14="http://schemas.microsoft.com/office/powerpoint/2010/main" val="36734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0 L 2.708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FA738-09E0-8345-B199-6DEF8AC1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0CE1D7-D818-444C-8DAC-F34D6E570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E58F8F-D480-C64F-A0E7-049E9AAF4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F2445A-E5CF-D94A-8517-E96B50BE6B32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610" y1="58777" x2="73936" y2="58777"/>
                        <a14:foregroundMark x1="25000" y1="48404" x2="73936" y2="48404"/>
                        <a14:foregroundMark x1="80851" y1="45080" x2="73936" y2="73936"/>
                        <a14:foregroundMark x1="14184" y1="52261" x2="25000" y2="75000"/>
                        <a14:foregroundMark x1="41135" y1="20080" x2="41135" y2="26064"/>
                        <a14:foregroundMark x1="53369" y1="19548" x2="53369" y2="25000"/>
                        <a14:foregroundMark x1="30319" y1="91356" x2="62589" y2="94548"/>
                        <a14:foregroundMark x1="64894" y1="90824" x2="63298" y2="92952"/>
                        <a14:foregroundMark x1="30496" y1="8910" x2="27946" y2="9242"/>
                        <a14:foregroundMark x1="32270" y1="8245" x2="36879" y2="6782"/>
                        <a14:foregroundMark x1="37766" y1="5851" x2="39184" y2="5053"/>
                        <a14:foregroundMark x1="39184" y1="5053" x2="39184" y2="5053"/>
                        <a14:foregroundMark x1="41312" y1="3856" x2="56738" y2="3856"/>
                        <a14:foregroundMark x1="55674" y1="4787" x2="66489" y2="9309"/>
                        <a14:foregroundMark x1="67021" y1="11569" x2="69858" y2="21941"/>
                        <a14:foregroundMark x1="68972" y1="23404" x2="68972" y2="29255"/>
                        <a14:foregroundMark x1="66489" y1="32314" x2="59752" y2="33511"/>
                        <a14:foregroundMark x1="67376" y1="30984" x2="68085" y2="30585"/>
                        <a14:foregroundMark x1="57092" y1="34574" x2="57801" y2="36303"/>
                        <a14:foregroundMark x1="25532" y1="11170" x2="25532" y2="20213"/>
                        <a14:foregroundMark x1="25000" y1="21011" x2="25000" y2="24867"/>
                        <a14:foregroundMark x1="25532" y1="26197" x2="25532" y2="30984"/>
                        <a14:foregroundMark x1="28546" y1="32447" x2="37234" y2="35239"/>
                        <a14:foregroundMark x1="37234" y1="35239" x2="37234" y2="35239"/>
                        <a14:foregroundMark x1="86525" y1="46144" x2="87589" y2="62500"/>
                        <a14:foregroundMark x1="64894" y1="72473" x2="29610" y2="72473"/>
                        <a14:foregroundMark x1="35106" y1="78457" x2="35106" y2="83378"/>
                        <a14:foregroundMark x1="34752" y1="84973" x2="27482" y2="88963"/>
                        <a14:foregroundMark x1="34574" y1="77261" x2="33688" y2="76064"/>
                        <a14:foregroundMark x1="62234" y1="76463" x2="60638" y2="84707"/>
                        <a14:foregroundMark x1="62766" y1="85771" x2="67627" y2="86910"/>
                        <a14:foregroundMark x1="67553" y1="89229" x2="67908" y2="93617"/>
                        <a14:foregroundMark x1="27482" y1="90691" x2="26064" y2="95346"/>
                        <a14:foregroundMark x1="29610" y1="95213" x2="45567" y2="95213"/>
                        <a14:foregroundMark x1="50532" y1="94415" x2="62943" y2="95346"/>
                        <a14:foregroundMark x1="67553" y1="94814" x2="70567" y2="94016"/>
                        <a14:backgroundMark x1="68440" y1="87234" x2="68440" y2="87234"/>
                        <a14:backgroundMark x1="64362" y1="97074" x2="75532" y2="97074"/>
                        <a14:backgroundMark x1="23759" y1="10505" x2="28723" y2="7979"/>
                        <a14:backgroundMark x1="69858" y1="87500" x2="67021" y2="85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3" r="9900"/>
          <a:stretch/>
        </p:blipFill>
        <p:spPr bwMode="auto">
          <a:xfrm>
            <a:off x="-1" y="2574131"/>
            <a:ext cx="2788920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FBFA215-565B-674F-B786-47C7A89C4C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86" b="89243" l="8889" r="97778">
                        <a14:foregroundMark x1="9111" y1="82470" x2="9111" y2="3586"/>
                        <a14:foregroundMark x1="14444" y1="56175" x2="74222" y2="45817"/>
                        <a14:foregroundMark x1="74222" y1="45817" x2="80222" y2="45817"/>
                        <a14:foregroundMark x1="84667" y1="82470" x2="97778" y2="824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9839" y="2152319"/>
            <a:ext cx="7679459" cy="4283431"/>
          </a:xfrm>
          <a:prstGeom prst="rect">
            <a:avLst/>
          </a:prstGeom>
        </p:spPr>
      </p:pic>
      <p:sp>
        <p:nvSpPr>
          <p:cNvPr id="8" name="Rectángulo 7">
            <a:hlinkClick r:id="rId7" action="ppaction://hlinksldjump"/>
            <a:extLst>
              <a:ext uri="{FF2B5EF4-FFF2-40B4-BE49-F238E27FC236}">
                <a16:creationId xmlns:a16="http://schemas.microsoft.com/office/drawing/2014/main" id="{A7243209-8B44-EB4D-B2D9-D5A6040D2585}"/>
              </a:ext>
            </a:extLst>
          </p:cNvPr>
          <p:cNvSpPr/>
          <p:nvPr/>
        </p:nvSpPr>
        <p:spPr>
          <a:xfrm>
            <a:off x="1597442" y="1111320"/>
            <a:ext cx="9966962" cy="162671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Tiene dos lados más largos.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729239B-6ED5-744C-959A-050D0715DF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2416" y="2002185"/>
            <a:ext cx="958900" cy="6810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2FF606-1CE1-3E46-8028-478B9BF83D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1370" y="5284881"/>
            <a:ext cx="95890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9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277 C 0.03346 0.01643 -0.01459 0.00023 0.09648 0.00717 C 0.09908 0.0074 0.10403 0.0118 0.10403 0.0118 C 0.11979 0.00231 0.09453 0.01782 0.11145 0.00509 C 0.11315 0.00393 0.11484 0.003 0.11653 0.00277 C 0.14023 0.00162 0.16406 0.00138 0.18776 0.00069 C 0.19635 0.00138 0.22278 0.00277 0.23398 0.00509 C 0.23567 0.00532 0.23737 0.00671 0.23906 0.00717 C 0.24153 0.0081 0.24401 0.00879 0.24648 0.00949 C 0.26197 0.00879 0.27734 0.00856 0.29283 0.00717 C 0.29492 0.00717 0.297 0.00578 0.29908 0.00509 L 0.31406 0.00069 C 0.32174 0.00092 0.36197 -0.00417 0.38281 0.00509 C 0.38411 0.00555 0.38528 0.00648 0.38658 0.00717 C 0.4039 0.00115 0.38619 0.00671 0.42408 0.00277 C 0.42942 0.00231 0.43841 -0.00024 0.44401 -0.00163 C 0.45442 -0.0007 0.46497 -0.00047 0.47526 0.00069 C 0.47786 0.00092 0.48033 0.00277 0.48281 0.00277 C 0.49661 0.00277 0.51028 0.00138 0.52408 0.00069 C 0.53281 -0.0044 0.52903 -0.0051 0.53528 -0.00163 L 0.55651 -0.00371 " pathEditMode="relative" ptsTypes="AAAAAAAAAAAAAAAAAAA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5 0.0088 C -0.00117 0.00949 0.00078 0.01088 0.003 0.01088 C 0.04506 0.01018 0.12917 0.00648 0.12917 0.00648 C 0.14623 0.00717 0.16341 0.00903 0.18047 0.0088 C 0.19584 0.00833 0.21133 0.00509 0.2267 0.00417 L 0.26172 0.00208 L 0.29792 0.00417 C 0.30547 0.00486 0.31289 0.00648 0.32045 0.00648 C 0.32917 0.00648 0.33802 0.00486 0.34675 0.00417 L 0.4392 0.00648 C 0.54089 0.00648 0.45782 0.00139 0.52552 0.00648 C 0.52709 0.00717 0.52878 0.00787 0.53047 0.0088 C 0.53177 0.00926 0.53295 0.01088 0.53425 0.01088 C 0.54089 0.01157 0.54753 0.01088 0.55417 0.01088 " pathEditMode="relative" ptsTypes="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B48C1-E297-F04A-9432-3A4A54DB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B1043F-E093-C749-A1F2-F06424470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F8F0C3-0FF8-194C-82BD-61B13FB63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B56F12-16A2-7247-B5ED-BCD0D56AF7BC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610" y1="58777" x2="73936" y2="58777"/>
                        <a14:foregroundMark x1="25000" y1="48404" x2="73936" y2="48404"/>
                        <a14:foregroundMark x1="80851" y1="45080" x2="73936" y2="73936"/>
                        <a14:foregroundMark x1="14184" y1="52261" x2="25000" y2="75000"/>
                        <a14:foregroundMark x1="41135" y1="20080" x2="41135" y2="26064"/>
                        <a14:foregroundMark x1="53369" y1="19548" x2="53369" y2="25000"/>
                        <a14:foregroundMark x1="30319" y1="91356" x2="62589" y2="94548"/>
                        <a14:foregroundMark x1="64894" y1="90824" x2="63298" y2="92952"/>
                        <a14:foregroundMark x1="30496" y1="8910" x2="27946" y2="9242"/>
                        <a14:foregroundMark x1="32270" y1="8245" x2="36879" y2="6782"/>
                        <a14:foregroundMark x1="37766" y1="5851" x2="39184" y2="5053"/>
                        <a14:foregroundMark x1="39184" y1="5053" x2="39184" y2="5053"/>
                        <a14:foregroundMark x1="41312" y1="3856" x2="56738" y2="3856"/>
                        <a14:foregroundMark x1="55674" y1="4787" x2="66489" y2="9309"/>
                        <a14:foregroundMark x1="67021" y1="11569" x2="69858" y2="21941"/>
                        <a14:foregroundMark x1="68972" y1="23404" x2="68972" y2="29255"/>
                        <a14:foregroundMark x1="66489" y1="32314" x2="59752" y2="33511"/>
                        <a14:foregroundMark x1="67376" y1="30984" x2="68085" y2="30585"/>
                        <a14:foregroundMark x1="57092" y1="34574" x2="57801" y2="36303"/>
                        <a14:foregroundMark x1="25532" y1="11170" x2="25532" y2="20213"/>
                        <a14:foregroundMark x1="25000" y1="21011" x2="25000" y2="24867"/>
                        <a14:foregroundMark x1="25532" y1="26197" x2="25532" y2="30984"/>
                        <a14:foregroundMark x1="28546" y1="32447" x2="37234" y2="35239"/>
                        <a14:foregroundMark x1="37234" y1="35239" x2="37234" y2="35239"/>
                        <a14:foregroundMark x1="86525" y1="46144" x2="87589" y2="62500"/>
                        <a14:foregroundMark x1="64894" y1="72473" x2="29610" y2="72473"/>
                        <a14:foregroundMark x1="35106" y1="78457" x2="35106" y2="83378"/>
                        <a14:foregroundMark x1="34752" y1="84973" x2="27482" y2="88963"/>
                        <a14:foregroundMark x1="34574" y1="77261" x2="33688" y2="76064"/>
                        <a14:foregroundMark x1="62234" y1="76463" x2="60638" y2="84707"/>
                        <a14:foregroundMark x1="62766" y1="85771" x2="67627" y2="86910"/>
                        <a14:foregroundMark x1="67553" y1="89229" x2="67908" y2="93617"/>
                        <a14:foregroundMark x1="27482" y1="90691" x2="26064" y2="95346"/>
                        <a14:foregroundMark x1="29610" y1="95213" x2="45567" y2="95213"/>
                        <a14:foregroundMark x1="50532" y1="94415" x2="62943" y2="95346"/>
                        <a14:foregroundMark x1="67553" y1="94814" x2="70567" y2="94016"/>
                        <a14:backgroundMark x1="68440" y1="87234" x2="68440" y2="87234"/>
                        <a14:backgroundMark x1="64362" y1="97074" x2="75532" y2="97074"/>
                        <a14:backgroundMark x1="23759" y1="10505" x2="28723" y2="7979"/>
                        <a14:backgroundMark x1="69858" y1="87500" x2="67021" y2="85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3" r="9900"/>
          <a:stretch/>
        </p:blipFill>
        <p:spPr bwMode="auto">
          <a:xfrm>
            <a:off x="-1" y="2574131"/>
            <a:ext cx="2788920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122F91-A5AC-9D49-AA11-B85038554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86" b="89243" l="8889" r="97778">
                        <a14:foregroundMark x1="9111" y1="82470" x2="9111" y2="3586"/>
                        <a14:foregroundMark x1="14444" y1="56175" x2="74222" y2="45817"/>
                        <a14:foregroundMark x1="74222" y1="45817" x2="80222" y2="45817"/>
                        <a14:foregroundMark x1="84667" y1="82470" x2="97778" y2="824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7519" y="1898809"/>
            <a:ext cx="7037875" cy="3925570"/>
          </a:xfrm>
          <a:prstGeom prst="rect">
            <a:avLst/>
          </a:prstGeom>
        </p:spPr>
      </p:pic>
      <p:sp>
        <p:nvSpPr>
          <p:cNvPr id="7" name="Rectángulo 6">
            <a:hlinkClick r:id="rId7" action="ppaction://hlinksldjump"/>
            <a:extLst>
              <a:ext uri="{FF2B5EF4-FFF2-40B4-BE49-F238E27FC236}">
                <a16:creationId xmlns:a16="http://schemas.microsoft.com/office/drawing/2014/main" id="{8112007C-6016-FB42-8BB7-60EEB5AAAC7E}"/>
              </a:ext>
            </a:extLst>
          </p:cNvPr>
          <p:cNvSpPr/>
          <p:nvPr/>
        </p:nvSpPr>
        <p:spPr>
          <a:xfrm>
            <a:off x="1805938" y="1171735"/>
            <a:ext cx="9966962" cy="162671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rker Felt Thin" panose="02000400000000000000" pitchFamily="2" charset="77"/>
              </a:rPr>
              <a:t>Y dos lados más cortos.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9A512E0-3315-DE42-A60D-88D0574E7F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48090" y="1690688"/>
            <a:ext cx="958900" cy="6810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F75587-F962-B941-A6BF-D524D1B74B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60" b="91680" l="10000" r="90000">
                        <a14:foregroundMark x1="45568" y1="10720" x2="50568" y2="8160"/>
                        <a14:foregroundMark x1="50568" y1="8160" x2="53182" y2="8480"/>
                        <a14:foregroundMark x1="27955" y1="91360" x2="32841" y2="92480"/>
                        <a14:foregroundMark x1="32841" y1="92480" x2="38182" y2="91680"/>
                        <a14:foregroundMark x1="38182" y1="91680" x2="40341" y2="889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7162" y="1741330"/>
            <a:ext cx="95890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4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371 L -0.00078 0.4551 " pathEditMode="relative" ptsTypes="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037 L 0.00729 0.44537 " pathEditMode="relative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DC4AB-4EB1-B94E-A052-86D00E4B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2BF1CC-0144-B546-9F7E-ECA5FDD5D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A892F3-33BA-5544-B35B-BF0435501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666999" y="-2667001"/>
            <a:ext cx="6858000" cy="12192000"/>
          </a:xfrm>
          <a:prstGeom prst="rect">
            <a:avLst/>
          </a:prstGeom>
        </p:spPr>
      </p:pic>
      <p:pic>
        <p:nvPicPr>
          <p:cNvPr id="6" name="Imagen 5" descr="Ilustración De Dibujos Animados De Una Puerta De Madera ...">
            <a:extLst>
              <a:ext uri="{FF2B5EF4-FFF2-40B4-BE49-F238E27FC236}">
                <a16:creationId xmlns:a16="http://schemas.microsoft.com/office/drawing/2014/main" id="{E1377B87-00BC-2A44-81F5-9D7C5FA2475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6" y="1504633"/>
            <a:ext cx="1203325" cy="213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Sobre De Moda Buzón Decorativo Sobre De Dibujos Animados Sobre De ...">
            <a:extLst>
              <a:ext uri="{FF2B5EF4-FFF2-40B4-BE49-F238E27FC236}">
                <a16:creationId xmlns:a16="http://schemas.microsoft.com/office/drawing/2014/main" id="{E9A31917-5F06-1742-A744-553F7CAF8775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8000" y1="61583" x2="36750" y2="43250"/>
                        <a14:foregroundMark x1="38000" y1="44667" x2="57917" y2="65750"/>
                        <a14:foregroundMark x1="35750" y1="49583" x2="47417" y2="68500"/>
                        <a14:foregroundMark x1="33583" y1="67083" x2="53000" y2="74917"/>
                        <a14:foregroundMark x1="53000" y1="74917" x2="59667" y2="80833"/>
                        <a14:foregroundMark x1="59667" y1="80833" x2="61917" y2="81750"/>
                        <a14:foregroundMark x1="70333" y1="79083" x2="76083" y2="64500"/>
                        <a14:foregroundMark x1="55750" y1="59000" x2="69000" y2="55750"/>
                        <a14:foregroundMark x1="64667" y1="64667" x2="74167" y2="64167"/>
                        <a14:foregroundMark x1="74167" y1="64167" x2="83167" y2="60833"/>
                        <a14:foregroundMark x1="82833" y1="61417" x2="75250" y2="77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064" y="3636645"/>
            <a:ext cx="3711576" cy="308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Borrador Animacion De Anime Balsa De Goma Dibujado A Mano De ...">
            <a:extLst>
              <a:ext uri="{FF2B5EF4-FFF2-40B4-BE49-F238E27FC236}">
                <a16:creationId xmlns:a16="http://schemas.microsoft.com/office/drawing/2014/main" id="{420998F2-EC56-2640-9441-08AE33834107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64" y="1443375"/>
            <a:ext cx="3165476" cy="23044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F36B155-F490-694F-AE18-80C5B3509C2A}"/>
              </a:ext>
            </a:extLst>
          </p:cNvPr>
          <p:cNvSpPr/>
          <p:nvPr/>
        </p:nvSpPr>
        <p:spPr>
          <a:xfrm>
            <a:off x="297180" y="213855"/>
            <a:ext cx="92554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ln w="76200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arker Felt Thin" panose="02000400000000000000" pitchFamily="2" charset="77"/>
              </a:rPr>
              <a:t>Tienen forma de rectángulo…</a:t>
            </a:r>
            <a:endParaRPr lang="es-CL" sz="6000" dirty="0"/>
          </a:p>
        </p:txBody>
      </p:sp>
      <p:pic>
        <p:nvPicPr>
          <p:cNvPr id="10" name="Imagen 9" descr="El rectángulo y su forma en los objetos - YouTube">
            <a:extLst>
              <a:ext uri="{FF2B5EF4-FFF2-40B4-BE49-F238E27FC236}">
                <a16:creationId xmlns:a16="http://schemas.microsoft.com/office/drawing/2014/main" id="{299B943A-8DC2-CB4B-B72C-8B0DE06EFA11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556" b="86389" l="625" r="99792">
                        <a14:foregroundMark x1="21667" y1="23611" x2="35208" y2="24167"/>
                        <a14:foregroundMark x1="35208" y1="24167" x2="52500" y2="23611"/>
                        <a14:foregroundMark x1="52500" y1="23611" x2="72292" y2="24722"/>
                        <a14:foregroundMark x1="19167" y1="15556" x2="33958" y2="15833"/>
                        <a14:foregroundMark x1="33958" y1="15833" x2="76875" y2="11667"/>
                        <a14:foregroundMark x1="76875" y1="11667" x2="78750" y2="11667"/>
                        <a14:foregroundMark x1="28958" y1="84167" x2="37500" y2="84722"/>
                        <a14:foregroundMark x1="62083" y1="83611" x2="71042" y2="80278"/>
                        <a14:foregroundMark x1="36667" y1="80833" x2="39792" y2="58333"/>
                        <a14:foregroundMark x1="60625" y1="79722" x2="55208" y2="57222"/>
                        <a14:foregroundMark x1="16042" y1="58333" x2="42708" y2="56111"/>
                        <a14:foregroundMark x1="42708" y1="56111" x2="55625" y2="56111"/>
                        <a14:foregroundMark x1="55625" y1="56111" x2="69583" y2="55556"/>
                        <a14:foregroundMark x1="69583" y1="55556" x2="81667" y2="56667"/>
                        <a14:foregroundMark x1="15208" y1="57222" x2="17083" y2="22778"/>
                        <a14:foregroundMark x1="17083" y1="22778" x2="16042" y2="12778"/>
                        <a14:foregroundMark x1="81250" y1="35556" x2="92500" y2="27500"/>
                        <a14:foregroundMark x1="92500" y1="27500" x2="94583" y2="19444"/>
                        <a14:foregroundMark x1="92083" y1="26389" x2="95833" y2="23611"/>
                        <a14:foregroundMark x1="93750" y1="26944" x2="99792" y2="26944"/>
                        <a14:foregroundMark x1="625" y1="20833" x2="16875" y2="36111"/>
                        <a14:foregroundMark x1="4583" y1="23056" x2="6250" y2="17222"/>
                        <a14:foregroundMark x1="16875" y1="12222" x2="45417" y2="12778"/>
                        <a14:foregroundMark x1="45417" y1="12778" x2="71458" y2="10833"/>
                        <a14:foregroundMark x1="64167" y1="83056" x2="59792" y2="69167"/>
                        <a14:foregroundMark x1="38750" y1="86389" x2="38750" y2="7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0" t="11697" r="1152" b="10346"/>
          <a:stretch/>
        </p:blipFill>
        <p:spPr bwMode="auto">
          <a:xfrm>
            <a:off x="9042558" y="311804"/>
            <a:ext cx="1820228" cy="1099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Dibujo animado dibujo animado de los buñuelos, comida, otros ...">
            <a:extLst>
              <a:ext uri="{FF2B5EF4-FFF2-40B4-BE49-F238E27FC236}">
                <a16:creationId xmlns:a16="http://schemas.microsoft.com/office/drawing/2014/main" id="{E53047F2-988F-0D44-A737-E120613325BA}"/>
              </a:ext>
            </a:extLst>
          </p:cNvPr>
          <p:cNvPicPr/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221" b="93624" l="10000" r="90000">
                        <a14:foregroundMark x1="48152" y1="7886" x2="57283" y2="8389"/>
                        <a14:foregroundMark x1="57283" y1="8389" x2="60217" y2="9732"/>
                        <a14:foregroundMark x1="38587" y1="91779" x2="57065" y2="93624"/>
                        <a14:foregroundMark x1="57065" y1="93624" x2="62065" y2="90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4" y="4718683"/>
            <a:ext cx="2452053" cy="1653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Riesgo dados dados juegos de azar arkham horror, dados rojos ...">
            <a:extLst>
              <a:ext uri="{FF2B5EF4-FFF2-40B4-BE49-F238E27FC236}">
                <a16:creationId xmlns:a16="http://schemas.microsoft.com/office/drawing/2014/main" id="{A20267C2-19B4-E147-82B3-1D2846E7202C}"/>
              </a:ext>
            </a:extLst>
          </p:cNvPr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03" b="95973" l="10000" r="90000">
                        <a14:foregroundMark x1="37609" y1="13591" x2="49565" y2="36913"/>
                        <a14:foregroundMark x1="54022" y1="6711" x2="69130" y2="27852"/>
                        <a14:foregroundMark x1="52609" y1="1342" x2="56304" y2="671"/>
                        <a14:foregroundMark x1="37609" y1="91443" x2="47391" y2="95973"/>
                        <a14:foregroundMark x1="47391" y1="95973" x2="56304" y2="87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709" y="1841958"/>
            <a:ext cx="2721611" cy="20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Rebanada De Pastel Con La Mano Dibujada Ilustración Vectorial De ...">
            <a:extLst>
              <a:ext uri="{FF2B5EF4-FFF2-40B4-BE49-F238E27FC236}">
                <a16:creationId xmlns:a16="http://schemas.microsoft.com/office/drawing/2014/main" id="{9030D0A3-BB0A-8749-9F51-AC059B6D9085}"/>
              </a:ext>
            </a:extLst>
          </p:cNvPr>
          <p:cNvPicPr/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37077" y1="32231" x2="61538" y2="15846"/>
                        <a14:foregroundMark x1="61538" y1="15846" x2="62462" y2="15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330" y="4048684"/>
            <a:ext cx="2304456" cy="2323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AE15923B-5F8B-0B45-9A46-0F7BA2EC33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518521" y="-1187908"/>
            <a:ext cx="812800" cy="812800"/>
          </a:xfrm>
          <a:prstGeom prst="rect">
            <a:avLst/>
          </a:prstGeom>
        </p:spPr>
      </p:pic>
      <p:pic>
        <p:nvPicPr>
          <p:cNvPr id="1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96489CD1-83B6-E346-8EED-AC9E66C34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095998" y="-1759585"/>
            <a:ext cx="812800" cy="812800"/>
          </a:xfrm>
          <a:prstGeom prst="rect">
            <a:avLst/>
          </a:prstGeom>
        </p:spPr>
      </p:pic>
      <p:pic>
        <p:nvPicPr>
          <p:cNvPr id="19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D8EAC79F-EEB5-724C-A0C4-97813A304C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39361" y="-1903413"/>
            <a:ext cx="812800" cy="812800"/>
          </a:xfrm>
          <a:prstGeom prst="rect">
            <a:avLst/>
          </a:prstGeom>
        </p:spPr>
      </p:pic>
      <p:pic>
        <p:nvPicPr>
          <p:cNvPr id="20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102383B3-134F-014A-A250-D69F422C23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304158" y="-2000708"/>
            <a:ext cx="812800" cy="812800"/>
          </a:xfrm>
          <a:prstGeom prst="rect">
            <a:avLst/>
          </a:prstGeom>
        </p:spPr>
      </p:pic>
      <p:pic>
        <p:nvPicPr>
          <p:cNvPr id="21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7C8261EB-F215-524F-83D0-A54871E616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909630" y="-2136102"/>
            <a:ext cx="812800" cy="8128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8B72ABD-AE7D-9644-AD6A-9221FD6A8459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621504" y="4576444"/>
            <a:ext cx="2196280" cy="191643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A97D16FB-CD31-F24C-A41E-809D03FCFC3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623632" y="1920378"/>
            <a:ext cx="2196280" cy="1916431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71DA959E-C311-0E47-8F44-4B62AAF13A7B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8570792" y="4456409"/>
            <a:ext cx="2196280" cy="19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36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1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1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Feliz lindo niño niño y niña llevan pila... | Premium Vector #Freepik #vector #escuela">
            <a:extLst>
              <a:ext uri="{FF2B5EF4-FFF2-40B4-BE49-F238E27FC236}">
                <a16:creationId xmlns:a16="http://schemas.microsoft.com/office/drawing/2014/main" id="{AFBCA566-D3D9-E64E-9DDE-C6AD34258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659473"/>
            <a:ext cx="9570720" cy="553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EE59179-AD9A-BC46-A253-82B557909C32}"/>
              </a:ext>
            </a:extLst>
          </p:cNvPr>
          <p:cNvSpPr/>
          <p:nvPr/>
        </p:nvSpPr>
        <p:spPr>
          <a:xfrm>
            <a:off x="264462" y="5736862"/>
            <a:ext cx="104035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2"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A trabajar…</a:t>
            </a:r>
          </a:p>
        </p:txBody>
      </p:sp>
      <p:pic>
        <p:nvPicPr>
          <p:cNvPr id="7" name="Imagen 6" descr="EE.gif">
            <a:extLst>
              <a:ext uri="{FF2B5EF4-FFF2-40B4-BE49-F238E27FC236}">
                <a16:creationId xmlns:a16="http://schemas.microsoft.com/office/drawing/2014/main" id="{727FA876-C101-6449-AE5F-50AC3021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06" y="872762"/>
            <a:ext cx="846666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84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-3.7037E-6 L 2.70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85</Words>
  <Application>Microsoft Macintosh PowerPoint</Application>
  <PresentationFormat>Panorámica</PresentationFormat>
  <Paragraphs>19</Paragraphs>
  <Slides>13</Slides>
  <Notes>6</Notes>
  <HiddenSlides>0</HiddenSlides>
  <MMClips>34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43</cp:revision>
  <dcterms:created xsi:type="dcterms:W3CDTF">2020-08-04T03:09:46Z</dcterms:created>
  <dcterms:modified xsi:type="dcterms:W3CDTF">2020-10-26T21:17:11Z</dcterms:modified>
</cp:coreProperties>
</file>