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2" r:id="rId4"/>
    <p:sldId id="260" r:id="rId5"/>
    <p:sldId id="258" r:id="rId6"/>
    <p:sldId id="261" r:id="rId7"/>
    <p:sldId id="259" r:id="rId8"/>
    <p:sldId id="262" r:id="rId9"/>
    <p:sldId id="28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CC16"/>
    <a:srgbClr val="F5630F"/>
    <a:srgbClr val="FF24B8"/>
    <a:srgbClr val="2A19B1"/>
    <a:srgbClr val="CC550E"/>
    <a:srgbClr val="0BCCB0"/>
    <a:srgbClr val="CC5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7"/>
    <p:restoredTop sz="93949"/>
  </p:normalViewPr>
  <p:slideViewPr>
    <p:cSldViewPr snapToGrid="0" snapToObjects="1">
      <p:cViewPr varScale="1">
        <p:scale>
          <a:sx n="79" d="100"/>
          <a:sy n="79" d="100"/>
        </p:scale>
        <p:origin x="24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CA6E6-762C-364D-B89F-DEC5B9F3C82C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DCC8E-186E-4A44-8F1C-D0B9BDD6B67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5977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DCC8E-186E-4A44-8F1C-D0B9BDD6B679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4261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DCC8E-186E-4A44-8F1C-D0B9BDD6B679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8828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DCC8E-186E-4A44-8F1C-D0B9BDD6B679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4620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DCC8E-186E-4A44-8F1C-D0B9BDD6B679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655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BBA669-4D1F-2F46-A03F-E6DB45313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36D6F9-CB15-5C49-B82F-27356DFE7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3EA50B-64C4-B745-8329-1B2D951AE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EE1734-AE8F-724E-9448-CF9416ED2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7EFAD4-5DE2-CE4E-AA58-23AEC0F0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26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10001-A3A3-6243-A552-B66430B27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65D5C3-2664-234E-B2C2-315F9506C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2D735B-CA49-DC4E-A3CC-928B54176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DBCC9B-9CF1-2143-BB64-DF891EE8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1C8EA-5DF9-9A46-B19E-63E8B7F9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158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2A3D1-F8EE-5A48-9477-A0B32993A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BD92C-4569-7040-BCBF-E8DC8973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39D74D-DF88-2046-B1FD-0E70F4B2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E138F2-3ABE-1E48-820C-D3CB3F80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F6EB98-774C-CC44-81C9-04ECD5BB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725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239F82-009E-5747-942A-C15B4882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2A6545-DA94-DF40-8D4B-731548CF9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C3FCE4-6662-E344-8267-23DC805C4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DA700B-3CB7-8C43-AB9E-39B91081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1BB964-E2AC-6C4D-BB98-7AF0E8B7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82EF68-6417-9645-B28B-53EB970A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472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A036A-860E-8245-B66C-306DCF737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AC8818-E3B6-2941-9F03-A097A493E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4B6CBA-94FB-7D40-B3E7-827BF6FD1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9B518A-953D-6F4D-B26D-CBC444391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129F94-A080-E144-A229-958728341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FF0FE64-3BBE-3642-826C-0990EF00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0D9ECA-9184-5143-96FD-6613C74CB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5754ED-ACAE-5F48-97B2-52393D03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846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AD457-B747-944A-A8B2-31B9F01E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8FB9863-C30D-7842-90DB-DA3A6535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AC382-5CE3-3142-B183-B0CC2DAB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152664-ABA2-994C-9549-2BA8A073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135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B0661C3-41F8-0542-AB4B-E796B180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133B93C-8B95-2645-B5F8-D89F57DE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329C58-DC1F-6E4B-8604-E445B2B6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507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A0FE4-773E-EB4C-B0D5-E4EBF58B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28C185-09BA-944D-AED4-CFB6FF93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5BA90E-BD43-CA45-BDC5-6081D20DF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FA2CE8-FA5A-AE42-B3C9-9AEBFE78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D800F0-EBFC-D247-A1C2-B6EA4D2F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643234-E3E8-9A41-B8CA-33988CA0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940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BF594-4833-164C-9147-24E47790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AB459B-BC10-E044-90F2-C2ABFFC7D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366FC9-4207-CF46-9E76-1DB0DF8B7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BFE2AA-4586-BB4D-939E-4AB575A84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60F08-7797-4346-934B-33F46F38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3EB23D-3EBE-4B43-95D7-C5D97791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52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3338D-7C92-BA41-B28C-02855B61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A88C1A-8272-E445-817F-886897EA8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6E0EBE-67A4-FF43-A443-3888C890A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2AEF9E-2717-A448-AF47-572994551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1347CC-BBB3-6244-BC94-426C75494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89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4E7F54-32D3-C34F-868F-9F4F785E6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04E6FC-1D34-B14E-8CE7-473B77C42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9BAEE5-F1FC-8841-AE45-30E16943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E1B1B-BBD4-3F44-A51F-64AEBB5F8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38146D-77F8-3E40-931D-4FA548BC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31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0440999-A2E2-E142-B0DF-3906E19A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8C81F9-5F3E-2D4E-BA64-A9A14DE77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3E4219-0716-EF4F-BB02-DC361777A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85620-AD3B-4A48-82D1-74E5FB291E7A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79B3C-B904-404F-A34B-0A25CC534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58AFB4-D4C3-5E47-8217-9C98D26F8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45440-BF25-5B40-914C-D55C14C3A9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12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2" Type="http://schemas.microsoft.com/office/2007/relationships/media" Target="../media/media1.mp3"/><Relationship Id="rId16" Type="http://schemas.openxmlformats.org/officeDocument/2006/relationships/image" Target="../media/image7.png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5" Type="http://schemas.microsoft.com/office/2007/relationships/hdphoto" Target="../media/hdphoto5.wdp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7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microsoft.com/office/2007/relationships/hdphoto" Target="../media/hdphoto11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microsoft.com/office/2007/relationships/hdphoto" Target="../media/hdphoto10.wdp"/><Relationship Id="rId4" Type="http://schemas.openxmlformats.org/officeDocument/2006/relationships/image" Target="../media/image17.tiff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5.png"/><Relationship Id="rId10" Type="http://schemas.microsoft.com/office/2007/relationships/hdphoto" Target="../media/hdphoto14.wdp"/><Relationship Id="rId4" Type="http://schemas.microsoft.com/office/2007/relationships/hdphoto" Target="../media/hdphoto12.wdp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microsoft.com/office/2007/relationships/hdphoto" Target="../media/hdphoto1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1.png"/><Relationship Id="rId5" Type="http://schemas.openxmlformats.org/officeDocument/2006/relationships/image" Target="../media/image29.png"/><Relationship Id="rId10" Type="http://schemas.openxmlformats.org/officeDocument/2006/relationships/image" Target="../media/image30.png"/><Relationship Id="rId4" Type="http://schemas.openxmlformats.org/officeDocument/2006/relationships/image" Target="../media/image28.jp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tiff"/><Relationship Id="rId7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microsoft.com/office/2007/relationships/hdphoto" Target="../media/hdphoto17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gif"/><Relationship Id="rId5" Type="http://schemas.microsoft.com/office/2007/relationships/hdphoto" Target="../media/hdphoto18.wdp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4937AB2-41B9-8941-847A-710F5A066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93437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B53B49-8FE2-1A4B-9661-31752FD6C6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073" l="1596" r="98227">
                        <a14:foregroundMark x1="4610" y1="18411" x2="6383" y2="10066"/>
                        <a14:foregroundMark x1="6383" y1="10066" x2="15780" y2="7815"/>
                        <a14:foregroundMark x1="39007" y1="4768" x2="46986" y2="5033"/>
                        <a14:foregroundMark x1="35816" y1="2119" x2="42021" y2="2384"/>
                        <a14:foregroundMark x1="1950" y1="12053" x2="1950" y2="20662"/>
                        <a14:foregroundMark x1="4610" y1="28079" x2="5142" y2="30331"/>
                        <a14:foregroundMark x1="18085" y1="34702" x2="26418" y2="31656"/>
                        <a14:foregroundMark x1="14007" y1="33377" x2="15426" y2="34040"/>
                        <a14:foregroundMark x1="46454" y1="8079" x2="42908" y2="6358"/>
                        <a14:foregroundMark x1="58511" y1="4768" x2="59929" y2="12450"/>
                        <a14:foregroundMark x1="45567" y1="8742" x2="46986" y2="6755"/>
                        <a14:foregroundMark x1="42021" y1="94967" x2="43617" y2="88079"/>
                        <a14:foregroundMark x1="47163" y1="99073" x2="53546" y2="99205"/>
                        <a14:foregroundMark x1="92376" y1="73113" x2="98404" y2="67947"/>
                        <a14:foregroundMark x1="64007" y1="15629" x2="61702" y2="15762"/>
                        <a14:foregroundMark x1="61702" y1="8477" x2="60461" y2="10861"/>
                        <a14:foregroundMark x1="47518" y1="795" x2="50000" y2="927"/>
                        <a14:foregroundMark x1="39184" y1="795" x2="38475" y2="0"/>
                        <a14:backgroundMark x1="43794" y1="1325" x2="44858" y2="2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2227" y="3262323"/>
            <a:ext cx="4098417" cy="54949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16BC60A-CD6D-B543-A3F8-40E2F662D1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19" b="93035" l="3908" r="97513">
                        <a14:foregroundMark x1="4085" y1="26119" x2="8348" y2="27612"/>
                        <a14:foregroundMark x1="13854" y1="12189" x2="15098" y2="12438"/>
                        <a14:foregroundMark x1="30373" y1="9950" x2="31794" y2="6219"/>
                        <a14:foregroundMark x1="44760" y1="92040" x2="48490" y2="92537"/>
                        <a14:foregroundMark x1="69449" y1="93035" x2="70337" y2="91542"/>
                        <a14:foregroundMark x1="92007" y1="54229" x2="93606" y2="68408"/>
                        <a14:foregroundMark x1="93606" y1="68408" x2="93428" y2="70149"/>
                        <a14:foregroundMark x1="96448" y1="63682" x2="97513" y2="577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2482980" y="2733688"/>
            <a:ext cx="6780616" cy="52050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14F520D-D2DA-F543-B641-032C9B429A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11" b="95166" l="1066" r="99645">
                        <a14:foregroundMark x1="7993" y1="37160" x2="7993" y2="48943"/>
                        <a14:foregroundMark x1="7993" y1="48943" x2="5506" y2="54985"/>
                        <a14:foregroundMark x1="1066" y1="48943" x2="1066" y2="54683"/>
                        <a14:foregroundMark x1="6750" y1="35347" x2="5684" y2="34743"/>
                        <a14:foregroundMark x1="20249" y1="32931" x2="23091" y2="41390"/>
                        <a14:foregroundMark x1="44583" y1="93656" x2="49911" y2="94260"/>
                        <a14:foregroundMark x1="35346" y1="85196" x2="40320" y2="90332"/>
                        <a14:foregroundMark x1="41030" y1="93656" x2="43339" y2="88520"/>
                        <a14:foregroundMark x1="20426" y1="34139" x2="20426" y2="39577"/>
                        <a14:foregroundMark x1="60746" y1="9668" x2="59680" y2="1511"/>
                        <a14:foregroundMark x1="92362" y1="52568" x2="95204" y2="44713"/>
                        <a14:foregroundMark x1="98579" y1="43807" x2="99822" y2="39275"/>
                        <a14:foregroundMark x1="57904" y1="86405" x2="61279" y2="87009"/>
                        <a14:foregroundMark x1="65364" y1="94864" x2="71226" y2="951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811400" y="3988269"/>
            <a:ext cx="5027064" cy="371919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74E95E9-4D48-CA42-81F0-BC3C91AB5C5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036" b="98929" l="3369" r="97163">
                        <a14:foregroundMark x1="50709" y1="23393" x2="54254" y2="22500"/>
                        <a14:foregroundMark x1="8688" y1="66429" x2="3369" y2="66964"/>
                        <a14:foregroundMark x1="21454" y1="59643" x2="20035" y2="59821"/>
                        <a14:foregroundMark x1="20922" y1="57857" x2="25709" y2="58214"/>
                        <a14:foregroundMark x1="89539" y1="40714" x2="96809" y2="39464"/>
                        <a14:foregroundMark x1="89007" y1="92857" x2="93794" y2="93571"/>
                        <a14:foregroundMark x1="71454" y1="94107" x2="67199" y2="97857"/>
                        <a14:foregroundMark x1="66312" y1="98571" x2="67376" y2="99107"/>
                        <a14:foregroundMark x1="96454" y1="94821" x2="97340" y2="95536"/>
                        <a14:foregroundMark x1="57086" y1="19208" x2="58333" y2="18036"/>
                        <a14:foregroundMark x1="55674" y1="20536" x2="55990" y2="20239"/>
                        <a14:backgroundMark x1="71277" y1="99464" x2="72340" y2="99643"/>
                        <a14:backgroundMark x1="71454" y1="94286" x2="71454" y2="93750"/>
                        <a14:backgroundMark x1="58511" y1="21071" x2="58511" y2="22143"/>
                        <a14:backgroundMark x1="57270" y1="21607" x2="57270" y2="22679"/>
                        <a14:backgroundMark x1="58333" y1="20893" x2="59220" y2="21071"/>
                        <a14:backgroundMark x1="59220" y1="21250" x2="57979" y2="22143"/>
                        <a14:backgroundMark x1="58333" y1="21071" x2="59929" y2="21429"/>
                      </a14:backgroundRemoval>
                    </a14:imgEffect>
                  </a14:imgLayer>
                </a14:imgProps>
              </a:ext>
            </a:extLst>
          </a:blip>
          <a:srcRect t="16617"/>
          <a:stretch/>
        </p:blipFill>
        <p:spPr>
          <a:xfrm flipH="1">
            <a:off x="-889654" y="-773088"/>
            <a:ext cx="4776876" cy="29442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D18752F-46A3-B143-9567-76B1ECFE72C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195" b="99042" l="2889" r="98889">
                        <a14:foregroundMark x1="8889" y1="28115" x2="2889" y2="29073"/>
                        <a14:foregroundMark x1="77556" y1="8626" x2="85111" y2="4153"/>
                        <a14:foregroundMark x1="85111" y1="4153" x2="85556" y2="3195"/>
                        <a14:foregroundMark x1="87111" y1="48243" x2="94667" y2="44409"/>
                        <a14:foregroundMark x1="94667" y1="44409" x2="94889" y2="44409"/>
                        <a14:foregroundMark x1="92667" y1="42492" x2="99111" y2="43450"/>
                        <a14:foregroundMark x1="85556" y1="32268" x2="83111" y2="27476"/>
                        <a14:foregroundMark x1="30889" y1="92971" x2="31333" y2="990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81655" y="-489005"/>
            <a:ext cx="4516593" cy="3262324"/>
          </a:xfrm>
          <a:prstGeom prst="rect">
            <a:avLst/>
          </a:prstGeom>
        </p:spPr>
      </p:pic>
      <p:pic>
        <p:nvPicPr>
          <p:cNvPr id="18" name="y2mate.com - 23. Get Funky!  Hunter x Hunter 2011 Original Soundtrack_F2sLo7Ax18s" descr="y2mate.com - 23. Get Funky!  Hunter x Hunter 2011 Original Soundtrack_F2sLo7Ax18s">
            <a:hlinkClick r:id="" action="ppaction://media"/>
            <a:extLst>
              <a:ext uri="{FF2B5EF4-FFF2-40B4-BE49-F238E27FC236}">
                <a16:creationId xmlns:a16="http://schemas.microsoft.com/office/drawing/2014/main" id="{759197D1-A3C4-EE4B-ABC5-922FC63F235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9223.201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1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1DECC8-C398-0242-9E5E-AB6E7C3F3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99" b="96890" l="7846" r="96995">
                        <a14:foregroundMark x1="9349" y1="9569" x2="16528" y2="9809"/>
                        <a14:foregroundMark x1="16528" y1="9809" x2="47913" y2="6699"/>
                        <a14:foregroundMark x1="47913" y1="6699" x2="69282" y2="10287"/>
                        <a14:foregroundMark x1="73623" y1="9809" x2="67780" y2="47368"/>
                        <a14:foregroundMark x1="67780" y1="47368" x2="66778" y2="51435"/>
                        <a14:foregroundMark x1="49750" y1="19139" x2="44073" y2="58612"/>
                        <a14:foregroundMark x1="21202" y1="26555" x2="40902" y2="27033"/>
                        <a14:foregroundMark x1="30384" y1="14354" x2="49416" y2="14593"/>
                        <a14:foregroundMark x1="10518" y1="16029" x2="15693" y2="19139"/>
                        <a14:foregroundMark x1="15693" y1="19139" x2="19533" y2="24402"/>
                        <a14:foregroundMark x1="16194" y1="11244" x2="31219" y2="15311"/>
                        <a14:foregroundMark x1="33055" y1="9330" x2="34891" y2="12201"/>
                        <a14:foregroundMark x1="6678" y1="13397" x2="8681" y2="22967"/>
                        <a14:foregroundMark x1="8681" y1="22967" x2="9182" y2="23684"/>
                        <a14:foregroundMark x1="10851" y1="37081" x2="34891" y2="37321"/>
                        <a14:foregroundMark x1="14023" y1="47608" x2="36227" y2="46172"/>
                        <a14:foregroundMark x1="36227" y1="46172" x2="37730" y2="46172"/>
                        <a14:foregroundMark x1="17529" y1="61483" x2="34057" y2="61722"/>
                        <a14:foregroundMark x1="34057" y1="61722" x2="42571" y2="61483"/>
                        <a14:foregroundMark x1="42571" y1="61483" x2="44908" y2="61483"/>
                        <a14:foregroundMark x1="10184" y1="44498" x2="10684" y2="57656"/>
                        <a14:foregroundMark x1="10684" y1="57656" x2="10684" y2="57656"/>
                        <a14:foregroundMark x1="30217" y1="40670" x2="32721" y2="44258"/>
                        <a14:foregroundMark x1="37730" y1="40431" x2="41736" y2="44737"/>
                        <a14:foregroundMark x1="41736" y1="44737" x2="43740" y2="45933"/>
                        <a14:foregroundMark x1="52588" y1="32057" x2="67780" y2="32297"/>
                        <a14:foregroundMark x1="50751" y1="40670" x2="66945" y2="40909"/>
                        <a14:foregroundMark x1="51085" y1="46172" x2="51085" y2="76077"/>
                        <a14:foregroundMark x1="52755" y1="64593" x2="60434" y2="78230"/>
                        <a14:foregroundMark x1="11519" y1="62679" x2="11853" y2="84928"/>
                        <a14:foregroundMark x1="11853" y1="84928" x2="13189" y2="88517"/>
                        <a14:foregroundMark x1="15192" y1="75359" x2="23873" y2="92584"/>
                        <a14:foregroundMark x1="27713" y1="91148" x2="54257" y2="89474"/>
                        <a14:foregroundMark x1="52755" y1="77512" x2="57930" y2="85885"/>
                        <a14:foregroundMark x1="59432" y1="90191" x2="68614" y2="91148"/>
                        <a14:foregroundMark x1="60434" y1="94976" x2="64942" y2="97129"/>
                        <a14:foregroundMark x1="64942" y1="97129" x2="67279" y2="97129"/>
                        <a14:foregroundMark x1="89649" y1="31340" x2="89649" y2="41627"/>
                        <a14:foregroundMark x1="88982" y1="80383" x2="92321" y2="85885"/>
                        <a14:foregroundMark x1="92321" y1="85885" x2="92654" y2="89474"/>
                        <a14:foregroundMark x1="95659" y1="95455" x2="96995" y2="95694"/>
                        <a14:backgroundMark x1="79633" y1="10287" x2="84140" y2="10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3819" y="-311291"/>
            <a:ext cx="10737339" cy="716929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DFBF82-E4C2-8943-8126-FC3F122EA4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14" b="90647" l="5911" r="95208">
                        <a14:foregroundMark x1="6230" y1="28297" x2="10224" y2="22542"/>
                        <a14:foregroundMark x1="10224" y1="22542" x2="13099" y2="15588"/>
                        <a14:foregroundMark x1="13099" y1="15588" x2="17732" y2="10312"/>
                        <a14:foregroundMark x1="17732" y1="10312" x2="18371" y2="10072"/>
                        <a14:foregroundMark x1="36581" y1="90647" x2="44089" y2="91127"/>
                        <a14:foregroundMark x1="90256" y1="63789" x2="95208" y2="63789"/>
                        <a14:foregroundMark x1="22364" y1="7914" x2="18371" y2="8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2019323" y="-206360"/>
            <a:ext cx="5076191" cy="46060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88D43C-1ED7-CB47-80B6-27FD17ECE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36834">
            <a:off x="-1556385" y="3788301"/>
            <a:ext cx="5050502" cy="33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9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21ACB-E3A0-8845-8190-1C348EF3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D3D7A91-B249-C948-AB5C-494D4F3B7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13447" cy="6858000"/>
          </a:xfrm>
        </p:spPr>
      </p:pic>
      <p:pic>
        <p:nvPicPr>
          <p:cNvPr id="7" name="era de dinos" descr="era de dinos">
            <a:hlinkClick r:id="" action="ppaction://media"/>
            <a:extLst>
              <a:ext uri="{FF2B5EF4-FFF2-40B4-BE49-F238E27FC236}">
                <a16:creationId xmlns:a16="http://schemas.microsoft.com/office/drawing/2014/main" id="{745FE4F2-59B7-1844-AA8C-A84D8D728D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0650" y="237419"/>
            <a:ext cx="11230699" cy="625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C0FE386-B4A0-574B-B88A-FCDE003B5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91309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7EF90780-990E-994A-BE34-BD8402581C30}"/>
              </a:ext>
            </a:extLst>
          </p:cNvPr>
          <p:cNvSpPr/>
          <p:nvPr/>
        </p:nvSpPr>
        <p:spPr>
          <a:xfrm>
            <a:off x="7671218" y="1217949"/>
            <a:ext cx="1903751" cy="1199213"/>
          </a:xfrm>
          <a:prstGeom prst="ellipse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tx1"/>
                </a:solidFill>
                <a:latin typeface="Bradley Hand" pitchFamily="2" charset="77"/>
              </a:rPr>
              <a:t>¿En dónde vivieron?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4351C49-F523-4446-BD2C-7DFB392C511D}"/>
              </a:ext>
            </a:extLst>
          </p:cNvPr>
          <p:cNvSpPr/>
          <p:nvPr/>
        </p:nvSpPr>
        <p:spPr>
          <a:xfrm>
            <a:off x="2617031" y="2454639"/>
            <a:ext cx="2365949" cy="1199213"/>
          </a:xfrm>
          <a:prstGeom prst="ellipse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Bradley Hand" pitchFamily="2" charset="77"/>
              </a:rPr>
              <a:t>¿Cómo se desplazaban?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DD402EA6-6275-D24B-9924-1DB459AA2F13}"/>
              </a:ext>
            </a:extLst>
          </p:cNvPr>
          <p:cNvSpPr/>
          <p:nvPr/>
        </p:nvSpPr>
        <p:spPr>
          <a:xfrm>
            <a:off x="7947284" y="2979292"/>
            <a:ext cx="2261018" cy="1199213"/>
          </a:xfrm>
          <a:prstGeom prst="ellipse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tx1"/>
                </a:solidFill>
                <a:latin typeface="Bradley Hand" pitchFamily="2" charset="77"/>
              </a:rPr>
              <a:t>Alimentación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BA875CB-E180-634F-9277-FDBB4C6BAF0E}"/>
              </a:ext>
            </a:extLst>
          </p:cNvPr>
          <p:cNvSpPr/>
          <p:nvPr/>
        </p:nvSpPr>
        <p:spPr>
          <a:xfrm>
            <a:off x="2848131" y="5134132"/>
            <a:ext cx="2485871" cy="1199213"/>
          </a:xfrm>
          <a:prstGeom prst="ellipse">
            <a:avLst/>
          </a:prstGeom>
          <a:ln w="76200">
            <a:solidFill>
              <a:srgbClr val="FF24B8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Bradley Hand" pitchFamily="2" charset="77"/>
              </a:rPr>
              <a:t>Reproducción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5E9893C-85C8-8D43-A2D7-1FF899FF6FC7}"/>
              </a:ext>
            </a:extLst>
          </p:cNvPr>
          <p:cNvSpPr/>
          <p:nvPr/>
        </p:nvSpPr>
        <p:spPr>
          <a:xfrm>
            <a:off x="7209020" y="4796847"/>
            <a:ext cx="2365949" cy="1199213"/>
          </a:xfrm>
          <a:prstGeom prst="ellipse">
            <a:avLst/>
          </a:pr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Bradley Hand" pitchFamily="2" charset="77"/>
              </a:rPr>
              <a:t>¿por qué ya no existen? 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30FF1A3-36AE-7340-84DC-80E3C9E6DAAE}"/>
              </a:ext>
            </a:extLst>
          </p:cNvPr>
          <p:cNvSpPr>
            <a:spLocks/>
          </p:cNvSpPr>
          <p:nvPr/>
        </p:nvSpPr>
        <p:spPr>
          <a:xfrm>
            <a:off x="2723211" y="549414"/>
            <a:ext cx="2602041" cy="1299600"/>
          </a:xfrm>
          <a:prstGeom prst="ellipse">
            <a:avLst/>
          </a:prstGeom>
          <a:ln w="76200">
            <a:solidFill>
              <a:srgbClr val="0BCCB0"/>
            </a:solidFill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2602041"/>
                      <a:gd name="connsiteY0" fmla="*/ 649800 h 1299600"/>
                      <a:gd name="connsiteX1" fmla="*/ 1301021 w 2602041"/>
                      <a:gd name="connsiteY1" fmla="*/ 0 h 1299600"/>
                      <a:gd name="connsiteX2" fmla="*/ 2602042 w 2602041"/>
                      <a:gd name="connsiteY2" fmla="*/ 649800 h 1299600"/>
                      <a:gd name="connsiteX3" fmla="*/ 1301021 w 2602041"/>
                      <a:gd name="connsiteY3" fmla="*/ 1299600 h 1299600"/>
                      <a:gd name="connsiteX4" fmla="*/ 0 w 2602041"/>
                      <a:gd name="connsiteY4" fmla="*/ 649800 h 129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02041" h="1299600" fill="none" extrusionOk="0">
                        <a:moveTo>
                          <a:pt x="0" y="649800"/>
                        </a:moveTo>
                        <a:cubicBezTo>
                          <a:pt x="5527" y="303609"/>
                          <a:pt x="608079" y="3359"/>
                          <a:pt x="1301021" y="0"/>
                        </a:cubicBezTo>
                        <a:cubicBezTo>
                          <a:pt x="2034535" y="63145"/>
                          <a:pt x="2548264" y="300264"/>
                          <a:pt x="2602042" y="649800"/>
                        </a:cubicBezTo>
                        <a:cubicBezTo>
                          <a:pt x="2521732" y="1004608"/>
                          <a:pt x="2011819" y="1292904"/>
                          <a:pt x="1301021" y="1299600"/>
                        </a:cubicBezTo>
                        <a:cubicBezTo>
                          <a:pt x="647314" y="1283750"/>
                          <a:pt x="-43792" y="954795"/>
                          <a:pt x="0" y="649800"/>
                        </a:cubicBezTo>
                        <a:close/>
                      </a:path>
                      <a:path w="2602041" h="1299600" stroke="0" extrusionOk="0">
                        <a:moveTo>
                          <a:pt x="0" y="649800"/>
                        </a:moveTo>
                        <a:cubicBezTo>
                          <a:pt x="11962" y="329779"/>
                          <a:pt x="607835" y="-62422"/>
                          <a:pt x="1301021" y="0"/>
                        </a:cubicBezTo>
                        <a:cubicBezTo>
                          <a:pt x="2017178" y="-5295"/>
                          <a:pt x="2665076" y="278386"/>
                          <a:pt x="2602042" y="649800"/>
                        </a:cubicBezTo>
                        <a:cubicBezTo>
                          <a:pt x="2710020" y="1025513"/>
                          <a:pt x="2053133" y="1252117"/>
                          <a:pt x="1301021" y="1299600"/>
                        </a:cubicBezTo>
                        <a:cubicBezTo>
                          <a:pt x="599821" y="1345862"/>
                          <a:pt x="-15042" y="942351"/>
                          <a:pt x="0" y="64980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77800" h="50800"/>
              <a:bevelB w="50800"/>
            </a:sp3d>
          </a:bodyPr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Bradley Hand" pitchFamily="2" charset="77"/>
              </a:rPr>
              <a:t>Características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8EB00F-2601-E244-A6C1-6B8071E9CC0D}"/>
              </a:ext>
            </a:extLst>
          </p:cNvPr>
          <p:cNvSpPr/>
          <p:nvPr/>
        </p:nvSpPr>
        <p:spPr>
          <a:xfrm>
            <a:off x="1798134" y="-158631"/>
            <a:ext cx="8595729" cy="11992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perspectiveRelaxedModerately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rPr>
              <a:t>Hoy conoceremos</a:t>
            </a:r>
          </a:p>
        </p:txBody>
      </p:sp>
    </p:spTree>
    <p:extLst>
      <p:ext uri="{BB962C8B-B14F-4D97-AF65-F5344CB8AC3E}">
        <p14:creationId xmlns:p14="http://schemas.microsoft.com/office/powerpoint/2010/main" val="380309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35E976-0959-9F4D-8A42-E7EE5F80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rminador 12">
            <a:extLst>
              <a:ext uri="{FF2B5EF4-FFF2-40B4-BE49-F238E27FC236}">
                <a16:creationId xmlns:a16="http://schemas.microsoft.com/office/drawing/2014/main" id="{0CC0622B-8969-0540-BC10-9872141AED7A}"/>
              </a:ext>
            </a:extLst>
          </p:cNvPr>
          <p:cNvSpPr/>
          <p:nvPr/>
        </p:nvSpPr>
        <p:spPr>
          <a:xfrm>
            <a:off x="7669575" y="5463605"/>
            <a:ext cx="4563763" cy="1205647"/>
          </a:xfrm>
          <a:prstGeom prst="flowChartTerminator">
            <a:avLst/>
          </a:prstGeom>
          <a:pattFill prst="pct90">
            <a:fgClr>
              <a:srgbClr val="7DCC16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ERAN REPTILES CON PIEL ESCAMOSA Y DURA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217C5E-2D69-D742-AF38-48E5E52F8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847" y="-13865"/>
            <a:ext cx="4381959" cy="5813086"/>
          </a:xfrm>
          <a:prstGeom prst="rect">
            <a:avLst/>
          </a:prstGeo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DA7D8E25-1C36-F44D-A4F6-36B0C6E2ECE0}"/>
              </a:ext>
            </a:extLst>
          </p:cNvPr>
          <p:cNvGrpSpPr/>
          <p:nvPr/>
        </p:nvGrpSpPr>
        <p:grpSpPr>
          <a:xfrm>
            <a:off x="262388" y="-110119"/>
            <a:ext cx="3823493" cy="3310519"/>
            <a:chOff x="262388" y="-110119"/>
            <a:chExt cx="3823493" cy="3310519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3E6F926-1B53-5845-8CE7-F9A0E89E8B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677180" y="347082"/>
              <a:ext cx="3116853" cy="2853318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8885F54-489D-454D-AE60-A42885BD8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290" b="91257" l="9455" r="92000">
                          <a14:foregroundMark x1="24364" y1="90164" x2="30909" y2="91803"/>
                          <a14:foregroundMark x1="92000" y1="86885" x2="89455" y2="8743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2388" y="-110119"/>
              <a:ext cx="3823493" cy="3310517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4CDDB66-3442-8246-A498-D867E2DF386B}"/>
              </a:ext>
            </a:extLst>
          </p:cNvPr>
          <p:cNvGrpSpPr/>
          <p:nvPr/>
        </p:nvGrpSpPr>
        <p:grpSpPr>
          <a:xfrm>
            <a:off x="4257368" y="347081"/>
            <a:ext cx="3285452" cy="2901535"/>
            <a:chOff x="4257368" y="347081"/>
            <a:chExt cx="3285452" cy="2901535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58241242-DBE9-BF44-8FBD-AAB614E41D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4257368" y="347082"/>
              <a:ext cx="3285452" cy="2853318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62B55F16-BBF0-6C4A-B27A-2C1A47214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171" b="94848" l="5647" r="95765">
                          <a14:foregroundMark x1="82588" y1="7260" x2="92471" y2="4450"/>
                          <a14:foregroundMark x1="92471" y1="4450" x2="95765" y2="1639"/>
                          <a14:foregroundMark x1="5882" y1="73068" x2="5882" y2="85480"/>
                          <a14:foregroundMark x1="16941" y1="94614" x2="26118" y2="94848"/>
                          <a14:foregroundMark x1="26118" y1="94848" x2="31294" y2="9461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48268" y="347081"/>
              <a:ext cx="3020466" cy="2901535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2744CC7-DA30-F042-9B1B-24BA81CAC678}"/>
              </a:ext>
            </a:extLst>
          </p:cNvPr>
          <p:cNvGrpSpPr/>
          <p:nvPr/>
        </p:nvGrpSpPr>
        <p:grpSpPr>
          <a:xfrm>
            <a:off x="4109592" y="3657601"/>
            <a:ext cx="3515903" cy="3011651"/>
            <a:chOff x="4109592" y="3657601"/>
            <a:chExt cx="3515903" cy="3011651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4ECA182-0834-5C4A-BC2B-86B2E730B3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4257367" y="3657601"/>
              <a:ext cx="3285452" cy="2853318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833AFD4-E8F9-0B47-8142-F2B5D1E39C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699" b="89967" l="6550" r="94249">
                          <a14:foregroundMark x1="6550" y1="63880" x2="11661" y2="64214"/>
                          <a14:foregroundMark x1="89297" y1="19732" x2="94249" y2="13378"/>
                        </a14:backgroundRemoval>
                      </a14:imgEffect>
                    </a14:imgLayer>
                  </a14:imgProps>
                </a:ext>
              </a:extLst>
            </a:blip>
            <a:srcRect t="10484"/>
            <a:stretch/>
          </p:blipFill>
          <p:spPr>
            <a:xfrm>
              <a:off x="4109592" y="3705817"/>
              <a:ext cx="3515903" cy="2963435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05B29B80-F61F-EA46-BCBB-7C3C37BEBD39}"/>
              </a:ext>
            </a:extLst>
          </p:cNvPr>
          <p:cNvGrpSpPr/>
          <p:nvPr/>
        </p:nvGrpSpPr>
        <p:grpSpPr>
          <a:xfrm>
            <a:off x="468356" y="3657601"/>
            <a:ext cx="3593042" cy="2853318"/>
            <a:chOff x="468356" y="3657601"/>
            <a:chExt cx="3593042" cy="2853318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0CD6455-77B5-C24C-AF44-DD0870799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2" t="3860" r="68554" b="75171"/>
            <a:stretch/>
          </p:blipFill>
          <p:spPr>
            <a:xfrm>
              <a:off x="747401" y="3657601"/>
              <a:ext cx="3116853" cy="2853318"/>
            </a:xfrm>
            <a:prstGeom prst="roundRect">
              <a:avLst/>
            </a:prstGeom>
            <a:ln w="762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026" name="Picture 2" descr="Iguana verde: todo lo que necesitas saber sobre este reptil - Bekia Mascotas">
              <a:extLst>
                <a:ext uri="{FF2B5EF4-FFF2-40B4-BE49-F238E27FC236}">
                  <a16:creationId xmlns:a16="http://schemas.microsoft.com/office/drawing/2014/main" id="{CFDC2E24-D163-6843-90F1-71E191F56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556" b="96111" l="7381" r="93524">
                          <a14:foregroundMark x1="7667" y1="40444" x2="8524" y2="49778"/>
                          <a14:foregroundMark x1="8524" y1="49778" x2="8667" y2="49778"/>
                          <a14:foregroundMark x1="9857" y1="32556" x2="13000" y2="32556"/>
                          <a14:foregroundMark x1="22333" y1="30667" x2="27190" y2="33333"/>
                          <a14:foregroundMark x1="18000" y1="80111" x2="18000" y2="89778"/>
                          <a14:foregroundMark x1="35524" y1="88667" x2="39667" y2="89000"/>
                          <a14:foregroundMark x1="84000" y1="82778" x2="86857" y2="71333"/>
                          <a14:foregroundMark x1="86857" y1="71333" x2="88667" y2="67667"/>
                          <a14:foregroundMark x1="68667" y1="6889" x2="64762" y2="12444"/>
                          <a14:foregroundMark x1="64762" y1="12444" x2="61000" y2="14667"/>
                          <a14:foregroundMark x1="62333" y1="4444" x2="64476" y2="2556"/>
                          <a14:foregroundMark x1="92333" y1="49889" x2="93524" y2="66000"/>
                          <a14:foregroundMark x1="85048" y1="91556" x2="73571" y2="94889"/>
                          <a14:foregroundMark x1="70429" y1="96222" x2="55952" y2="95778"/>
                          <a14:foregroundMark x1="52286" y1="95556" x2="49238" y2="95778"/>
                          <a14:foregroundMark x1="18810" y1="26778" x2="18810" y2="26778"/>
                          <a14:foregroundMark x1="7381" y1="36778" x2="9333" y2="34000"/>
                          <a14:foregroundMark x1="22333" y1="27778" x2="21476" y2="32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27409">
              <a:off x="468356" y="4018242"/>
              <a:ext cx="3593042" cy="2021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961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B543D37-B037-A64E-8495-0B98F39C8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02" b="8403"/>
          <a:stretch/>
        </p:blipFill>
        <p:spPr>
          <a:xfrm>
            <a:off x="0" y="-61053"/>
            <a:ext cx="12366171" cy="70178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5D20B2-7B7A-8F4B-8E17-F79ADD09C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19" b="93035" l="3908" r="97513">
                        <a14:foregroundMark x1="4085" y1="26119" x2="8348" y2="27612"/>
                        <a14:foregroundMark x1="13854" y1="12189" x2="15098" y2="12438"/>
                        <a14:foregroundMark x1="30373" y1="9950" x2="31794" y2="6219"/>
                        <a14:foregroundMark x1="44760" y1="92040" x2="48490" y2="92537"/>
                        <a14:foregroundMark x1="69449" y1="93035" x2="70337" y2="91542"/>
                        <a14:foregroundMark x1="92007" y1="54229" x2="93606" y2="68408"/>
                        <a14:foregroundMark x1="93606" y1="68408" x2="93428" y2="70149"/>
                        <a14:foregroundMark x1="96448" y1="63682" x2="97513" y2="577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767" y="-61053"/>
            <a:ext cx="3927579" cy="286370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665E6D-E3CE-5D45-98B5-92BDE5D4C8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36" b="98929" l="3369" r="97163">
                        <a14:foregroundMark x1="50709" y1="23393" x2="54254" y2="22500"/>
                        <a14:foregroundMark x1="8688" y1="66429" x2="3369" y2="66964"/>
                        <a14:foregroundMark x1="21454" y1="59643" x2="20035" y2="59821"/>
                        <a14:foregroundMark x1="20922" y1="57857" x2="25709" y2="58214"/>
                        <a14:foregroundMark x1="89539" y1="40714" x2="96809" y2="39464"/>
                        <a14:foregroundMark x1="89007" y1="92857" x2="93794" y2="93571"/>
                        <a14:foregroundMark x1="71454" y1="94107" x2="67199" y2="97857"/>
                        <a14:foregroundMark x1="66312" y1="98571" x2="67376" y2="99107"/>
                        <a14:foregroundMark x1="96454" y1="94821" x2="97340" y2="95536"/>
                        <a14:foregroundMark x1="57086" y1="19208" x2="58333" y2="18036"/>
                        <a14:foregroundMark x1="55674" y1="20536" x2="55990" y2="20239"/>
                        <a14:backgroundMark x1="71277" y1="99464" x2="72340" y2="99643"/>
                        <a14:backgroundMark x1="71454" y1="94286" x2="71454" y2="93750"/>
                        <a14:backgroundMark x1="58511" y1="21071" x2="58511" y2="22143"/>
                        <a14:backgroundMark x1="57270" y1="21607" x2="57270" y2="22679"/>
                        <a14:backgroundMark x1="58333" y1="20893" x2="59220" y2="21071"/>
                        <a14:backgroundMark x1="59220" y1="21250" x2="57979" y2="22143"/>
                        <a14:backgroundMark x1="58333" y1="21071" x2="59929" y2="21429"/>
                      </a14:backgroundRemoval>
                    </a14:imgEffect>
                  </a14:imgLayer>
                </a14:imgProps>
              </a:ext>
            </a:extLst>
          </a:blip>
          <a:srcRect t="16617"/>
          <a:stretch/>
        </p:blipFill>
        <p:spPr>
          <a:xfrm flipH="1">
            <a:off x="435574" y="-32252"/>
            <a:ext cx="4125538" cy="2542806"/>
          </a:xfrm>
          <a:prstGeom prst="rect">
            <a:avLst/>
          </a:prstGeom>
        </p:spPr>
      </p:pic>
      <p:sp>
        <p:nvSpPr>
          <p:cNvPr id="12" name="Terminador 11">
            <a:extLst>
              <a:ext uri="{FF2B5EF4-FFF2-40B4-BE49-F238E27FC236}">
                <a16:creationId xmlns:a16="http://schemas.microsoft.com/office/drawing/2014/main" id="{344AF6E9-A883-E241-A64B-9245FA63F7C7}"/>
              </a:ext>
            </a:extLst>
          </p:cNvPr>
          <p:cNvSpPr/>
          <p:nvPr/>
        </p:nvSpPr>
        <p:spPr>
          <a:xfrm>
            <a:off x="2073113" y="5082160"/>
            <a:ext cx="7881444" cy="1532853"/>
          </a:xfrm>
          <a:prstGeom prst="flowChartTerminator">
            <a:avLst/>
          </a:prstGeom>
          <a:pattFill prst="pct90">
            <a:fgClr>
              <a:srgbClr val="FF24B8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HABITARON LA TIERRA </a:t>
            </a:r>
          </a:p>
          <a:p>
            <a:pPr algn="ctr"/>
            <a:r>
              <a:rPr lang="es-CL" sz="28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HACE 65 MILLONES DE AÑOS ANTES QUE LOS HUMANOS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466A5C-DB2C-954D-80D1-9E4F75E0AB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11" b="95166" l="1066" r="99645">
                        <a14:foregroundMark x1="7993" y1="37160" x2="7993" y2="48943"/>
                        <a14:foregroundMark x1="7993" y1="48943" x2="5506" y2="54985"/>
                        <a14:foregroundMark x1="1066" y1="48943" x2="1066" y2="54683"/>
                        <a14:foregroundMark x1="6750" y1="35347" x2="5684" y2="34743"/>
                        <a14:foregroundMark x1="20249" y1="32931" x2="23091" y2="41390"/>
                        <a14:foregroundMark x1="44583" y1="93656" x2="49911" y2="94260"/>
                        <a14:foregroundMark x1="35346" y1="85196" x2="40320" y2="90332"/>
                        <a14:foregroundMark x1="41030" y1="93656" x2="43339" y2="88520"/>
                        <a14:foregroundMark x1="20426" y1="34139" x2="20426" y2="39577"/>
                        <a14:foregroundMark x1="60746" y1="9668" x2="59680" y2="1511"/>
                        <a14:foregroundMark x1="92362" y1="52568" x2="95204" y2="44713"/>
                        <a14:foregroundMark x1="98579" y1="43807" x2="99822" y2="39275"/>
                        <a14:foregroundMark x1="57904" y1="86405" x2="61279" y2="87009"/>
                        <a14:foregroundMark x1="65364" y1="94864" x2="71226" y2="951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35575" y="2771868"/>
            <a:ext cx="4125537" cy="280508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963A660-53E0-684C-91F7-C59EB9EED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073" l="1596" r="98227">
                        <a14:foregroundMark x1="4610" y1="18411" x2="6383" y2="10066"/>
                        <a14:foregroundMark x1="6383" y1="10066" x2="15780" y2="7815"/>
                        <a14:foregroundMark x1="39007" y1="4768" x2="46986" y2="5033"/>
                        <a14:foregroundMark x1="35816" y1="2119" x2="42021" y2="2384"/>
                        <a14:foregroundMark x1="1950" y1="12053" x2="1950" y2="20662"/>
                        <a14:foregroundMark x1="4610" y1="28079" x2="5142" y2="30331"/>
                        <a14:foregroundMark x1="18085" y1="34702" x2="26418" y2="31656"/>
                        <a14:foregroundMark x1="14007" y1="33377" x2="15426" y2="34040"/>
                        <a14:foregroundMark x1="46454" y1="8079" x2="42908" y2="6358"/>
                        <a14:foregroundMark x1="58511" y1="4768" x2="59929" y2="12450"/>
                        <a14:foregroundMark x1="45567" y1="8742" x2="46986" y2="6755"/>
                        <a14:foregroundMark x1="42021" y1="94967" x2="43617" y2="88079"/>
                        <a14:foregroundMark x1="47163" y1="99073" x2="53546" y2="99205"/>
                        <a14:foregroundMark x1="92376" y1="73113" x2="98404" y2="67947"/>
                        <a14:foregroundMark x1="64007" y1="15629" x2="61702" y2="15762"/>
                        <a14:foregroundMark x1="61702" y1="8477" x2="60461" y2="10861"/>
                        <a14:foregroundMark x1="47518" y1="795" x2="50000" y2="927"/>
                        <a14:foregroundMark x1="39184" y1="795" x2="38475" y2="0"/>
                        <a14:backgroundMark x1="43794" y1="1325" x2="44858" y2="2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3805" y="2744139"/>
            <a:ext cx="2303074" cy="280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D80128B-6F5E-2946-884E-3362D91F1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05EC66B-53CB-454F-916D-D94F7EACE5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5" b="89687" l="9585" r="98083">
                        <a14:foregroundMark x1="54792" y1="23941" x2="75879" y2="11786"/>
                        <a14:foregroundMark x1="75879" y1="11786" x2="85144" y2="9576"/>
                        <a14:foregroundMark x1="85144" y1="9576" x2="86741" y2="9945"/>
                        <a14:foregroundMark x1="88179" y1="6630" x2="96166" y2="15285"/>
                        <a14:foregroundMark x1="80990" y1="4420" x2="88339" y2="1473"/>
                        <a14:foregroundMark x1="88339" y1="1473" x2="89137" y2="1657"/>
                        <a14:foregroundMark x1="97444" y1="7735" x2="95048" y2="50645"/>
                        <a14:foregroundMark x1="98083" y1="51934" x2="97444" y2="69429"/>
                        <a14:foregroundMark x1="88179" y1="45856" x2="87380" y2="43462"/>
                        <a14:foregroundMark x1="22204" y1="66851" x2="25559" y2="62431"/>
                        <a14:foregroundMark x1="18051" y1="71455" x2="20288" y2="67035"/>
                        <a14:foregroundMark x1="49042" y1="21547" x2="60703" y2="11602"/>
                        <a14:foregroundMark x1="60703" y1="11602" x2="67412" y2="10129"/>
                      </a14:backgroundRemoval>
                    </a14:imgEffect>
                  </a14:imgLayer>
                </a14:imgProps>
              </a:ext>
            </a:extLst>
          </a:blip>
          <a:srcRect b="14000"/>
          <a:stretch/>
        </p:blipFill>
        <p:spPr>
          <a:xfrm flipH="1">
            <a:off x="0" y="1714500"/>
            <a:ext cx="6903720" cy="5143500"/>
          </a:xfrm>
          <a:prstGeom prst="rect">
            <a:avLst/>
          </a:prstGeom>
        </p:spPr>
      </p:pic>
      <p:sp>
        <p:nvSpPr>
          <p:cNvPr id="6" name="Terminador 5">
            <a:extLst>
              <a:ext uri="{FF2B5EF4-FFF2-40B4-BE49-F238E27FC236}">
                <a16:creationId xmlns:a16="http://schemas.microsoft.com/office/drawing/2014/main" id="{92EA49CA-153D-E247-A91E-7927A8B1E103}"/>
              </a:ext>
            </a:extLst>
          </p:cNvPr>
          <p:cNvSpPr/>
          <p:nvPr/>
        </p:nvSpPr>
        <p:spPr>
          <a:xfrm>
            <a:off x="268605" y="181647"/>
            <a:ext cx="6903720" cy="1532853"/>
          </a:xfrm>
          <a:prstGeom prst="flowChartTerminator">
            <a:avLst/>
          </a:prstGeom>
          <a:pattFill prst="pct90">
            <a:fgClr>
              <a:srgbClr val="0BCCB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LOS DINOSAURIOS Y HUMANOS </a:t>
            </a:r>
            <a:r>
              <a:rPr lang="es-CL" sz="2800" b="1" dirty="0">
                <a:solidFill>
                  <a:srgbClr val="FF000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NO</a:t>
            </a:r>
            <a:r>
              <a:rPr lang="es-CL" sz="28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HABITARON JUNTOS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03035AE-2053-7747-8CFF-CBF5051F54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14311" y="422910"/>
            <a:ext cx="5412029" cy="601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117F3AA-F806-3245-8315-CBCD4CF05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8B08C5B-A949-9342-A4BB-65391676AE56}"/>
              </a:ext>
            </a:extLst>
          </p:cNvPr>
          <p:cNvSpPr/>
          <p:nvPr/>
        </p:nvSpPr>
        <p:spPr>
          <a:xfrm>
            <a:off x="1582987" y="808387"/>
            <a:ext cx="8595729" cy="53240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perspectiveRelaxedModerately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rPr>
              <a:t>EXISTIAN DIFERENTES</a:t>
            </a:r>
          </a:p>
          <a:p>
            <a:pPr algn="ctr"/>
            <a:r>
              <a:rPr lang="es-ES" sz="13800" b="1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rPr>
              <a:t>TIPOS DE</a:t>
            </a:r>
          </a:p>
          <a:p>
            <a:pPr algn="ctr"/>
            <a:r>
              <a:rPr lang="es-ES" sz="13800" b="1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rPr>
              <a:t>DINOSAURIOS</a:t>
            </a:r>
          </a:p>
        </p:txBody>
      </p:sp>
    </p:spTree>
    <p:extLst>
      <p:ext uri="{BB962C8B-B14F-4D97-AF65-F5344CB8AC3E}">
        <p14:creationId xmlns:p14="http://schemas.microsoft.com/office/powerpoint/2010/main" val="37040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21ACB-E3A0-8845-8190-1C348EF3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D3D7A91-B249-C948-AB5C-494D4F3B7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13447" cy="6858000"/>
          </a:xfrm>
        </p:spPr>
      </p:pic>
      <p:pic>
        <p:nvPicPr>
          <p:cNvPr id="3" name="caracteristicas dinos" descr="caracteristicas dinos">
            <a:hlinkClick r:id="" action="ppaction://media"/>
            <a:extLst>
              <a:ext uri="{FF2B5EF4-FFF2-40B4-BE49-F238E27FC236}">
                <a16:creationId xmlns:a16="http://schemas.microsoft.com/office/drawing/2014/main" id="{4478F264-E03A-9941-84AF-3F5D165DDC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1271" y="365124"/>
            <a:ext cx="10971604" cy="61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1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434171E-C1FB-3940-A01A-EA68E1CCC2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59" r="900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Terminador 6">
            <a:extLst>
              <a:ext uri="{FF2B5EF4-FFF2-40B4-BE49-F238E27FC236}">
                <a16:creationId xmlns:a16="http://schemas.microsoft.com/office/drawing/2014/main" id="{F12854FF-9A64-5549-9247-069F16D6F65E}"/>
              </a:ext>
            </a:extLst>
          </p:cNvPr>
          <p:cNvSpPr/>
          <p:nvPr/>
        </p:nvSpPr>
        <p:spPr>
          <a:xfrm>
            <a:off x="535480" y="13347"/>
            <a:ext cx="10388069" cy="1276678"/>
          </a:xfrm>
          <a:prstGeom prst="flowChartTerminator">
            <a:avLst/>
          </a:prstGeom>
          <a:pattFill prst="pct90">
            <a:fgClr>
              <a:srgbClr val="FF24B8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ALGUNOS TENIAN ALAS, CUERNOS, OTROS ANDABAN SOBRE SUS CUATRO PATAS, ALETAS, CUELLOS LARGOS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8477FC5-2ADE-0F44-B190-25FF6259CD0F}"/>
              </a:ext>
            </a:extLst>
          </p:cNvPr>
          <p:cNvGrpSpPr/>
          <p:nvPr/>
        </p:nvGrpSpPr>
        <p:grpSpPr>
          <a:xfrm>
            <a:off x="1234422" y="1532853"/>
            <a:ext cx="9356670" cy="5148183"/>
            <a:chOff x="1234422" y="1532853"/>
            <a:chExt cx="9356670" cy="5148183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EA04B63-B4AE-F943-B47F-188630A6F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4422" y="1532853"/>
              <a:ext cx="9356670" cy="4432518"/>
            </a:xfrm>
            <a:prstGeom prst="rect">
              <a:avLst/>
            </a:prstGeom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6945332F-C0BE-754F-B77F-EDEFD6875752}"/>
                </a:ext>
              </a:extLst>
            </p:cNvPr>
            <p:cNvSpPr/>
            <p:nvPr/>
          </p:nvSpPr>
          <p:spPr>
            <a:xfrm>
              <a:off x="2792471" y="5757706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PTERODÁCTILO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55AF1348-10C9-9345-B8D4-9F69D6A62941}"/>
              </a:ext>
            </a:extLst>
          </p:cNvPr>
          <p:cNvGrpSpPr/>
          <p:nvPr/>
        </p:nvGrpSpPr>
        <p:grpSpPr>
          <a:xfrm>
            <a:off x="2509157" y="1098804"/>
            <a:ext cx="6486679" cy="5582232"/>
            <a:chOff x="2550882" y="3729659"/>
            <a:chExt cx="6486679" cy="558223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4E905CE-0DBA-2E44-969A-673D090AC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219" b="93035" l="3908" r="97513">
                          <a14:foregroundMark x1="4085" y1="26119" x2="8348" y2="27612"/>
                          <a14:foregroundMark x1="13854" y1="12189" x2="15098" y2="12438"/>
                          <a14:foregroundMark x1="30373" y1="9950" x2="31794" y2="6219"/>
                          <a14:foregroundMark x1="44760" y1="92040" x2="48490" y2="92537"/>
                          <a14:foregroundMark x1="69449" y1="93035" x2="70337" y2="91542"/>
                          <a14:foregroundMark x1="92007" y1="54229" x2="93606" y2="68408"/>
                          <a14:foregroundMark x1="93606" y1="68408" x2="93428" y2="70149"/>
                          <a14:foregroundMark x1="96448" y1="63682" x2="97513" y2="577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550882" y="3729659"/>
              <a:ext cx="6486679" cy="4979423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44D54E32-5E19-0A4C-8342-56AC80045EA7}"/>
                </a:ext>
              </a:extLst>
            </p:cNvPr>
            <p:cNvSpPr/>
            <p:nvPr/>
          </p:nvSpPr>
          <p:spPr>
            <a:xfrm>
              <a:off x="2911005" y="8388561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TRICERATOPS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68E3EB2C-E328-5D4F-B7B8-EC2E3A5F866E}"/>
              </a:ext>
            </a:extLst>
          </p:cNvPr>
          <p:cNvGrpSpPr/>
          <p:nvPr/>
        </p:nvGrpSpPr>
        <p:grpSpPr>
          <a:xfrm>
            <a:off x="2837852" y="1273150"/>
            <a:ext cx="7299116" cy="5407886"/>
            <a:chOff x="2792471" y="5084144"/>
            <a:chExt cx="7299116" cy="5407886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2604BDDB-6A54-E847-91BD-52E08058013A}"/>
                </a:ext>
              </a:extLst>
            </p:cNvPr>
            <p:cNvSpPr/>
            <p:nvPr/>
          </p:nvSpPr>
          <p:spPr>
            <a:xfrm>
              <a:off x="2996291" y="9568700"/>
              <a:ext cx="60035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ESTEGOSAURIO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109CAF86-D713-AD4A-816F-E634C2FBC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511" b="95166" l="1066" r="99645">
                          <a14:foregroundMark x1="7993" y1="37160" x2="7993" y2="48943"/>
                          <a14:foregroundMark x1="7993" y1="48943" x2="5506" y2="54985"/>
                          <a14:foregroundMark x1="1066" y1="48943" x2="1066" y2="54683"/>
                          <a14:foregroundMark x1="6750" y1="35347" x2="5684" y2="34743"/>
                          <a14:foregroundMark x1="20249" y1="32931" x2="23091" y2="41390"/>
                          <a14:foregroundMark x1="44583" y1="93656" x2="49911" y2="94260"/>
                          <a14:foregroundMark x1="35346" y1="85196" x2="40320" y2="90332"/>
                          <a14:foregroundMark x1="41030" y1="93656" x2="43339" y2="88520"/>
                          <a14:foregroundMark x1="20426" y1="34139" x2="20426" y2="39577"/>
                          <a14:foregroundMark x1="60746" y1="9668" x2="59680" y2="1511"/>
                          <a14:foregroundMark x1="92362" y1="52568" x2="95204" y2="44713"/>
                          <a14:foregroundMark x1="98579" y1="43807" x2="99822" y2="39275"/>
                          <a14:foregroundMark x1="57904" y1="86405" x2="61279" y2="87009"/>
                          <a14:foregroundMark x1="65364" y1="94864" x2="71226" y2="9516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792471" y="5084144"/>
              <a:ext cx="7299116" cy="4484556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FA897CC-6448-7848-920A-E8787B09A760}"/>
              </a:ext>
            </a:extLst>
          </p:cNvPr>
          <p:cNvGrpSpPr/>
          <p:nvPr/>
        </p:nvGrpSpPr>
        <p:grpSpPr>
          <a:xfrm>
            <a:off x="901965" y="1399970"/>
            <a:ext cx="10388070" cy="5348085"/>
            <a:chOff x="558461" y="7030856"/>
            <a:chExt cx="10388070" cy="534808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098D1CD-1E55-7245-90B7-F45A3CC03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8461" y="7030856"/>
              <a:ext cx="10388070" cy="471356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85A9089-376E-C645-B3F2-035033BCBB68}"/>
                </a:ext>
              </a:extLst>
            </p:cNvPr>
            <p:cNvSpPr/>
            <p:nvPr/>
          </p:nvSpPr>
          <p:spPr>
            <a:xfrm>
              <a:off x="1964218" y="11455611"/>
              <a:ext cx="826356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HYDROTEROSAURIO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6AB3707B-E1AD-D84A-B02E-8103F87CF2C0}"/>
              </a:ext>
            </a:extLst>
          </p:cNvPr>
          <p:cNvGrpSpPr/>
          <p:nvPr/>
        </p:nvGrpSpPr>
        <p:grpSpPr>
          <a:xfrm>
            <a:off x="2055032" y="673101"/>
            <a:ext cx="8263563" cy="5944357"/>
            <a:chOff x="1911641" y="5932052"/>
            <a:chExt cx="8263563" cy="5944357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98CE715-488C-9B47-92AF-DFDAC36DE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668" b="93770" l="5112" r="92173">
                          <a14:foregroundMark x1="5112" y1="61661" x2="5112" y2="69489"/>
                          <a14:foregroundMark x1="59105" y1="7827" x2="65016" y2="7827"/>
                          <a14:foregroundMark x1="92173" y1="32748" x2="92173" y2="52716"/>
                          <a14:foregroundMark x1="87540" y1="89297" x2="81629" y2="89457"/>
                          <a14:foregroundMark x1="68850" y1="89936" x2="58626" y2="90415"/>
                          <a14:foregroundMark x1="40735" y1="90256" x2="36422" y2="90415"/>
                          <a14:foregroundMark x1="61661" y1="93770" x2="67093" y2="934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23383" y="5932052"/>
              <a:ext cx="7095295" cy="5308346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C74B6AAD-E78A-AA4C-8C6A-74269CAAFA62}"/>
                </a:ext>
              </a:extLst>
            </p:cNvPr>
            <p:cNvSpPr/>
            <p:nvPr/>
          </p:nvSpPr>
          <p:spPr>
            <a:xfrm>
              <a:off x="1911641" y="10953079"/>
              <a:ext cx="826356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InflateBottom">
                <a:avLst/>
              </a:prstTxWarp>
              <a:spAutoFit/>
              <a:scene3d>
                <a:camera prst="perspectiveRelaxedModerately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 w="76200"/>
                  <a:solidFill>
                    <a:srgbClr val="FF24B8"/>
                  </a:solidFill>
                  <a:effectLst>
                    <a:glow rad="101600">
                      <a:srgbClr val="7DCC16"/>
                    </a:glow>
                  </a:effectLst>
                  <a:latin typeface="Cooper Black" panose="0208090404030B020404" pitchFamily="18" charset="77"/>
                </a:rPr>
                <a:t>BRONTOSAURIO</a:t>
              </a:r>
              <a:endParaRPr lang="es-ES" sz="5400" b="1" cap="none" spc="0" dirty="0">
                <a:ln w="76200"/>
                <a:solidFill>
                  <a:srgbClr val="FF24B8"/>
                </a:solidFill>
                <a:effectLst>
                  <a:glow rad="101600">
                    <a:srgbClr val="7DCC16"/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33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2094DF9-781F-604B-A076-6FDA575ED879}"/>
              </a:ext>
            </a:extLst>
          </p:cNvPr>
          <p:cNvGrpSpPr/>
          <p:nvPr/>
        </p:nvGrpSpPr>
        <p:grpSpPr>
          <a:xfrm>
            <a:off x="-1" y="0"/>
            <a:ext cx="8839201" cy="6858000"/>
            <a:chOff x="-1" y="0"/>
            <a:chExt cx="8839201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F5253F63-F09E-7D42-8C33-4C9C6EBC99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71829"/>
            <a:stretch/>
          </p:blipFill>
          <p:spPr>
            <a:xfrm>
              <a:off x="-1" y="0"/>
              <a:ext cx="8839199" cy="24384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4FCBDE7-A195-6849-A2FC-3303F2A36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5" b="99713" l="2128" r="99291">
                          <a14:foregroundMark x1="3191" y1="18103" x2="16667" y2="13793"/>
                          <a14:foregroundMark x1="16667" y1="13793" x2="17021" y2="13793"/>
                          <a14:foregroundMark x1="22872" y1="11207" x2="37766" y2="27299"/>
                          <a14:foregroundMark x1="34397" y1="4310" x2="46099" y2="23276"/>
                          <a14:foregroundMark x1="51064" y1="9770" x2="56028" y2="14655"/>
                          <a14:foregroundMark x1="80674" y1="24425" x2="91844" y2="24425"/>
                          <a14:foregroundMark x1="91844" y1="24425" x2="97518" y2="24138"/>
                          <a14:foregroundMark x1="97518" y1="24138" x2="97872" y2="24138"/>
                          <a14:foregroundMark x1="90071" y1="80747" x2="63652" y2="86782"/>
                          <a14:foregroundMark x1="92199" y1="86782" x2="61348" y2="99713"/>
                          <a14:foregroundMark x1="29255" y1="88793" x2="11170" y2="89080"/>
                          <a14:foregroundMark x1="93085" y1="64943" x2="98404" y2="66954"/>
                          <a14:foregroundMark x1="95390" y1="72701" x2="96277" y2="99138"/>
                          <a14:foregroundMark x1="61525" y1="92241" x2="40957" y2="92529"/>
                          <a14:foregroundMark x1="36170" y1="91954" x2="23404" y2="92241"/>
                          <a14:foregroundMark x1="29078" y1="95690" x2="15426" y2="97414"/>
                          <a14:foregroundMark x1="5851" y1="54598" x2="22340" y2="54885"/>
                          <a14:foregroundMark x1="6206" y1="48851" x2="20745" y2="49138"/>
                          <a14:foregroundMark x1="2128" y1="49713" x2="2305" y2="68103"/>
                          <a14:foregroundMark x1="17908" y1="3448" x2="20213" y2="3736"/>
                          <a14:foregroundMark x1="51418" y1="2299" x2="54078" y2="2586"/>
                          <a14:foregroundMark x1="33688" y1="1724" x2="33688" y2="575"/>
                          <a14:foregroundMark x1="88652" y1="27874" x2="99291" y2="31034"/>
                          <a14:foregroundMark x1="71809" y1="57184" x2="83865" y2="57471"/>
                          <a14:foregroundMark x1="83865" y1="57471" x2="93972" y2="56897"/>
                          <a14:foregroundMark x1="93972" y1="56897" x2="97518" y2="56897"/>
                          <a14:foregroundMark x1="29078" y1="54310" x2="55851" y2="55460"/>
                          <a14:foregroundMark x1="81915" y1="67529" x2="87589" y2="74425"/>
                          <a14:foregroundMark x1="36702" y1="95690" x2="42730" y2="9971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1284514"/>
              <a:ext cx="8839200" cy="5573486"/>
            </a:xfrm>
            <a:prstGeom prst="rect">
              <a:avLst/>
            </a:prstGeom>
          </p:spPr>
        </p:pic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97B874D8-B1A8-8F46-BC0B-00AF878544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62" t="3860" r="68554" b="75171"/>
          <a:stretch/>
        </p:blipFill>
        <p:spPr>
          <a:xfrm>
            <a:off x="9048750" y="52821"/>
            <a:ext cx="3009900" cy="6752358"/>
          </a:xfrm>
          <a:prstGeom prst="round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BB478D4-25DF-AC40-AF7E-E444CCEC35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9339" y="-113026"/>
            <a:ext cx="2800350" cy="15266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B1C3EFF-9D12-DB42-AC58-CF486B8D5B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3525" y="2014061"/>
            <a:ext cx="2800350" cy="113569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B322930-6A45-B24E-A1AF-65EACD5BBA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9339" y="5261712"/>
            <a:ext cx="2859311" cy="123853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58432C8-FC4A-1E46-B3FE-451368BADE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7302" y="3454694"/>
            <a:ext cx="2172796" cy="134264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9A90F46-FE12-A642-A65B-29CA12063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598" y="0"/>
            <a:ext cx="4259973" cy="184523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11518D4-7177-F649-8819-F5F82F5B067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3321"/>
          <a:stretch/>
        </p:blipFill>
        <p:spPr>
          <a:xfrm rot="21393934" flipH="1">
            <a:off x="-56732" y="2381718"/>
            <a:ext cx="4250460" cy="231289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AA4EBA6-1F7C-0541-970C-A0C86BC485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385" y="2720240"/>
            <a:ext cx="4921578" cy="425743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8E0A5C3-B386-5D4C-A3F6-B3044D326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65371" y="4011239"/>
            <a:ext cx="5239427" cy="3029571"/>
          </a:xfrm>
          <a:prstGeom prst="rect">
            <a:avLst/>
          </a:prstGeom>
        </p:spPr>
      </p:pic>
      <p:sp>
        <p:nvSpPr>
          <p:cNvPr id="14" name="Terminador 13">
            <a:extLst>
              <a:ext uri="{FF2B5EF4-FFF2-40B4-BE49-F238E27FC236}">
                <a16:creationId xmlns:a16="http://schemas.microsoft.com/office/drawing/2014/main" id="{5F757158-701B-1047-9108-13F16CCF1F0F}"/>
              </a:ext>
            </a:extLst>
          </p:cNvPr>
          <p:cNvSpPr/>
          <p:nvPr/>
        </p:nvSpPr>
        <p:spPr>
          <a:xfrm>
            <a:off x="1" y="159277"/>
            <a:ext cx="4865914" cy="942427"/>
          </a:xfrm>
          <a:prstGeom prst="flowChartTerminator">
            <a:avLst/>
          </a:prstGeom>
          <a:pattFill prst="pct90">
            <a:fgClr>
              <a:srgbClr val="0BCCB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Se desplazaban según las características de su cuerpo</a:t>
            </a:r>
          </a:p>
        </p:txBody>
      </p:sp>
    </p:spTree>
    <p:extLst>
      <p:ext uri="{BB962C8B-B14F-4D97-AF65-F5344CB8AC3E}">
        <p14:creationId xmlns:p14="http://schemas.microsoft.com/office/powerpoint/2010/main" val="50953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35E976-0959-9F4D-8A42-E7EE5F802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594A36F-4272-E244-BE10-7195ADC10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96351"/>
            <a:ext cx="10671502" cy="6858000"/>
          </a:xfrm>
          <a:prstGeom prst="rect">
            <a:avLst/>
          </a:prstGeom>
        </p:spPr>
      </p:pic>
      <p:sp>
        <p:nvSpPr>
          <p:cNvPr id="29" name="Terminador 28">
            <a:extLst>
              <a:ext uri="{FF2B5EF4-FFF2-40B4-BE49-F238E27FC236}">
                <a16:creationId xmlns:a16="http://schemas.microsoft.com/office/drawing/2014/main" id="{764B608E-7A0A-5E45-8155-000B41ECADAC}"/>
              </a:ext>
            </a:extLst>
          </p:cNvPr>
          <p:cNvSpPr/>
          <p:nvPr/>
        </p:nvSpPr>
        <p:spPr>
          <a:xfrm>
            <a:off x="1927091" y="5781078"/>
            <a:ext cx="8337817" cy="910939"/>
          </a:xfrm>
          <a:prstGeom prst="flowChartTerminator">
            <a:avLst/>
          </a:prstGeom>
          <a:pattFill prst="pct90">
            <a:fgClr>
              <a:srgbClr val="7DCC16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ALGUNOS DINOSAURIOS SE ALIMENTABAN DE HIERVAS (HERVIVOROS)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05FA3F1F-64F0-F842-B4C3-73551C325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011" y="3132649"/>
            <a:ext cx="3632242" cy="291814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1875363-3450-A443-AB8B-3DA4C1BD2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4211" y="2647246"/>
            <a:ext cx="4067415" cy="27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9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35E976-0959-9F4D-8A42-E7EE5F802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C6EBBD-F9BC-854D-8D1F-8FC15AF333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383" y1="64716" x2="34220" y2="66667"/>
                        <a14:foregroundMark x1="88121" y1="20035" x2="86170" y2="20390"/>
                      </a14:backgroundRemoval>
                    </a14:imgEffect>
                  </a14:imgLayer>
                </a14:imgProps>
              </a:ext>
            </a:extLst>
          </a:blip>
          <a:srcRect l="9002" t="12548" b="7435"/>
          <a:stretch/>
        </p:blipFill>
        <p:spPr>
          <a:xfrm>
            <a:off x="7511143" y="2062707"/>
            <a:ext cx="4389078" cy="38593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BB82905-CC7E-9F4C-95B0-5AFAD45F42C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7042" y="-120834"/>
            <a:ext cx="6858000" cy="6858000"/>
          </a:xfrm>
          <a:prstGeom prst="rect">
            <a:avLst/>
          </a:prstGeom>
        </p:spPr>
      </p:pic>
      <p:sp>
        <p:nvSpPr>
          <p:cNvPr id="6" name="Terminador 5">
            <a:extLst>
              <a:ext uri="{FF2B5EF4-FFF2-40B4-BE49-F238E27FC236}">
                <a16:creationId xmlns:a16="http://schemas.microsoft.com/office/drawing/2014/main" id="{EF298C6C-3ADA-4E43-808C-CC918A1DE609}"/>
              </a:ext>
            </a:extLst>
          </p:cNvPr>
          <p:cNvSpPr/>
          <p:nvPr/>
        </p:nvSpPr>
        <p:spPr>
          <a:xfrm>
            <a:off x="975359" y="5531519"/>
            <a:ext cx="8915401" cy="1205647"/>
          </a:xfrm>
          <a:prstGeom prst="flowChartTerminator">
            <a:avLst/>
          </a:prstGeom>
          <a:pattFill prst="pct90">
            <a:fgClr>
              <a:srgbClr val="7DCC16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OTROS SE ALIMENTABAN DE LA CARNE  DE DINOSAURIOS MAS PEQUEÑOS (CARNIVOROS)</a:t>
            </a:r>
          </a:p>
        </p:txBody>
      </p:sp>
    </p:spTree>
    <p:extLst>
      <p:ext uri="{BB962C8B-B14F-4D97-AF65-F5344CB8AC3E}">
        <p14:creationId xmlns:p14="http://schemas.microsoft.com/office/powerpoint/2010/main" val="38724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109</Words>
  <Application>Microsoft Macintosh PowerPoint</Application>
  <PresentationFormat>Panorámica</PresentationFormat>
  <Paragraphs>27</Paragraphs>
  <Slides>13</Slides>
  <Notes>4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Bradley Hand</vt:lpstr>
      <vt:lpstr>Calibri</vt:lpstr>
      <vt:lpstr>Calibri Light</vt:lpstr>
      <vt:lpstr>Comic Sans MS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100</cp:revision>
  <dcterms:created xsi:type="dcterms:W3CDTF">2020-10-24T15:35:16Z</dcterms:created>
  <dcterms:modified xsi:type="dcterms:W3CDTF">2020-10-26T21:18:12Z</dcterms:modified>
</cp:coreProperties>
</file>