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2"/>
  </p:notesMasterIdLst>
  <p:sldIdLst>
    <p:sldId id="297" r:id="rId2"/>
    <p:sldId id="304" r:id="rId3"/>
    <p:sldId id="300" r:id="rId4"/>
    <p:sldId id="307" r:id="rId5"/>
    <p:sldId id="256" r:id="rId6"/>
    <p:sldId id="305" r:id="rId7"/>
    <p:sldId id="306" r:id="rId8"/>
    <p:sldId id="301" r:id="rId9"/>
    <p:sldId id="303" r:id="rId10"/>
    <p:sldId id="302" r:id="rId11"/>
  </p:sldIdLst>
  <p:sldSz cx="9144000" cy="5143500" type="screen16x9"/>
  <p:notesSz cx="6858000" cy="9144000"/>
  <p:embeddedFontLst>
    <p:embeddedFont>
      <p:font typeface="Abadi" panose="020B0604020104020204" pitchFamily="34" charset="0"/>
      <p:regular r:id="rId13"/>
    </p:embeddedFont>
    <p:embeddedFont>
      <p:font typeface="Cavolini" panose="03000502040302020204" pitchFamily="66" charset="0"/>
      <p:regular r:id="rId14"/>
      <p:bold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Forte" panose="03060902040502070203" pitchFamily="66" charset="0"/>
      <p:regular r:id="rId20"/>
    </p:embeddedFont>
    <p:embeddedFont>
      <p:font typeface="Fredoka One" panose="020B0604020202020204" charset="0"/>
      <p:regular r:id="rId21"/>
    </p:embeddedFont>
    <p:embeddedFont>
      <p:font typeface="Karla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F34F5"/>
    <a:srgbClr val="0C2E8B"/>
    <a:srgbClr val="8CC8ED"/>
    <a:srgbClr val="C9DFF3"/>
    <a:srgbClr val="CBE1F2"/>
    <a:srgbClr val="7CBFE8"/>
    <a:srgbClr val="84D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5EA16-F4E5-4387-9350-738C624B9C27}">
  <a:tblStyle styleId="{3645EA16-F4E5-4387-9350-738C624B9C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5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39465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38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426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4753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2662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1927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9543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1270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17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94975" y="-1315150"/>
            <a:ext cx="11396488" cy="9463967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16100" y="1240500"/>
            <a:ext cx="4711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39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370951" y="2961277"/>
            <a:ext cx="240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arla"/>
              <a:buNone/>
              <a:defRPr>
                <a:latin typeface="Karla"/>
                <a:ea typeface="Karla"/>
                <a:cs typeface="Karla"/>
                <a:sym typeface="Karl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1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19993" y="3626278"/>
            <a:ext cx="1787427" cy="864511"/>
            <a:chOff x="444000" y="4112950"/>
            <a:chExt cx="1280025" cy="619100"/>
          </a:xfrm>
        </p:grpSpPr>
        <p:sp>
          <p:nvSpPr>
            <p:cNvPr id="13" name="Google Shape;13;p2"/>
            <p:cNvSpPr/>
            <p:nvPr/>
          </p:nvSpPr>
          <p:spPr>
            <a:xfrm>
              <a:off x="755225" y="4127825"/>
              <a:ext cx="649700" cy="589825"/>
            </a:xfrm>
            <a:custGeom>
              <a:avLst/>
              <a:gdLst/>
              <a:ahLst/>
              <a:cxnLst/>
              <a:rect l="l" t="t" r="r" b="b"/>
              <a:pathLst>
                <a:path w="25988" h="23593" extrusionOk="0">
                  <a:moveTo>
                    <a:pt x="12997" y="0"/>
                  </a:moveTo>
                  <a:cubicBezTo>
                    <a:pt x="7676" y="0"/>
                    <a:pt x="2836" y="3609"/>
                    <a:pt x="1518" y="9030"/>
                  </a:cubicBezTo>
                  <a:cubicBezTo>
                    <a:pt x="1" y="15355"/>
                    <a:pt x="3893" y="21708"/>
                    <a:pt x="10218" y="23254"/>
                  </a:cubicBezTo>
                  <a:cubicBezTo>
                    <a:pt x="11155" y="23483"/>
                    <a:pt x="12093" y="23592"/>
                    <a:pt x="13017" y="23592"/>
                  </a:cubicBezTo>
                  <a:cubicBezTo>
                    <a:pt x="18327" y="23592"/>
                    <a:pt x="23150" y="19970"/>
                    <a:pt x="24442" y="14582"/>
                  </a:cubicBezTo>
                  <a:cubicBezTo>
                    <a:pt x="25987" y="8257"/>
                    <a:pt x="22095" y="1875"/>
                    <a:pt x="15770" y="330"/>
                  </a:cubicBezTo>
                  <a:cubicBezTo>
                    <a:pt x="14842" y="107"/>
                    <a:pt x="13913" y="0"/>
                    <a:pt x="12997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44000" y="4112950"/>
              <a:ext cx="1280025" cy="619100"/>
            </a:xfrm>
            <a:custGeom>
              <a:avLst/>
              <a:gdLst/>
              <a:ahLst/>
              <a:cxnLst/>
              <a:rect l="l" t="t" r="r" b="b"/>
              <a:pathLst>
                <a:path w="51201" h="24764" extrusionOk="0">
                  <a:moveTo>
                    <a:pt x="46130" y="0"/>
                  </a:moveTo>
                  <a:cubicBezTo>
                    <a:pt x="42996" y="0"/>
                    <a:pt x="38174" y="1059"/>
                    <a:pt x="32569" y="2985"/>
                  </a:cubicBezTo>
                  <a:cubicBezTo>
                    <a:pt x="33027" y="3357"/>
                    <a:pt x="33456" y="3729"/>
                    <a:pt x="33886" y="4159"/>
                  </a:cubicBezTo>
                  <a:cubicBezTo>
                    <a:pt x="37580" y="3019"/>
                    <a:pt x="40728" y="2408"/>
                    <a:pt x="42899" y="2408"/>
                  </a:cubicBezTo>
                  <a:cubicBezTo>
                    <a:pt x="44545" y="2408"/>
                    <a:pt x="45630" y="2760"/>
                    <a:pt x="45963" y="3500"/>
                  </a:cubicBezTo>
                  <a:cubicBezTo>
                    <a:pt x="47136" y="6047"/>
                    <a:pt x="39008" y="12201"/>
                    <a:pt x="27818" y="17295"/>
                  </a:cubicBezTo>
                  <a:cubicBezTo>
                    <a:pt x="19906" y="20886"/>
                    <a:pt x="12570" y="22966"/>
                    <a:pt x="8561" y="22966"/>
                  </a:cubicBezTo>
                  <a:cubicBezTo>
                    <a:pt x="6914" y="22966"/>
                    <a:pt x="5829" y="22615"/>
                    <a:pt x="5495" y="21874"/>
                  </a:cubicBezTo>
                  <a:cubicBezTo>
                    <a:pt x="4723" y="20185"/>
                    <a:pt x="8071" y="16865"/>
                    <a:pt x="13680" y="13374"/>
                  </a:cubicBezTo>
                  <a:cubicBezTo>
                    <a:pt x="13652" y="13031"/>
                    <a:pt x="13652" y="12716"/>
                    <a:pt x="13652" y="12372"/>
                  </a:cubicBezTo>
                  <a:cubicBezTo>
                    <a:pt x="13652" y="12057"/>
                    <a:pt x="13652" y="11828"/>
                    <a:pt x="13680" y="11542"/>
                  </a:cubicBezTo>
                  <a:lnTo>
                    <a:pt x="13680" y="11542"/>
                  </a:lnTo>
                  <a:cubicBezTo>
                    <a:pt x="5295" y="16379"/>
                    <a:pt x="1" y="21158"/>
                    <a:pt x="1059" y="23448"/>
                  </a:cubicBezTo>
                  <a:cubicBezTo>
                    <a:pt x="1460" y="24341"/>
                    <a:pt x="2767" y="24764"/>
                    <a:pt x="4753" y="24764"/>
                  </a:cubicBezTo>
                  <a:cubicBezTo>
                    <a:pt x="9579" y="24764"/>
                    <a:pt x="18411" y="22264"/>
                    <a:pt x="27961" y="17924"/>
                  </a:cubicBezTo>
                  <a:cubicBezTo>
                    <a:pt x="41441" y="11828"/>
                    <a:pt x="51200" y="4387"/>
                    <a:pt x="49827" y="1325"/>
                  </a:cubicBezTo>
                  <a:cubicBezTo>
                    <a:pt x="49427" y="426"/>
                    <a:pt x="48118" y="0"/>
                    <a:pt x="46130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77800" y="4176875"/>
              <a:ext cx="1013850" cy="491225"/>
            </a:xfrm>
            <a:custGeom>
              <a:avLst/>
              <a:gdLst/>
              <a:ahLst/>
              <a:cxnLst/>
              <a:rect l="l" t="t" r="r" b="b"/>
              <a:pathLst>
                <a:path w="40554" h="19649" extrusionOk="0">
                  <a:moveTo>
                    <a:pt x="36544" y="0"/>
                  </a:moveTo>
                  <a:cubicBezTo>
                    <a:pt x="34566" y="0"/>
                    <a:pt x="31737" y="527"/>
                    <a:pt x="28419" y="1516"/>
                  </a:cubicBezTo>
                  <a:cubicBezTo>
                    <a:pt x="28763" y="1830"/>
                    <a:pt x="29077" y="2203"/>
                    <a:pt x="29392" y="2575"/>
                  </a:cubicBezTo>
                  <a:cubicBezTo>
                    <a:pt x="31216" y="2136"/>
                    <a:pt x="32783" y="1901"/>
                    <a:pt x="33978" y="1901"/>
                  </a:cubicBezTo>
                  <a:cubicBezTo>
                    <a:pt x="35277" y="1901"/>
                    <a:pt x="36136" y="2179"/>
                    <a:pt x="36404" y="2775"/>
                  </a:cubicBezTo>
                  <a:cubicBezTo>
                    <a:pt x="37320" y="4778"/>
                    <a:pt x="30852" y="9701"/>
                    <a:pt x="21980" y="13707"/>
                  </a:cubicBezTo>
                  <a:cubicBezTo>
                    <a:pt x="15698" y="16564"/>
                    <a:pt x="9891" y="18216"/>
                    <a:pt x="6709" y="18216"/>
                  </a:cubicBezTo>
                  <a:cubicBezTo>
                    <a:pt x="5397" y="18216"/>
                    <a:pt x="4532" y="17935"/>
                    <a:pt x="4265" y="17342"/>
                  </a:cubicBezTo>
                  <a:cubicBezTo>
                    <a:pt x="3749" y="16255"/>
                    <a:pt x="5438" y="14308"/>
                    <a:pt x="8529" y="12105"/>
                  </a:cubicBezTo>
                  <a:cubicBezTo>
                    <a:pt x="8414" y="11618"/>
                    <a:pt x="8357" y="11103"/>
                    <a:pt x="8328" y="10617"/>
                  </a:cubicBezTo>
                  <a:cubicBezTo>
                    <a:pt x="3091" y="13936"/>
                    <a:pt x="0" y="17027"/>
                    <a:pt x="716" y="18601"/>
                  </a:cubicBezTo>
                  <a:cubicBezTo>
                    <a:pt x="1042" y="19312"/>
                    <a:pt x="2087" y="19649"/>
                    <a:pt x="3671" y="19649"/>
                  </a:cubicBezTo>
                  <a:cubicBezTo>
                    <a:pt x="7512" y="19649"/>
                    <a:pt x="14516" y="17667"/>
                    <a:pt x="22094" y="14223"/>
                  </a:cubicBezTo>
                  <a:cubicBezTo>
                    <a:pt x="32798" y="9386"/>
                    <a:pt x="40554" y="3462"/>
                    <a:pt x="39466" y="1029"/>
                  </a:cubicBezTo>
                  <a:cubicBezTo>
                    <a:pt x="39149" y="332"/>
                    <a:pt x="38115" y="0"/>
                    <a:pt x="36544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71850" y="4249825"/>
              <a:ext cx="39375" cy="40075"/>
            </a:xfrm>
            <a:custGeom>
              <a:avLst/>
              <a:gdLst/>
              <a:ahLst/>
              <a:cxnLst/>
              <a:rect l="l" t="t" r="r" b="b"/>
              <a:pathLst>
                <a:path w="1575" h="1603" extrusionOk="0">
                  <a:moveTo>
                    <a:pt x="774" y="0"/>
                  </a:moveTo>
                  <a:cubicBezTo>
                    <a:pt x="344" y="0"/>
                    <a:pt x="1" y="372"/>
                    <a:pt x="1" y="801"/>
                  </a:cubicBezTo>
                  <a:cubicBezTo>
                    <a:pt x="1" y="1231"/>
                    <a:pt x="344" y="1603"/>
                    <a:pt x="774" y="1603"/>
                  </a:cubicBezTo>
                  <a:cubicBezTo>
                    <a:pt x="1231" y="1603"/>
                    <a:pt x="1575" y="1231"/>
                    <a:pt x="1575" y="801"/>
                  </a:cubicBezTo>
                  <a:cubicBezTo>
                    <a:pt x="1575" y="372"/>
                    <a:pt x="1231" y="0"/>
                    <a:pt x="77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56275" y="4242300"/>
              <a:ext cx="17200" cy="16125"/>
            </a:xfrm>
            <a:custGeom>
              <a:avLst/>
              <a:gdLst/>
              <a:ahLst/>
              <a:cxnLst/>
              <a:rect l="l" t="t" r="r" b="b"/>
              <a:pathLst>
                <a:path w="688" h="645" extrusionOk="0">
                  <a:moveTo>
                    <a:pt x="344" y="1"/>
                  </a:moveTo>
                  <a:cubicBezTo>
                    <a:pt x="194" y="1"/>
                    <a:pt x="44" y="101"/>
                    <a:pt x="29" y="301"/>
                  </a:cubicBezTo>
                  <a:cubicBezTo>
                    <a:pt x="1" y="530"/>
                    <a:pt x="173" y="644"/>
                    <a:pt x="344" y="644"/>
                  </a:cubicBezTo>
                  <a:cubicBezTo>
                    <a:pt x="516" y="644"/>
                    <a:pt x="688" y="530"/>
                    <a:pt x="659" y="301"/>
                  </a:cubicBezTo>
                  <a:cubicBezTo>
                    <a:pt x="645" y="101"/>
                    <a:pt x="495" y="1"/>
                    <a:pt x="34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163775" y="4440125"/>
              <a:ext cx="18625" cy="15975"/>
            </a:xfrm>
            <a:custGeom>
              <a:avLst/>
              <a:gdLst/>
              <a:ahLst/>
              <a:cxnLst/>
              <a:rect l="l" t="t" r="r" b="b"/>
              <a:pathLst>
                <a:path w="745" h="639" extrusionOk="0">
                  <a:moveTo>
                    <a:pt x="430" y="1"/>
                  </a:moveTo>
                  <a:cubicBezTo>
                    <a:pt x="144" y="1"/>
                    <a:pt x="0" y="344"/>
                    <a:pt x="201" y="545"/>
                  </a:cubicBezTo>
                  <a:cubicBezTo>
                    <a:pt x="266" y="610"/>
                    <a:pt x="347" y="639"/>
                    <a:pt x="426" y="639"/>
                  </a:cubicBezTo>
                  <a:cubicBezTo>
                    <a:pt x="589" y="639"/>
                    <a:pt x="745" y="517"/>
                    <a:pt x="745" y="344"/>
                  </a:cubicBezTo>
                  <a:cubicBezTo>
                    <a:pt x="745" y="144"/>
                    <a:pt x="601" y="1"/>
                    <a:pt x="43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83300" y="4388625"/>
              <a:ext cx="16475" cy="15750"/>
            </a:xfrm>
            <a:custGeom>
              <a:avLst/>
              <a:gdLst/>
              <a:ahLst/>
              <a:cxnLst/>
              <a:rect l="l" t="t" r="r" b="b"/>
              <a:pathLst>
                <a:path w="659" h="630" extrusionOk="0">
                  <a:moveTo>
                    <a:pt x="316" y="0"/>
                  </a:moveTo>
                  <a:cubicBezTo>
                    <a:pt x="144" y="0"/>
                    <a:pt x="1" y="143"/>
                    <a:pt x="1" y="315"/>
                  </a:cubicBezTo>
                  <a:cubicBezTo>
                    <a:pt x="1" y="515"/>
                    <a:pt x="144" y="630"/>
                    <a:pt x="316" y="630"/>
                  </a:cubicBezTo>
                  <a:cubicBezTo>
                    <a:pt x="516" y="630"/>
                    <a:pt x="659" y="515"/>
                    <a:pt x="659" y="315"/>
                  </a:cubicBezTo>
                  <a:cubicBezTo>
                    <a:pt x="659" y="143"/>
                    <a:pt x="516" y="0"/>
                    <a:pt x="31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7886281" y="2478378"/>
            <a:ext cx="772743" cy="676826"/>
            <a:chOff x="241525" y="1716150"/>
            <a:chExt cx="954475" cy="836000"/>
          </a:xfrm>
        </p:grpSpPr>
        <p:sp>
          <p:nvSpPr>
            <p:cNvPr id="21" name="Google Shape;21;p2"/>
            <p:cNvSpPr/>
            <p:nvPr/>
          </p:nvSpPr>
          <p:spPr>
            <a:xfrm>
              <a:off x="241525" y="1716150"/>
              <a:ext cx="954475" cy="836000"/>
            </a:xfrm>
            <a:custGeom>
              <a:avLst/>
              <a:gdLst/>
              <a:ahLst/>
              <a:cxnLst/>
              <a:rect l="l" t="t" r="r" b="b"/>
              <a:pathLst>
                <a:path w="38179" h="33440" extrusionOk="0">
                  <a:moveTo>
                    <a:pt x="19073" y="1"/>
                  </a:moveTo>
                  <a:cubicBezTo>
                    <a:pt x="16470" y="1"/>
                    <a:pt x="13829" y="610"/>
                    <a:pt x="11362" y="1895"/>
                  </a:cubicBezTo>
                  <a:cubicBezTo>
                    <a:pt x="3177" y="6188"/>
                    <a:pt x="0" y="16262"/>
                    <a:pt x="4293" y="24447"/>
                  </a:cubicBezTo>
                  <a:cubicBezTo>
                    <a:pt x="7272" y="30165"/>
                    <a:pt x="13087" y="33439"/>
                    <a:pt x="19112" y="33439"/>
                  </a:cubicBezTo>
                  <a:cubicBezTo>
                    <a:pt x="21711" y="33439"/>
                    <a:pt x="24350" y="32830"/>
                    <a:pt x="26816" y="31545"/>
                  </a:cubicBezTo>
                  <a:cubicBezTo>
                    <a:pt x="35002" y="27280"/>
                    <a:pt x="38178" y="17178"/>
                    <a:pt x="33914" y="8993"/>
                  </a:cubicBezTo>
                  <a:cubicBezTo>
                    <a:pt x="30935" y="3275"/>
                    <a:pt x="25106" y="1"/>
                    <a:pt x="190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14825" y="1794975"/>
              <a:ext cx="196800" cy="172125"/>
            </a:xfrm>
            <a:custGeom>
              <a:avLst/>
              <a:gdLst/>
              <a:ahLst/>
              <a:cxnLst/>
              <a:rect l="l" t="t" r="r" b="b"/>
              <a:pathLst>
                <a:path w="7872" h="6885" extrusionOk="0">
                  <a:moveTo>
                    <a:pt x="3920" y="1"/>
                  </a:moveTo>
                  <a:cubicBezTo>
                    <a:pt x="3377" y="1"/>
                    <a:pt x="2828" y="130"/>
                    <a:pt x="2319" y="402"/>
                  </a:cubicBezTo>
                  <a:cubicBezTo>
                    <a:pt x="630" y="1289"/>
                    <a:pt x="1" y="3379"/>
                    <a:pt x="888" y="5067"/>
                  </a:cubicBezTo>
                  <a:cubicBezTo>
                    <a:pt x="1502" y="6215"/>
                    <a:pt x="2691" y="6884"/>
                    <a:pt x="3925" y="6884"/>
                  </a:cubicBezTo>
                  <a:cubicBezTo>
                    <a:pt x="4474" y="6884"/>
                    <a:pt x="5033" y="6752"/>
                    <a:pt x="5553" y="6469"/>
                  </a:cubicBezTo>
                  <a:cubicBezTo>
                    <a:pt x="7213" y="5582"/>
                    <a:pt x="7871" y="3493"/>
                    <a:pt x="6955" y="1833"/>
                  </a:cubicBezTo>
                  <a:cubicBezTo>
                    <a:pt x="6340" y="662"/>
                    <a:pt x="5147" y="1"/>
                    <a:pt x="39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46200" y="1987575"/>
              <a:ext cx="75100" cy="63300"/>
            </a:xfrm>
            <a:custGeom>
              <a:avLst/>
              <a:gdLst/>
              <a:ahLst/>
              <a:cxnLst/>
              <a:rect l="l" t="t" r="r" b="b"/>
              <a:pathLst>
                <a:path w="3004" h="2532" extrusionOk="0">
                  <a:moveTo>
                    <a:pt x="1585" y="0"/>
                  </a:moveTo>
                  <a:cubicBezTo>
                    <a:pt x="687" y="0"/>
                    <a:pt x="1" y="995"/>
                    <a:pt x="456" y="1856"/>
                  </a:cubicBezTo>
                  <a:cubicBezTo>
                    <a:pt x="704" y="2313"/>
                    <a:pt x="1142" y="2531"/>
                    <a:pt x="1575" y="2531"/>
                  </a:cubicBezTo>
                  <a:cubicBezTo>
                    <a:pt x="2093" y="2531"/>
                    <a:pt x="2603" y="2219"/>
                    <a:pt x="2774" y="1627"/>
                  </a:cubicBezTo>
                  <a:cubicBezTo>
                    <a:pt x="3003" y="969"/>
                    <a:pt x="2603" y="254"/>
                    <a:pt x="1944" y="53"/>
                  </a:cubicBezTo>
                  <a:cubicBezTo>
                    <a:pt x="1822" y="17"/>
                    <a:pt x="1702" y="0"/>
                    <a:pt x="1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2216100" y="3309925"/>
            <a:ext cx="132400" cy="137749"/>
          </a:xfrm>
          <a:custGeom>
            <a:avLst/>
            <a:gdLst/>
            <a:ahLst/>
            <a:cxnLst/>
            <a:rect l="l" t="t" r="r" b="b"/>
            <a:pathLst>
              <a:path w="5296" h="5296" extrusionOk="0">
                <a:moveTo>
                  <a:pt x="2662" y="0"/>
                </a:moveTo>
                <a:cubicBezTo>
                  <a:pt x="1203" y="0"/>
                  <a:pt x="1" y="1174"/>
                  <a:pt x="1" y="2633"/>
                </a:cubicBezTo>
                <a:cubicBezTo>
                  <a:pt x="1" y="4093"/>
                  <a:pt x="1203" y="5295"/>
                  <a:pt x="2662" y="5295"/>
                </a:cubicBezTo>
                <a:cubicBezTo>
                  <a:pt x="4122" y="5295"/>
                  <a:pt x="5295" y="4093"/>
                  <a:pt x="5295" y="2633"/>
                </a:cubicBezTo>
                <a:cubicBezTo>
                  <a:pt x="5295" y="1174"/>
                  <a:pt x="4122" y="0"/>
                  <a:pt x="26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5" name="Google Shape;25;p2"/>
          <p:cNvSpPr/>
          <p:nvPr/>
        </p:nvSpPr>
        <p:spPr>
          <a:xfrm>
            <a:off x="8626475" y="2221700"/>
            <a:ext cx="183900" cy="137750"/>
          </a:xfrm>
          <a:custGeom>
            <a:avLst/>
            <a:gdLst/>
            <a:ahLst/>
            <a:cxnLst/>
            <a:rect l="l" t="t" r="r" b="b"/>
            <a:pathLst>
              <a:path w="7356" h="5510" extrusionOk="0">
                <a:moveTo>
                  <a:pt x="3678" y="1"/>
                </a:moveTo>
                <a:cubicBezTo>
                  <a:pt x="2969" y="1"/>
                  <a:pt x="2261" y="273"/>
                  <a:pt x="1717" y="816"/>
                </a:cubicBezTo>
                <a:cubicBezTo>
                  <a:pt x="0" y="2533"/>
                  <a:pt x="1231" y="5510"/>
                  <a:pt x="3663" y="5510"/>
                </a:cubicBezTo>
                <a:cubicBezTo>
                  <a:pt x="6125" y="5510"/>
                  <a:pt x="7355" y="2533"/>
                  <a:pt x="5638" y="816"/>
                </a:cubicBezTo>
                <a:cubicBezTo>
                  <a:pt x="5094" y="273"/>
                  <a:pt x="4386" y="1"/>
                  <a:pt x="3678" y="1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6" name="Google Shape;26;p2"/>
          <p:cNvSpPr/>
          <p:nvPr/>
        </p:nvSpPr>
        <p:spPr>
          <a:xfrm>
            <a:off x="5829226" y="289925"/>
            <a:ext cx="236125" cy="215550"/>
          </a:xfrm>
          <a:custGeom>
            <a:avLst/>
            <a:gdLst/>
            <a:ahLst/>
            <a:cxnLst/>
            <a:rect l="l" t="t" r="r" b="b"/>
            <a:pathLst>
              <a:path w="9445" h="8622" extrusionOk="0">
                <a:moveTo>
                  <a:pt x="4702" y="1"/>
                </a:moveTo>
                <a:cubicBezTo>
                  <a:pt x="2732" y="1"/>
                  <a:pt x="961" y="1367"/>
                  <a:pt x="516" y="3396"/>
                </a:cubicBezTo>
                <a:cubicBezTo>
                  <a:pt x="0" y="5714"/>
                  <a:pt x="1460" y="8003"/>
                  <a:pt x="3778" y="8518"/>
                </a:cubicBezTo>
                <a:cubicBezTo>
                  <a:pt x="4093" y="8588"/>
                  <a:pt x="4407" y="8622"/>
                  <a:pt x="4717" y="8622"/>
                </a:cubicBezTo>
                <a:cubicBezTo>
                  <a:pt x="6692" y="8622"/>
                  <a:pt x="8484" y="7260"/>
                  <a:pt x="8930" y="5256"/>
                </a:cubicBezTo>
                <a:cubicBezTo>
                  <a:pt x="9445" y="2938"/>
                  <a:pt x="7957" y="619"/>
                  <a:pt x="5638" y="104"/>
                </a:cubicBezTo>
                <a:cubicBezTo>
                  <a:pt x="5324" y="35"/>
                  <a:pt x="5011" y="1"/>
                  <a:pt x="4702" y="1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27" name="Google Shape;27;p2"/>
          <p:cNvGrpSpPr/>
          <p:nvPr/>
        </p:nvGrpSpPr>
        <p:grpSpPr>
          <a:xfrm>
            <a:off x="2507426" y="4284527"/>
            <a:ext cx="276775" cy="287175"/>
            <a:chOff x="939975" y="2736700"/>
            <a:chExt cx="276775" cy="287175"/>
          </a:xfrm>
        </p:grpSpPr>
        <p:sp>
          <p:nvSpPr>
            <p:cNvPr id="28" name="Google Shape;28;p2"/>
            <p:cNvSpPr/>
            <p:nvPr/>
          </p:nvSpPr>
          <p:spPr>
            <a:xfrm>
              <a:off x="939975" y="2736700"/>
              <a:ext cx="276775" cy="287175"/>
            </a:xfrm>
            <a:custGeom>
              <a:avLst/>
              <a:gdLst/>
              <a:ahLst/>
              <a:cxnLst/>
              <a:rect l="l" t="t" r="r" b="b"/>
              <a:pathLst>
                <a:path w="11071" h="11487" extrusionOk="0">
                  <a:moveTo>
                    <a:pt x="6852" y="0"/>
                  </a:moveTo>
                  <a:cubicBezTo>
                    <a:pt x="6803" y="0"/>
                    <a:pt x="6756" y="17"/>
                    <a:pt x="6720" y="53"/>
                  </a:cubicBezTo>
                  <a:lnTo>
                    <a:pt x="4173" y="2628"/>
                  </a:lnTo>
                  <a:cubicBezTo>
                    <a:pt x="4131" y="2670"/>
                    <a:pt x="4074" y="2697"/>
                    <a:pt x="4024" y="2697"/>
                  </a:cubicBezTo>
                  <a:cubicBezTo>
                    <a:pt x="4005" y="2697"/>
                    <a:pt x="3988" y="2693"/>
                    <a:pt x="3973" y="2686"/>
                  </a:cubicBezTo>
                  <a:lnTo>
                    <a:pt x="395" y="2056"/>
                  </a:lnTo>
                  <a:cubicBezTo>
                    <a:pt x="375" y="2049"/>
                    <a:pt x="355" y="2046"/>
                    <a:pt x="336" y="2046"/>
                  </a:cubicBezTo>
                  <a:cubicBezTo>
                    <a:pt x="193" y="2046"/>
                    <a:pt x="91" y="2219"/>
                    <a:pt x="166" y="2371"/>
                  </a:cubicBezTo>
                  <a:lnTo>
                    <a:pt x="1826" y="5576"/>
                  </a:lnTo>
                  <a:cubicBezTo>
                    <a:pt x="1855" y="5662"/>
                    <a:pt x="1855" y="5719"/>
                    <a:pt x="1826" y="5805"/>
                  </a:cubicBezTo>
                  <a:lnTo>
                    <a:pt x="80" y="8982"/>
                  </a:lnTo>
                  <a:cubicBezTo>
                    <a:pt x="1" y="9141"/>
                    <a:pt x="118" y="9300"/>
                    <a:pt x="272" y="9300"/>
                  </a:cubicBezTo>
                  <a:cubicBezTo>
                    <a:pt x="284" y="9300"/>
                    <a:pt x="297" y="9299"/>
                    <a:pt x="309" y="9297"/>
                  </a:cubicBezTo>
                  <a:lnTo>
                    <a:pt x="3887" y="8724"/>
                  </a:lnTo>
                  <a:cubicBezTo>
                    <a:pt x="3973" y="8724"/>
                    <a:pt x="4030" y="8753"/>
                    <a:pt x="4087" y="8810"/>
                  </a:cubicBezTo>
                  <a:lnTo>
                    <a:pt x="6577" y="11414"/>
                  </a:lnTo>
                  <a:cubicBezTo>
                    <a:pt x="6627" y="11465"/>
                    <a:pt x="6688" y="11487"/>
                    <a:pt x="6747" y="11487"/>
                  </a:cubicBezTo>
                  <a:cubicBezTo>
                    <a:pt x="6856" y="11487"/>
                    <a:pt x="6959" y="11411"/>
                    <a:pt x="6978" y="11300"/>
                  </a:cubicBezTo>
                  <a:lnTo>
                    <a:pt x="7521" y="7723"/>
                  </a:lnTo>
                  <a:cubicBezTo>
                    <a:pt x="7550" y="7637"/>
                    <a:pt x="7579" y="7579"/>
                    <a:pt x="7665" y="7551"/>
                  </a:cubicBezTo>
                  <a:lnTo>
                    <a:pt x="10899" y="5977"/>
                  </a:lnTo>
                  <a:cubicBezTo>
                    <a:pt x="11070" y="5891"/>
                    <a:pt x="11070" y="5662"/>
                    <a:pt x="10899" y="5576"/>
                  </a:cubicBezTo>
                  <a:lnTo>
                    <a:pt x="7693" y="3945"/>
                  </a:lnTo>
                  <a:cubicBezTo>
                    <a:pt x="7607" y="3916"/>
                    <a:pt x="7579" y="3859"/>
                    <a:pt x="7579" y="3773"/>
                  </a:cubicBezTo>
                  <a:lnTo>
                    <a:pt x="7092" y="196"/>
                  </a:lnTo>
                  <a:cubicBezTo>
                    <a:pt x="7073" y="78"/>
                    <a:pt x="6959" y="0"/>
                    <a:pt x="685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010025" y="2818575"/>
              <a:ext cx="127300" cy="131975"/>
            </a:xfrm>
            <a:custGeom>
              <a:avLst/>
              <a:gdLst/>
              <a:ahLst/>
              <a:cxnLst/>
              <a:rect l="l" t="t" r="r" b="b"/>
              <a:pathLst>
                <a:path w="5092" h="5279" extrusionOk="0">
                  <a:moveTo>
                    <a:pt x="3135" y="1"/>
                  </a:moveTo>
                  <a:cubicBezTo>
                    <a:pt x="3119" y="1"/>
                    <a:pt x="3102" y="4"/>
                    <a:pt x="3088" y="12"/>
                  </a:cubicBezTo>
                  <a:lnTo>
                    <a:pt x="1915" y="1214"/>
                  </a:lnTo>
                  <a:cubicBezTo>
                    <a:pt x="1886" y="1214"/>
                    <a:pt x="1858" y="1242"/>
                    <a:pt x="1829" y="1242"/>
                  </a:cubicBezTo>
                  <a:lnTo>
                    <a:pt x="198" y="927"/>
                  </a:lnTo>
                  <a:cubicBezTo>
                    <a:pt x="112" y="927"/>
                    <a:pt x="55" y="1013"/>
                    <a:pt x="83" y="1099"/>
                  </a:cubicBezTo>
                  <a:lnTo>
                    <a:pt x="827" y="2559"/>
                  </a:lnTo>
                  <a:cubicBezTo>
                    <a:pt x="827" y="2587"/>
                    <a:pt x="827" y="2616"/>
                    <a:pt x="827" y="2673"/>
                  </a:cubicBezTo>
                  <a:lnTo>
                    <a:pt x="26" y="4133"/>
                  </a:lnTo>
                  <a:cubicBezTo>
                    <a:pt x="0" y="4184"/>
                    <a:pt x="43" y="4280"/>
                    <a:pt x="114" y="4280"/>
                  </a:cubicBezTo>
                  <a:cubicBezTo>
                    <a:pt x="122" y="4280"/>
                    <a:pt x="131" y="4279"/>
                    <a:pt x="140" y="4276"/>
                  </a:cubicBezTo>
                  <a:lnTo>
                    <a:pt x="1772" y="4018"/>
                  </a:lnTo>
                  <a:cubicBezTo>
                    <a:pt x="1788" y="4010"/>
                    <a:pt x="1803" y="4006"/>
                    <a:pt x="1815" y="4006"/>
                  </a:cubicBezTo>
                  <a:cubicBezTo>
                    <a:pt x="1846" y="4006"/>
                    <a:pt x="1866" y="4027"/>
                    <a:pt x="1886" y="4047"/>
                  </a:cubicBezTo>
                  <a:lnTo>
                    <a:pt x="3031" y="5249"/>
                  </a:lnTo>
                  <a:cubicBezTo>
                    <a:pt x="3051" y="5269"/>
                    <a:pt x="3075" y="5279"/>
                    <a:pt x="3099" y="5279"/>
                  </a:cubicBezTo>
                  <a:cubicBezTo>
                    <a:pt x="3142" y="5279"/>
                    <a:pt x="3184" y="5247"/>
                    <a:pt x="3203" y="5192"/>
                  </a:cubicBezTo>
                  <a:lnTo>
                    <a:pt x="3460" y="3532"/>
                  </a:lnTo>
                  <a:cubicBezTo>
                    <a:pt x="3460" y="3503"/>
                    <a:pt x="3489" y="3474"/>
                    <a:pt x="3517" y="3446"/>
                  </a:cubicBezTo>
                  <a:lnTo>
                    <a:pt x="5006" y="2730"/>
                  </a:lnTo>
                  <a:cubicBezTo>
                    <a:pt x="5092" y="2702"/>
                    <a:pt x="5092" y="2587"/>
                    <a:pt x="5006" y="2559"/>
                  </a:cubicBezTo>
                  <a:lnTo>
                    <a:pt x="3517" y="1815"/>
                  </a:lnTo>
                  <a:cubicBezTo>
                    <a:pt x="3489" y="1786"/>
                    <a:pt x="3460" y="1757"/>
                    <a:pt x="3460" y="1729"/>
                  </a:cubicBezTo>
                  <a:lnTo>
                    <a:pt x="3260" y="97"/>
                  </a:lnTo>
                  <a:cubicBezTo>
                    <a:pt x="3238" y="33"/>
                    <a:pt x="3185" y="1"/>
                    <a:pt x="3135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1173151" y="640990"/>
            <a:ext cx="325575" cy="323375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1200"/>
              </a:spcBef>
              <a:spcAft>
                <a:spcPts val="12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"/>
          <p:cNvSpPr/>
          <p:nvPr/>
        </p:nvSpPr>
        <p:spPr>
          <a:xfrm rot="781549">
            <a:off x="-4184294" y="63807"/>
            <a:ext cx="8322475" cy="6911218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2" name="Google Shape;92;p10"/>
          <p:cNvSpPr txBox="1">
            <a:spLocks noGrp="1"/>
          </p:cNvSpPr>
          <p:nvPr>
            <p:ph type="ctrTitle"/>
          </p:nvPr>
        </p:nvSpPr>
        <p:spPr>
          <a:xfrm>
            <a:off x="2272351" y="917050"/>
            <a:ext cx="4599300" cy="14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Karla"/>
              <a:buNone/>
              <a:defRPr sz="1500">
                <a:latin typeface="Karla"/>
                <a:ea typeface="Karla"/>
                <a:cs typeface="Karla"/>
                <a:sym typeface="Karla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Karla"/>
              <a:buNone/>
              <a:defRPr sz="1200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title" idx="2"/>
          </p:nvPr>
        </p:nvSpPr>
        <p:spPr>
          <a:xfrm>
            <a:off x="4138475" y="2876550"/>
            <a:ext cx="2884200" cy="6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35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35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35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35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35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35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35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350"/>
            </a:lvl9pPr>
          </a:lstStyle>
          <a:p>
            <a:endParaRPr/>
          </a:p>
        </p:txBody>
      </p:sp>
      <p:sp>
        <p:nvSpPr>
          <p:cNvPr id="94" name="Google Shape;94;p10"/>
          <p:cNvSpPr/>
          <p:nvPr/>
        </p:nvSpPr>
        <p:spPr>
          <a:xfrm>
            <a:off x="8098426" y="4207877"/>
            <a:ext cx="325575" cy="323375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5" name="Google Shape;95;p10"/>
          <p:cNvSpPr/>
          <p:nvPr/>
        </p:nvSpPr>
        <p:spPr>
          <a:xfrm>
            <a:off x="8226876" y="3892839"/>
            <a:ext cx="132411" cy="131517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6" name="Google Shape;96;p10"/>
          <p:cNvSpPr/>
          <p:nvPr/>
        </p:nvSpPr>
        <p:spPr>
          <a:xfrm>
            <a:off x="7847825" y="578800"/>
            <a:ext cx="132400" cy="132400"/>
          </a:xfrm>
          <a:custGeom>
            <a:avLst/>
            <a:gdLst/>
            <a:ahLst/>
            <a:cxnLst/>
            <a:rect l="l" t="t" r="r" b="b"/>
            <a:pathLst>
              <a:path w="5296" h="5296" extrusionOk="0">
                <a:moveTo>
                  <a:pt x="2662" y="0"/>
                </a:moveTo>
                <a:cubicBezTo>
                  <a:pt x="1203" y="0"/>
                  <a:pt x="1" y="1174"/>
                  <a:pt x="1" y="2633"/>
                </a:cubicBezTo>
                <a:cubicBezTo>
                  <a:pt x="1" y="4093"/>
                  <a:pt x="1203" y="5295"/>
                  <a:pt x="2662" y="5295"/>
                </a:cubicBezTo>
                <a:cubicBezTo>
                  <a:pt x="4122" y="5295"/>
                  <a:pt x="5295" y="4093"/>
                  <a:pt x="5295" y="2633"/>
                </a:cubicBezTo>
                <a:cubicBezTo>
                  <a:pt x="5295" y="1174"/>
                  <a:pt x="4122" y="0"/>
                  <a:pt x="26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7" name="Google Shape;97;p10"/>
          <p:cNvSpPr/>
          <p:nvPr/>
        </p:nvSpPr>
        <p:spPr>
          <a:xfrm>
            <a:off x="7715425" y="4274875"/>
            <a:ext cx="132400" cy="132400"/>
          </a:xfrm>
          <a:custGeom>
            <a:avLst/>
            <a:gdLst/>
            <a:ahLst/>
            <a:cxnLst/>
            <a:rect l="l" t="t" r="r" b="b"/>
            <a:pathLst>
              <a:path w="5296" h="5296" extrusionOk="0">
                <a:moveTo>
                  <a:pt x="2662" y="0"/>
                </a:moveTo>
                <a:cubicBezTo>
                  <a:pt x="1203" y="0"/>
                  <a:pt x="1" y="1174"/>
                  <a:pt x="1" y="2633"/>
                </a:cubicBezTo>
                <a:cubicBezTo>
                  <a:pt x="1" y="4093"/>
                  <a:pt x="1203" y="5295"/>
                  <a:pt x="2662" y="5295"/>
                </a:cubicBezTo>
                <a:cubicBezTo>
                  <a:pt x="4122" y="5295"/>
                  <a:pt x="5295" y="4093"/>
                  <a:pt x="5295" y="2633"/>
                </a:cubicBezTo>
                <a:cubicBezTo>
                  <a:pt x="5295" y="1174"/>
                  <a:pt x="4122" y="0"/>
                  <a:pt x="26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8" name="Google Shape;98;p10"/>
          <p:cNvSpPr/>
          <p:nvPr/>
        </p:nvSpPr>
        <p:spPr>
          <a:xfrm>
            <a:off x="1041151" y="402250"/>
            <a:ext cx="183900" cy="137750"/>
          </a:xfrm>
          <a:custGeom>
            <a:avLst/>
            <a:gdLst/>
            <a:ahLst/>
            <a:cxnLst/>
            <a:rect l="l" t="t" r="r" b="b"/>
            <a:pathLst>
              <a:path w="7356" h="5510" extrusionOk="0">
                <a:moveTo>
                  <a:pt x="3678" y="1"/>
                </a:moveTo>
                <a:cubicBezTo>
                  <a:pt x="2970" y="1"/>
                  <a:pt x="2262" y="273"/>
                  <a:pt x="1718" y="816"/>
                </a:cubicBezTo>
                <a:cubicBezTo>
                  <a:pt x="1" y="2562"/>
                  <a:pt x="1231" y="5510"/>
                  <a:pt x="3693" y="5510"/>
                </a:cubicBezTo>
                <a:cubicBezTo>
                  <a:pt x="6125" y="5510"/>
                  <a:pt x="7356" y="2562"/>
                  <a:pt x="5639" y="816"/>
                </a:cubicBezTo>
                <a:cubicBezTo>
                  <a:pt x="5095" y="273"/>
                  <a:pt x="4387" y="1"/>
                  <a:pt x="3678" y="1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99" name="Google Shape;99;p10"/>
          <p:cNvSpPr/>
          <p:nvPr/>
        </p:nvSpPr>
        <p:spPr>
          <a:xfrm>
            <a:off x="396140" y="1185875"/>
            <a:ext cx="184625" cy="137750"/>
          </a:xfrm>
          <a:custGeom>
            <a:avLst/>
            <a:gdLst/>
            <a:ahLst/>
            <a:cxnLst/>
            <a:rect l="l" t="t" r="r" b="b"/>
            <a:pathLst>
              <a:path w="7385" h="5510" extrusionOk="0">
                <a:moveTo>
                  <a:pt x="3692" y="0"/>
                </a:moveTo>
                <a:cubicBezTo>
                  <a:pt x="2984" y="0"/>
                  <a:pt x="2276" y="272"/>
                  <a:pt x="1746" y="816"/>
                </a:cubicBezTo>
                <a:cubicBezTo>
                  <a:pt x="0" y="2562"/>
                  <a:pt x="1231" y="5510"/>
                  <a:pt x="3692" y="5510"/>
                </a:cubicBezTo>
                <a:cubicBezTo>
                  <a:pt x="6153" y="5510"/>
                  <a:pt x="7384" y="2562"/>
                  <a:pt x="5638" y="816"/>
                </a:cubicBezTo>
                <a:cubicBezTo>
                  <a:pt x="5109" y="272"/>
                  <a:pt x="4401" y="0"/>
                  <a:pt x="3692" y="0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00" name="Google Shape;100;p10"/>
          <p:cNvSpPr/>
          <p:nvPr/>
        </p:nvSpPr>
        <p:spPr>
          <a:xfrm>
            <a:off x="904626" y="917052"/>
            <a:ext cx="309100" cy="291325"/>
          </a:xfrm>
          <a:custGeom>
            <a:avLst/>
            <a:gdLst/>
            <a:ahLst/>
            <a:cxnLst/>
            <a:rect l="l" t="t" r="r" b="b"/>
            <a:pathLst>
              <a:path w="12364" h="11653" extrusionOk="0">
                <a:moveTo>
                  <a:pt x="6182" y="0"/>
                </a:moveTo>
                <a:cubicBezTo>
                  <a:pt x="6089" y="0"/>
                  <a:pt x="5996" y="50"/>
                  <a:pt x="5953" y="151"/>
                </a:cubicBezTo>
                <a:lnTo>
                  <a:pt x="4264" y="3614"/>
                </a:lnTo>
                <a:cubicBezTo>
                  <a:pt x="4207" y="3671"/>
                  <a:pt x="4150" y="3728"/>
                  <a:pt x="4064" y="3728"/>
                </a:cubicBezTo>
                <a:lnTo>
                  <a:pt x="286" y="4272"/>
                </a:lnTo>
                <a:cubicBezTo>
                  <a:pt x="86" y="4300"/>
                  <a:pt x="0" y="4558"/>
                  <a:pt x="143" y="4701"/>
                </a:cubicBezTo>
                <a:lnTo>
                  <a:pt x="2891" y="7363"/>
                </a:lnTo>
                <a:cubicBezTo>
                  <a:pt x="2948" y="7420"/>
                  <a:pt x="2976" y="7506"/>
                  <a:pt x="2976" y="7592"/>
                </a:cubicBezTo>
                <a:lnTo>
                  <a:pt x="2318" y="11369"/>
                </a:lnTo>
                <a:cubicBezTo>
                  <a:pt x="2273" y="11529"/>
                  <a:pt x="2409" y="11652"/>
                  <a:pt x="2553" y="11652"/>
                </a:cubicBezTo>
                <a:cubicBezTo>
                  <a:pt x="2590" y="11652"/>
                  <a:pt x="2627" y="11644"/>
                  <a:pt x="2662" y="11627"/>
                </a:cubicBezTo>
                <a:lnTo>
                  <a:pt x="6067" y="9824"/>
                </a:lnTo>
                <a:cubicBezTo>
                  <a:pt x="6096" y="9810"/>
                  <a:pt x="6132" y="9802"/>
                  <a:pt x="6171" y="9802"/>
                </a:cubicBezTo>
                <a:cubicBezTo>
                  <a:pt x="6210" y="9802"/>
                  <a:pt x="6253" y="9810"/>
                  <a:pt x="6296" y="9824"/>
                </a:cubicBezTo>
                <a:lnTo>
                  <a:pt x="9702" y="11627"/>
                </a:lnTo>
                <a:cubicBezTo>
                  <a:pt x="9737" y="11644"/>
                  <a:pt x="9773" y="11652"/>
                  <a:pt x="9808" y="11652"/>
                </a:cubicBezTo>
                <a:cubicBezTo>
                  <a:pt x="9946" y="11652"/>
                  <a:pt x="10068" y="11529"/>
                  <a:pt x="10045" y="11369"/>
                </a:cubicBezTo>
                <a:lnTo>
                  <a:pt x="9387" y="7592"/>
                </a:lnTo>
                <a:cubicBezTo>
                  <a:pt x="9387" y="7506"/>
                  <a:pt x="9416" y="7420"/>
                  <a:pt x="9473" y="7363"/>
                </a:cubicBezTo>
                <a:lnTo>
                  <a:pt x="12220" y="4701"/>
                </a:lnTo>
                <a:cubicBezTo>
                  <a:pt x="12364" y="4558"/>
                  <a:pt x="12278" y="4300"/>
                  <a:pt x="12077" y="4272"/>
                </a:cubicBezTo>
                <a:lnTo>
                  <a:pt x="8271" y="3728"/>
                </a:lnTo>
                <a:cubicBezTo>
                  <a:pt x="8214" y="3728"/>
                  <a:pt x="8128" y="3671"/>
                  <a:pt x="8099" y="3614"/>
                </a:cubicBezTo>
                <a:lnTo>
                  <a:pt x="6411" y="151"/>
                </a:lnTo>
                <a:cubicBezTo>
                  <a:pt x="6368" y="50"/>
                  <a:pt x="6275" y="0"/>
                  <a:pt x="61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grpSp>
        <p:nvGrpSpPr>
          <p:cNvPr id="101" name="Google Shape;101;p10"/>
          <p:cNvGrpSpPr/>
          <p:nvPr/>
        </p:nvGrpSpPr>
        <p:grpSpPr>
          <a:xfrm>
            <a:off x="8013451" y="673525"/>
            <a:ext cx="696829" cy="650104"/>
            <a:chOff x="7599075" y="1453950"/>
            <a:chExt cx="696829" cy="650104"/>
          </a:xfrm>
        </p:grpSpPr>
        <p:sp>
          <p:nvSpPr>
            <p:cNvPr id="102" name="Google Shape;102;p10"/>
            <p:cNvSpPr/>
            <p:nvPr/>
          </p:nvSpPr>
          <p:spPr>
            <a:xfrm>
              <a:off x="7599075" y="1453950"/>
              <a:ext cx="696829" cy="650104"/>
            </a:xfrm>
            <a:custGeom>
              <a:avLst/>
              <a:gdLst/>
              <a:ahLst/>
              <a:cxnLst/>
              <a:rect l="l" t="t" r="r" b="b"/>
              <a:pathLst>
                <a:path w="10991" h="10254" extrusionOk="0">
                  <a:moveTo>
                    <a:pt x="5502" y="1"/>
                  </a:moveTo>
                  <a:cubicBezTo>
                    <a:pt x="3015" y="1"/>
                    <a:pt x="844" y="1789"/>
                    <a:pt x="430" y="4326"/>
                  </a:cubicBezTo>
                  <a:cubicBezTo>
                    <a:pt x="0" y="7102"/>
                    <a:pt x="1889" y="9735"/>
                    <a:pt x="4694" y="10193"/>
                  </a:cubicBezTo>
                  <a:cubicBezTo>
                    <a:pt x="4959" y="10234"/>
                    <a:pt x="5222" y="10254"/>
                    <a:pt x="5482" y="10254"/>
                  </a:cubicBezTo>
                  <a:cubicBezTo>
                    <a:pt x="7952" y="10254"/>
                    <a:pt x="10144" y="8466"/>
                    <a:pt x="10532" y="5929"/>
                  </a:cubicBezTo>
                  <a:cubicBezTo>
                    <a:pt x="10990" y="3153"/>
                    <a:pt x="9073" y="520"/>
                    <a:pt x="6297" y="62"/>
                  </a:cubicBezTo>
                  <a:cubicBezTo>
                    <a:pt x="6029" y="21"/>
                    <a:pt x="5764" y="1"/>
                    <a:pt x="55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7872644" y="1908969"/>
              <a:ext cx="167376" cy="141128"/>
            </a:xfrm>
            <a:custGeom>
              <a:avLst/>
              <a:gdLst/>
              <a:ahLst/>
              <a:cxnLst/>
              <a:rect l="l" t="t" r="r" b="b"/>
              <a:pathLst>
                <a:path w="2640" h="2226" extrusionOk="0">
                  <a:moveTo>
                    <a:pt x="1406" y="0"/>
                  </a:moveTo>
                  <a:cubicBezTo>
                    <a:pt x="1036" y="0"/>
                    <a:pt x="662" y="179"/>
                    <a:pt x="436" y="555"/>
                  </a:cubicBezTo>
                  <a:cubicBezTo>
                    <a:pt x="0" y="1298"/>
                    <a:pt x="575" y="2225"/>
                    <a:pt x="1399" y="2225"/>
                  </a:cubicBezTo>
                  <a:cubicBezTo>
                    <a:pt x="1495" y="2225"/>
                    <a:pt x="1594" y="2213"/>
                    <a:pt x="1695" y="2186"/>
                  </a:cubicBezTo>
                  <a:cubicBezTo>
                    <a:pt x="2268" y="2043"/>
                    <a:pt x="2640" y="1442"/>
                    <a:pt x="2497" y="841"/>
                  </a:cubicBezTo>
                  <a:cubicBezTo>
                    <a:pt x="2352" y="294"/>
                    <a:pt x="1882" y="0"/>
                    <a:pt x="14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7899906" y="1728978"/>
              <a:ext cx="67584" cy="56743"/>
            </a:xfrm>
            <a:custGeom>
              <a:avLst/>
              <a:gdLst/>
              <a:ahLst/>
              <a:cxnLst/>
              <a:rect l="l" t="t" r="r" b="b"/>
              <a:pathLst>
                <a:path w="1066" h="895" extrusionOk="0">
                  <a:moveTo>
                    <a:pt x="555" y="1"/>
                  </a:moveTo>
                  <a:cubicBezTo>
                    <a:pt x="409" y="1"/>
                    <a:pt x="264" y="69"/>
                    <a:pt x="178" y="217"/>
                  </a:cubicBezTo>
                  <a:cubicBezTo>
                    <a:pt x="0" y="522"/>
                    <a:pt x="228" y="894"/>
                    <a:pt x="542" y="894"/>
                  </a:cubicBezTo>
                  <a:cubicBezTo>
                    <a:pt x="581" y="894"/>
                    <a:pt x="623" y="888"/>
                    <a:pt x="664" y="875"/>
                  </a:cubicBezTo>
                  <a:cubicBezTo>
                    <a:pt x="922" y="818"/>
                    <a:pt x="1065" y="589"/>
                    <a:pt x="1008" y="331"/>
                  </a:cubicBezTo>
                  <a:cubicBezTo>
                    <a:pt x="943" y="120"/>
                    <a:pt x="748" y="1"/>
                    <a:pt x="5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7738174" y="1926151"/>
              <a:ext cx="67838" cy="56870"/>
            </a:xfrm>
            <a:custGeom>
              <a:avLst/>
              <a:gdLst/>
              <a:ahLst/>
              <a:cxnLst/>
              <a:rect l="l" t="t" r="r" b="b"/>
              <a:pathLst>
                <a:path w="1070" h="897" extrusionOk="0">
                  <a:moveTo>
                    <a:pt x="592" y="1"/>
                  </a:moveTo>
                  <a:cubicBezTo>
                    <a:pt x="441" y="1"/>
                    <a:pt x="283" y="75"/>
                    <a:pt x="182" y="226"/>
                  </a:cubicBezTo>
                  <a:cubicBezTo>
                    <a:pt x="0" y="538"/>
                    <a:pt x="242" y="897"/>
                    <a:pt x="588" y="897"/>
                  </a:cubicBezTo>
                  <a:cubicBezTo>
                    <a:pt x="623" y="897"/>
                    <a:pt x="660" y="893"/>
                    <a:pt x="697" y="885"/>
                  </a:cubicBezTo>
                  <a:cubicBezTo>
                    <a:pt x="926" y="799"/>
                    <a:pt x="1069" y="570"/>
                    <a:pt x="1012" y="341"/>
                  </a:cubicBezTo>
                  <a:cubicBezTo>
                    <a:pt x="964" y="118"/>
                    <a:pt x="783" y="1"/>
                    <a:pt x="5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Karla"/>
              <a:buChar char="●"/>
              <a:defRPr sz="1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●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●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6" r:id="rId3"/>
    <p:sldLayoutId id="2147483669" r:id="rId4"/>
    <p:sldLayoutId id="214748367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gi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F822A67-010C-466F-947A-D35959E0AACD}"/>
              </a:ext>
            </a:extLst>
          </p:cNvPr>
          <p:cNvSpPr/>
          <p:nvPr/>
        </p:nvSpPr>
        <p:spPr>
          <a:xfrm>
            <a:off x="2073559" y="1648420"/>
            <a:ext cx="4996881" cy="18466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El cumpleaños</a:t>
            </a:r>
          </a:p>
          <a:p>
            <a:pPr algn="ctr"/>
            <a:r>
              <a:rPr lang="es-ES" sz="4800" b="1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de </a:t>
            </a:r>
            <a:r>
              <a:rPr lang="es-ES" sz="6600" b="1" spc="50" dirty="0">
                <a:ln w="28575" cmpd="sng">
                  <a:solidFill>
                    <a:srgbClr val="000000"/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Forte" panose="03060902040502070203" pitchFamily="66" charset="0"/>
                <a:cs typeface="Cavolini" panose="03000502040302020204" pitchFamily="66" charset="0"/>
              </a:rPr>
              <a:t>C</a:t>
            </a:r>
            <a:r>
              <a:rPr lang="es-ES" sz="6600" b="1" spc="50" dirty="0">
                <a:ln w="28575" cmpd="sng">
                  <a:solidFill>
                    <a:srgbClr val="0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/>
                <a:latin typeface="Forte" panose="03060902040502070203" pitchFamily="66" charset="0"/>
                <a:cs typeface="Cavolini" panose="03000502040302020204" pitchFamily="66" charset="0"/>
              </a:rPr>
              <a:t>hi</a:t>
            </a:r>
            <a:r>
              <a:rPr lang="es-ES" sz="6600" b="1" spc="50" dirty="0">
                <a:ln w="28575" cmpd="sng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Forte" panose="03060902040502070203" pitchFamily="66" charset="0"/>
                <a:cs typeface="Cavolini" panose="03000502040302020204" pitchFamily="66" charset="0"/>
              </a:rPr>
              <a:t>le</a:t>
            </a:r>
            <a:endParaRPr lang="es-ES" sz="6000" b="1" spc="50" dirty="0">
              <a:ln w="28575" cmpd="sng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/>
              <a:latin typeface="Forte" panose="03060902040502070203" pitchFamily="66" charset="0"/>
              <a:cs typeface="Cavolini" panose="03000502040302020204" pitchFamily="66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5316897-0400-418F-A3CA-7C43CB3DF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51201">
            <a:off x="4509227" y="-1331894"/>
            <a:ext cx="5122424" cy="34569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869CCBA-52E8-45B3-939F-D9C177B72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09130">
            <a:off x="-51242" y="-1265548"/>
            <a:ext cx="4925805" cy="3324251"/>
          </a:xfrm>
          <a:prstGeom prst="rect">
            <a:avLst/>
          </a:prstGeom>
        </p:spPr>
      </p:pic>
      <p:pic>
        <p:nvPicPr>
          <p:cNvPr id="19" name="Imagen 18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E9FAEB55-86DA-45F6-837A-8545A25E1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7470" y="3153324"/>
            <a:ext cx="1736530" cy="1736530"/>
          </a:xfrm>
          <a:prstGeom prst="rect">
            <a:avLst/>
          </a:prstGeom>
        </p:spPr>
      </p:pic>
      <p:pic>
        <p:nvPicPr>
          <p:cNvPr id="21" name="Imagen 20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55510D43-5031-417A-BB7C-6F30A2D82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27593" y="3495079"/>
            <a:ext cx="1786271" cy="157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34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615460" y="189626"/>
            <a:ext cx="4668919" cy="1084522"/>
          </a:xfrm>
          <a:prstGeom prst="wave">
            <a:avLst>
              <a:gd name="adj1" fmla="val 4791"/>
              <a:gd name="adj2" fmla="val 228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8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Mapa de Chile</a:t>
            </a:r>
            <a:endParaRPr sz="48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260284" y="1463773"/>
            <a:ext cx="5598257" cy="3507343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Chile es el país mas alargado del mundo, es muy angosto y con diversidad de climas, flora y fauna. Se encuentra en América del sur. Va desde la Zona Norte hasta el territorio Antártico. A un lado tiene el océano pacífico, y al otro lado se encuentra la Cordillera de los Andes. Todos los que nacen en chile son </a:t>
            </a:r>
            <a:r>
              <a:rPr lang="es-C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Chilenos.</a:t>
            </a:r>
          </a:p>
        </p:txBody>
      </p:sp>
      <p:pic>
        <p:nvPicPr>
          <p:cNvPr id="1026" name="Picture 2" descr="Diario mural | Chile para niños, Decoración fiestas patrias chile, Bandera  de chile">
            <a:extLst>
              <a:ext uri="{FF2B5EF4-FFF2-40B4-BE49-F238E27FC236}">
                <a16:creationId xmlns:a16="http://schemas.microsoft.com/office/drawing/2014/main" id="{84809CC2-C3B9-41F0-A581-EFFFFA0335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11352" r="-43"/>
          <a:stretch/>
        </p:blipFill>
        <p:spPr bwMode="auto">
          <a:xfrm>
            <a:off x="6319687" y="189626"/>
            <a:ext cx="2363166" cy="4764248"/>
          </a:xfrm>
          <a:prstGeom prst="rect">
            <a:avLst/>
          </a:prstGeom>
          <a:noFill/>
          <a:ln w="5715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30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A3866584-A857-4011-A934-81A798B1D2F4}"/>
              </a:ext>
            </a:extLst>
          </p:cNvPr>
          <p:cNvSpPr/>
          <p:nvPr/>
        </p:nvSpPr>
        <p:spPr>
          <a:xfrm>
            <a:off x="4373696" y="1421176"/>
            <a:ext cx="4605051" cy="2908453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436313" y="779806"/>
            <a:ext cx="3762298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8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La bandera</a:t>
            </a:r>
            <a:endParaRPr sz="48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308291" y="2495347"/>
            <a:ext cx="3762297" cy="2145268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Nuestra bandera está compuesta por</a:t>
            </a:r>
          </a:p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tres colores: blanco,</a:t>
            </a:r>
          </a:p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azul y rojo. Tiene una estrella en el color azul.</a:t>
            </a:r>
            <a:endParaRPr lang="es-C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3" name="Imagen 12" descr="Imagen que contiene cama, tabla, cerca, computer&#10;&#10;Descripción generada automáticamente">
            <a:extLst>
              <a:ext uri="{FF2B5EF4-FFF2-40B4-BE49-F238E27FC236}">
                <a16:creationId xmlns:a16="http://schemas.microsoft.com/office/drawing/2014/main" id="{1CE00508-1438-4B4B-938B-D4945685A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7841" y="1501006"/>
            <a:ext cx="440692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2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654351" y="395098"/>
            <a:ext cx="7585882" cy="976685"/>
          </a:xfrm>
          <a:prstGeom prst="wave">
            <a:avLst>
              <a:gd name="adj1" fmla="val 3467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8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Simbología de los colores</a:t>
            </a:r>
            <a:endParaRPr sz="48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487759" y="3641715"/>
            <a:ext cx="2364068" cy="1293971"/>
          </a:xfrm>
          <a:prstGeom prst="roundRect">
            <a:avLst/>
          </a:prstGeom>
          <a:ln w="190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El color rojo representa la sangre que se derramo en la guerra por la independencia.</a:t>
            </a:r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B95C54A-86C3-42FB-9588-76290A19B15E}"/>
              </a:ext>
            </a:extLst>
          </p:cNvPr>
          <p:cNvSpPr/>
          <p:nvPr/>
        </p:nvSpPr>
        <p:spPr>
          <a:xfrm>
            <a:off x="769793" y="1666741"/>
            <a:ext cx="1800000" cy="18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254000" h="260350"/>
            <a:bevelB w="95250" h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B5AAFA6-89E1-43BE-AEB4-93A8BFF9C43D}"/>
              </a:ext>
            </a:extLst>
          </p:cNvPr>
          <p:cNvSpPr/>
          <p:nvPr/>
        </p:nvSpPr>
        <p:spPr>
          <a:xfrm>
            <a:off x="3546125" y="1671750"/>
            <a:ext cx="1800000" cy="1800000"/>
          </a:xfrm>
          <a:prstGeom prst="ellipse">
            <a:avLst/>
          </a:prstGeom>
          <a:solidFill>
            <a:srgbClr val="2F34F5"/>
          </a:solidFill>
          <a:ln>
            <a:solidFill>
              <a:srgbClr val="2F34F5"/>
            </a:solidFill>
          </a:ln>
          <a:scene3d>
            <a:camera prst="orthographicFront"/>
            <a:lightRig rig="threePt" dir="t"/>
          </a:scene3d>
          <a:sp3d>
            <a:bevelT w="254000" h="260350"/>
            <a:bevelB w="95250" h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6721FB31-A121-4172-AEED-1501CEE0BB82}"/>
              </a:ext>
            </a:extLst>
          </p:cNvPr>
          <p:cNvSpPr/>
          <p:nvPr/>
        </p:nvSpPr>
        <p:spPr>
          <a:xfrm>
            <a:off x="6574207" y="1669956"/>
            <a:ext cx="1800000" cy="180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254000" h="260350"/>
            <a:bevelB w="95250" h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D182B0-BAA3-43B4-AC5C-1F80E9BC0D49}"/>
              </a:ext>
            </a:extLst>
          </p:cNvPr>
          <p:cNvSpPr txBox="1"/>
          <p:nvPr/>
        </p:nvSpPr>
        <p:spPr>
          <a:xfrm>
            <a:off x="3380960" y="3777630"/>
            <a:ext cx="2125538" cy="919401"/>
          </a:xfrm>
          <a:prstGeom prst="roundRect">
            <a:avLst/>
          </a:prstGeom>
          <a:ln w="190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El color azul representa el azul del cielo</a:t>
            </a:r>
            <a:endParaRPr lang="es-C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B50CC98-E332-4852-95DB-E5C2CCB96C30}"/>
              </a:ext>
            </a:extLst>
          </p:cNvPr>
          <p:cNvSpPr txBox="1"/>
          <p:nvPr/>
        </p:nvSpPr>
        <p:spPr>
          <a:xfrm>
            <a:off x="6292173" y="3641715"/>
            <a:ext cx="2364068" cy="1293971"/>
          </a:xfrm>
          <a:prstGeom prst="roundRect">
            <a:avLst/>
          </a:prstGeom>
          <a:ln w="190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El color blanco es el blanco de la nieve que se entra en la cordillera de los Andes</a:t>
            </a:r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29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436314" y="670014"/>
            <a:ext cx="3762298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54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El escudo</a:t>
            </a:r>
            <a:endParaRPr sz="54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2ABD981-F6DF-4F1E-94E3-D4EF8A7BA8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49" t="5718" r="16271" b="22877"/>
          <a:stretch/>
        </p:blipFill>
        <p:spPr>
          <a:xfrm>
            <a:off x="4336133" y="957310"/>
            <a:ext cx="4509075" cy="3672724"/>
          </a:xfrm>
          <a:prstGeom prst="rect">
            <a:avLst/>
          </a:prstGeom>
          <a:ln w="762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436314" y="2376290"/>
            <a:ext cx="3494527" cy="2485787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Nuestro escudo está compuesto por dos</a:t>
            </a:r>
          </a:p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animales los cuales son un huemul y un cóndor.</a:t>
            </a:r>
          </a:p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¿Sabias que el huemul y el cóndor son animales</a:t>
            </a:r>
          </a:p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en peligro de extinción?, lo que quiere decir que</a:t>
            </a:r>
          </a:p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si no los cuidamos van a desaparecer.</a:t>
            </a:r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302428" y="691279"/>
            <a:ext cx="3762298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54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El Cóndor</a:t>
            </a:r>
            <a:endParaRPr sz="54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460786" y="2412036"/>
            <a:ext cx="3494527" cy="2281476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El cóndor es la ave voladora mas grande del mundo, se encuentra a lo largo de la Cordillera de los Andes. NO tiene plumas en la cabeza y tampoco en el cuello, y se alimenta de carroña.</a:t>
            </a:r>
            <a:endParaRPr lang="es-C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356633C-9CE5-45E2-8BD6-16E4BB5518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2" t="3927" r="8863" b="5471"/>
          <a:stretch/>
        </p:blipFill>
        <p:spPr>
          <a:xfrm>
            <a:off x="4306187" y="223283"/>
            <a:ext cx="4486939" cy="4660059"/>
          </a:xfrm>
          <a:prstGeom prst="rect">
            <a:avLst/>
          </a:prstGeom>
          <a:ln w="762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58341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436314" y="670014"/>
            <a:ext cx="3762298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54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El Huemul</a:t>
            </a:r>
            <a:endParaRPr sz="54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440230" y="2308186"/>
            <a:ext cx="3614691" cy="2553891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Es un pequeño ciervo con cornamenta que es muy escaso, pocas veces visto, y en permanente peligro de extinción. Se encuentra en la región de Aysén, en el Magallanes, en la región del Bio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Bio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y en la cordillera de la región de Los Lagos</a:t>
            </a:r>
            <a:endParaRPr lang="es-C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B72D8E-EB04-4577-9B58-0966F2830F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956" b="6977"/>
          <a:stretch/>
        </p:blipFill>
        <p:spPr>
          <a:xfrm>
            <a:off x="4634926" y="328621"/>
            <a:ext cx="3812734" cy="4533456"/>
          </a:xfrm>
          <a:prstGeom prst="rect">
            <a:avLst/>
          </a:prstGeom>
          <a:ln w="762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13211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292495" y="1578661"/>
            <a:ext cx="2825218" cy="1791944"/>
          </a:xfrm>
          <a:prstGeom prst="wave">
            <a:avLst>
              <a:gd name="adj1" fmla="val 4079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0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El Himno Nacional</a:t>
            </a:r>
            <a:endParaRPr sz="40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5CED9CEA-2ABA-45F0-BD86-9E191E735922}"/>
              </a:ext>
            </a:extLst>
          </p:cNvPr>
          <p:cNvGrpSpPr/>
          <p:nvPr/>
        </p:nvGrpSpPr>
        <p:grpSpPr>
          <a:xfrm>
            <a:off x="2672473" y="165465"/>
            <a:ext cx="6629349" cy="4982968"/>
            <a:chOff x="2110292" y="241766"/>
            <a:chExt cx="6629349" cy="4982968"/>
          </a:xfrm>
        </p:grpSpPr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0236827B-BC62-46CF-8D11-387DE870DF5F}"/>
                </a:ext>
              </a:extLst>
            </p:cNvPr>
            <p:cNvGrpSpPr/>
            <p:nvPr/>
          </p:nvGrpSpPr>
          <p:grpSpPr>
            <a:xfrm>
              <a:off x="2110292" y="241766"/>
              <a:ext cx="6629349" cy="4982968"/>
              <a:chOff x="2697815" y="170845"/>
              <a:chExt cx="6629349" cy="4982968"/>
            </a:xfrm>
          </p:grpSpPr>
          <p:grpSp>
            <p:nvGrpSpPr>
              <p:cNvPr id="30" name="Grupo 29">
                <a:extLst>
                  <a:ext uri="{FF2B5EF4-FFF2-40B4-BE49-F238E27FC236}">
                    <a16:creationId xmlns:a16="http://schemas.microsoft.com/office/drawing/2014/main" id="{8E0186F1-0717-4E59-8625-D709AF5B27B0}"/>
                  </a:ext>
                </a:extLst>
              </p:cNvPr>
              <p:cNvGrpSpPr/>
              <p:nvPr/>
            </p:nvGrpSpPr>
            <p:grpSpPr>
              <a:xfrm>
                <a:off x="2697815" y="170845"/>
                <a:ext cx="6629349" cy="4982968"/>
                <a:chOff x="1661163" y="-178699"/>
                <a:chExt cx="5513608" cy="4982968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5193E760-2860-4D72-8684-90179E8C3351}"/>
                    </a:ext>
                  </a:extLst>
                </p:cNvPr>
                <p:cNvGrpSpPr/>
                <p:nvPr/>
              </p:nvGrpSpPr>
              <p:grpSpPr>
                <a:xfrm>
                  <a:off x="2282533" y="-178699"/>
                  <a:ext cx="4535662" cy="4812570"/>
                  <a:chOff x="2282533" y="-178699"/>
                  <a:chExt cx="4535662" cy="4812570"/>
                </a:xfrm>
              </p:grpSpPr>
              <p:grpSp>
                <p:nvGrpSpPr>
                  <p:cNvPr id="20" name="Grupo 19">
                    <a:extLst>
                      <a:ext uri="{FF2B5EF4-FFF2-40B4-BE49-F238E27FC236}">
                        <a16:creationId xmlns:a16="http://schemas.microsoft.com/office/drawing/2014/main" id="{874DAC43-563F-423A-A4A4-7366880DA084}"/>
                      </a:ext>
                    </a:extLst>
                  </p:cNvPr>
                  <p:cNvGrpSpPr/>
                  <p:nvPr/>
                </p:nvGrpSpPr>
                <p:grpSpPr>
                  <a:xfrm>
                    <a:off x="2282533" y="-178699"/>
                    <a:ext cx="4535662" cy="4812570"/>
                    <a:chOff x="2282533" y="-178699"/>
                    <a:chExt cx="4535662" cy="4812570"/>
                  </a:xfrm>
                </p:grpSpPr>
                <p:pic>
                  <p:nvPicPr>
                    <p:cNvPr id="7" name="Imagen 6" descr="Imagen que contiene texto&#10;&#10;Descripción generada automáticamente">
                      <a:extLst>
                        <a:ext uri="{FF2B5EF4-FFF2-40B4-BE49-F238E27FC236}">
                          <a16:creationId xmlns:a16="http://schemas.microsoft.com/office/drawing/2014/main" id="{30FA456A-CC94-4534-859D-FF37898F07D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l="8464" t="10964" r="5085" b="16132"/>
                    <a:stretch/>
                  </p:blipFill>
                  <p:spPr>
                    <a:xfrm>
                      <a:off x="2282533" y="-178699"/>
                      <a:ext cx="4535662" cy="4812570"/>
                    </a:xfrm>
                    <a:prstGeom prst="rect">
                      <a:avLst/>
                    </a:prstGeom>
                    <a:ln w="57150" cap="sq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outerShdw blurRad="50800" dist="38100" dir="2700000" algn="tl" rotWithShape="0">
                        <a:srgbClr val="000000">
                          <a:alpha val="43000"/>
                        </a:srgbClr>
                      </a:outerShdw>
                    </a:effectLst>
                  </p:spPr>
                </p:pic>
                <p:sp>
                  <p:nvSpPr>
                    <p:cNvPr id="18" name="Rectángulo 17">
                      <a:extLst>
                        <a:ext uri="{FF2B5EF4-FFF2-40B4-BE49-F238E27FC236}">
                          <a16:creationId xmlns:a16="http://schemas.microsoft.com/office/drawing/2014/main" id="{BDD56EC1-BCB0-4DF9-B8F1-2D436365A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2533" y="3440513"/>
                      <a:ext cx="814751" cy="1193358"/>
                    </a:xfrm>
                    <a:prstGeom prst="rect">
                      <a:avLst/>
                    </a:prstGeom>
                    <a:gradFill flip="none" rotWithShape="1">
                      <a:gsLst>
                        <a:gs pos="20000">
                          <a:srgbClr val="C9DFF3"/>
                        </a:gs>
                        <a:gs pos="0">
                          <a:srgbClr val="CBE1F2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CL" dirty="0"/>
                    </a:p>
                  </p:txBody>
                </p:sp>
                <p:sp>
                  <p:nvSpPr>
                    <p:cNvPr id="19" name="Rectángulo: una sola esquina cortada 18">
                      <a:extLst>
                        <a:ext uri="{FF2B5EF4-FFF2-40B4-BE49-F238E27FC236}">
                          <a16:creationId xmlns:a16="http://schemas.microsoft.com/office/drawing/2014/main" id="{73DDD4EF-AD87-495F-85A4-CF931AC8E23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816981" y="3247335"/>
                      <a:ext cx="985393" cy="1386536"/>
                    </a:xfrm>
                    <a:prstGeom prst="snip1Rect">
                      <a:avLst>
                        <a:gd name="adj" fmla="val 38981"/>
                      </a:avLst>
                    </a:prstGeom>
                    <a:gradFill flip="none" rotWithShape="1">
                      <a:gsLst>
                        <a:gs pos="24000">
                          <a:srgbClr val="D5E7F4"/>
                        </a:gs>
                        <a:gs pos="0">
                          <a:srgbClr val="C9DFF3"/>
                        </a:gs>
                        <a:gs pos="100000">
                          <a:schemeClr val="bg1"/>
                        </a:gs>
                      </a:gsLst>
                      <a:lin ang="0" scaled="0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CL" dirty="0"/>
                    </a:p>
                  </p:txBody>
                </p:sp>
              </p:grpSp>
              <p:sp>
                <p:nvSpPr>
                  <p:cNvPr id="23" name="Elipse 22">
                    <a:extLst>
                      <a:ext uri="{FF2B5EF4-FFF2-40B4-BE49-F238E27FC236}">
                        <a16:creationId xmlns:a16="http://schemas.microsoft.com/office/drawing/2014/main" id="{78656E3E-A442-437C-BA17-900369760966}"/>
                      </a:ext>
                    </a:extLst>
                  </p:cNvPr>
                  <p:cNvSpPr/>
                  <p:nvPr/>
                </p:nvSpPr>
                <p:spPr>
                  <a:xfrm rot="20096546">
                    <a:off x="3627180" y="2889810"/>
                    <a:ext cx="601883" cy="7651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CL"/>
                  </a:p>
                </p:txBody>
              </p:sp>
              <p:sp>
                <p:nvSpPr>
                  <p:cNvPr id="24" name="Elipse 23">
                    <a:extLst>
                      <a:ext uri="{FF2B5EF4-FFF2-40B4-BE49-F238E27FC236}">
                        <a16:creationId xmlns:a16="http://schemas.microsoft.com/office/drawing/2014/main" id="{08E572BB-0271-4C94-A4B6-4BE1B8599CCB}"/>
                      </a:ext>
                    </a:extLst>
                  </p:cNvPr>
                  <p:cNvSpPr/>
                  <p:nvPr/>
                </p:nvSpPr>
                <p:spPr>
                  <a:xfrm rot="2514863">
                    <a:off x="5368733" y="2774248"/>
                    <a:ext cx="601883" cy="7651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CL"/>
                  </a:p>
                </p:txBody>
              </p:sp>
            </p:grpSp>
            <p:pic>
              <p:nvPicPr>
                <p:cNvPr id="32" name="Imagen 31">
                  <a:extLst>
                    <a:ext uri="{FF2B5EF4-FFF2-40B4-BE49-F238E27FC236}">
                      <a16:creationId xmlns:a16="http://schemas.microsoft.com/office/drawing/2014/main" id="{B8EA3CF9-395E-42E4-B627-5B4A9A6F39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15000" b="80000" l="15769" r="84231">
                              <a14:foregroundMark x1="76154" y1="65357" x2="70232" y2="53359"/>
                              <a14:foregroundMark x1="77308" y1="32857" x2="77308" y2="32857"/>
                              <a14:foregroundMark x1="81154" y1="18929" x2="81154" y2="18929"/>
                              <a14:foregroundMark x1="68077" y1="20357" x2="68077" y2="20357"/>
                              <a14:foregroundMark x1="67308" y1="21071" x2="67308" y2="21071"/>
                              <a14:foregroundMark x1="63462" y1="22143" x2="63462" y2="22143"/>
                              <a14:foregroundMark x1="69231" y1="78214" x2="66047" y2="71069"/>
                              <a14:foregroundMark x1="70769" y1="80357" x2="70769" y2="80357"/>
                              <a14:foregroundMark x1="53462" y1="57857" x2="53462" y2="57857"/>
                              <a14:foregroundMark x1="78077" y1="19643" x2="78077" y2="19643"/>
                              <a14:foregroundMark x1="83846" y1="16786" x2="83846" y2="16786"/>
                              <a14:foregroundMark x1="29498" y1="58637" x2="29453" y2="58831"/>
                              <a14:foregroundMark x1="37692" y1="23571" x2="30044" y2="56301"/>
                              <a14:foregroundMark x1="28750" y1="64286" x2="28700" y2="65786"/>
                              <a14:foregroundMark x1="28775" y1="63549" x2="28750" y2="64286"/>
                              <a14:foregroundMark x1="23462" y1="36071" x2="18077" y2="24643"/>
                              <a14:foregroundMark x1="18077" y1="24643" x2="18077" y2="22143"/>
                              <a14:foregroundMark x1="20385" y1="15000" x2="23462" y2="21071"/>
                              <a14:foregroundMark x1="15769" y1="23929" x2="15769" y2="23929"/>
                              <a14:foregroundMark x1="48077" y1="42857" x2="48077" y2="42857"/>
                              <a14:backgroundMark x1="59231" y1="46071" x2="59231" y2="46071"/>
                              <a14:backgroundMark x1="67308" y1="34643" x2="67308" y2="34643"/>
                              <a14:backgroundMark x1="66538" y1="24643" x2="61923" y2="70714"/>
                              <a14:backgroundMark x1="28462" y1="64286" x2="28462" y2="64286"/>
                              <a14:backgroundMark x1="28462" y1="63214" x2="28462" y2="63214"/>
                              <a14:backgroundMark x1="28077" y1="58929" x2="28462" y2="63571"/>
                              <a14:backgroundMark x1="28462" y1="58929" x2="28462" y2="58929"/>
                              <a14:backgroundMark x1="28462" y1="65714" x2="26538" y2="71071"/>
                              <a14:backgroundMark x1="28077" y1="71071" x2="28077" y2="75000"/>
                              <a14:backgroundMark x1="28846" y1="66429" x2="28846" y2="66429"/>
                              <a14:backgroundMark x1="28846" y1="59286" x2="28846" y2="57143"/>
                              <a14:backgroundMark x1="28846" y1="60000" x2="28846" y2="55714"/>
                              <a14:backgroundMark x1="29231" y1="59286" x2="28846" y2="56071"/>
                              <a14:backgroundMark x1="29231" y1="57857" x2="29231" y2="53929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3321" t="10775" r="47977" b="16678"/>
                <a:stretch/>
              </p:blipFill>
              <p:spPr>
                <a:xfrm flipH="1">
                  <a:off x="5756291" y="1624975"/>
                  <a:ext cx="1418480" cy="3179294"/>
                </a:xfrm>
                <a:prstGeom prst="rect">
                  <a:avLst/>
                </a:prstGeom>
              </p:spPr>
            </p:pic>
            <p:pic>
              <p:nvPicPr>
                <p:cNvPr id="33" name="Imagen 32">
                  <a:extLst>
                    <a:ext uri="{FF2B5EF4-FFF2-40B4-BE49-F238E27FC236}">
                      <a16:creationId xmlns:a16="http://schemas.microsoft.com/office/drawing/2014/main" id="{D5166AD0-77D8-465C-8279-5B98729D9C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16786" b="80000" l="53462" r="84231">
                              <a14:foregroundMark x1="63096" y1="46071" x2="63462" y2="60000"/>
                              <a14:foregroundMark x1="63077" y1="45357" x2="63096" y2="46071"/>
                              <a14:foregroundMark x1="76154" y1="65357" x2="67692" y2="48214"/>
                              <a14:foregroundMark x1="67692" y1="48214" x2="67692" y2="46786"/>
                              <a14:foregroundMark x1="77308" y1="32857" x2="77308" y2="32857"/>
                              <a14:foregroundMark x1="81154" y1="18929" x2="81154" y2="18929"/>
                              <a14:foregroundMark x1="62308" y1="26786" x2="62308" y2="26786"/>
                              <a14:foregroundMark x1="68077" y1="20357" x2="68077" y2="20357"/>
                              <a14:foregroundMark x1="67308" y1="21071" x2="67308" y2="21071"/>
                              <a14:foregroundMark x1="63462" y1="22143" x2="63462" y2="22143"/>
                              <a14:foregroundMark x1="69231" y1="78214" x2="64615" y2="67857"/>
                              <a14:foregroundMark x1="64615" y1="67857" x2="64615" y2="62500"/>
                              <a14:foregroundMark x1="70769" y1="80357" x2="70769" y2="80357"/>
                              <a14:foregroundMark x1="53462" y1="57857" x2="53462" y2="57857"/>
                              <a14:foregroundMark x1="78077" y1="19643" x2="78077" y2="19643"/>
                              <a14:foregroundMark x1="83846" y1="16786" x2="83846" y2="16786"/>
                              <a14:backgroundMark x1="59231" y1="46071" x2="59231" y2="46071"/>
                              <a14:backgroundMark x1="67308" y1="34643" x2="67308" y2="34643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50000" t="12642" r="11297" b="16678"/>
                <a:stretch/>
              </p:blipFill>
              <p:spPr>
                <a:xfrm flipH="1">
                  <a:off x="1661163" y="1760057"/>
                  <a:ext cx="1779425" cy="3017245"/>
                </a:xfrm>
                <a:prstGeom prst="rect">
                  <a:avLst/>
                </a:prstGeom>
              </p:spPr>
            </p:pic>
          </p:grpSp>
          <p:sp>
            <p:nvSpPr>
              <p:cNvPr id="31" name="Rectángulo: esquinas redondeadas 30">
                <a:extLst>
                  <a:ext uri="{FF2B5EF4-FFF2-40B4-BE49-F238E27FC236}">
                    <a16:creationId xmlns:a16="http://schemas.microsoft.com/office/drawing/2014/main" id="{FCF59924-B066-469A-BC4A-D0ED98A07789}"/>
                  </a:ext>
                </a:extLst>
              </p:cNvPr>
              <p:cNvSpPr/>
              <p:nvPr/>
            </p:nvSpPr>
            <p:spPr>
              <a:xfrm>
                <a:off x="7862963" y="220403"/>
                <a:ext cx="1035471" cy="168401"/>
              </a:xfrm>
              <a:prstGeom prst="roundRect">
                <a:avLst/>
              </a:prstGeom>
              <a:solidFill>
                <a:srgbClr val="8CC8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dirty="0"/>
              </a:p>
            </p:txBody>
          </p:sp>
        </p:grpSp>
        <p:sp>
          <p:nvSpPr>
            <p:cNvPr id="108" name="CuadroTexto 107">
              <a:extLst>
                <a:ext uri="{FF2B5EF4-FFF2-40B4-BE49-F238E27FC236}">
                  <a16:creationId xmlns:a16="http://schemas.microsoft.com/office/drawing/2014/main" id="{EA10DBD2-BE56-4DB5-A11A-ED07F5B4A9CF}"/>
                </a:ext>
              </a:extLst>
            </p:cNvPr>
            <p:cNvSpPr txBox="1"/>
            <p:nvPr/>
          </p:nvSpPr>
          <p:spPr>
            <a:xfrm>
              <a:off x="3618547" y="788644"/>
              <a:ext cx="3833405" cy="4031873"/>
            </a:xfrm>
            <a:prstGeom prst="rect">
              <a:avLst/>
            </a:prstGeom>
            <a:noFill/>
            <a:ln w="762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Puro Chile es tu cielo azulado,</a:t>
              </a:r>
              <a:b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Puras brisas te cruzan también,</a:t>
              </a:r>
              <a:b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Y tu campo de flores bordado,</a:t>
              </a:r>
              <a:b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Es la copia feliz del Edén.</a:t>
              </a:r>
              <a:b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Majestuosa es la blanca montaña</a:t>
              </a:r>
              <a:b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Que te </a:t>
              </a:r>
              <a:r>
                <a:rPr lang="es-ES" sz="1600" b="0" i="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dió</a:t>
              </a:r>
              <a:r>
                <a:rPr lang="es-ES" sz="1600" b="0" i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 por baluarte el Señor, </a:t>
              </a: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Que te </a:t>
              </a:r>
              <a:r>
                <a:rPr lang="es-ES" sz="1600" b="0" i="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dió</a:t>
              </a: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 por baluarte el Señor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Y ese mar que tranquilo te baña,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Te promete un futuro esplendor,</a:t>
              </a:r>
            </a:p>
            <a:p>
              <a:pPr algn="ctr"/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Y ese mar que tranquilo te baña,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Te promete un futuro esplendor.</a:t>
              </a:r>
            </a:p>
            <a:p>
              <a:pPr algn="ctr"/>
              <a:r>
                <a:rPr lang="es-ES" sz="1600" b="1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Coro</a:t>
              </a:r>
            </a:p>
            <a:p>
              <a:pPr algn="ctr"/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Dulce Patria, recibe los votos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Con que Chile en tus aras juró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Que o la tumba serás de los libres</a:t>
              </a:r>
              <a:b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</a:br>
              <a:r>
                <a:rPr lang="es-ES" sz="16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Cavolini" panose="03000502040302020204" pitchFamily="66" charset="0"/>
                </a:rPr>
                <a:t>O el asilo contra la opresión,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182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A3866584-A857-4011-A934-81A798B1D2F4}"/>
              </a:ext>
            </a:extLst>
          </p:cNvPr>
          <p:cNvSpPr/>
          <p:nvPr/>
        </p:nvSpPr>
        <p:spPr>
          <a:xfrm>
            <a:off x="5073414" y="613747"/>
            <a:ext cx="3679634" cy="410327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572932" y="779806"/>
            <a:ext cx="4109530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8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Baile nacional</a:t>
            </a:r>
            <a:endParaRPr sz="48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655558" y="2665382"/>
            <a:ext cx="3762297" cy="1328023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La Cueca es nuestro baile nacional mas representativo</a:t>
            </a:r>
            <a:endParaRPr lang="es-C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4" name="Imagen 3" descr="Imagen que contiene texto, grupo, gente, esquiando&#10;&#10;Descripción generada automáticamente">
            <a:extLst>
              <a:ext uri="{FF2B5EF4-FFF2-40B4-BE49-F238E27FC236}">
                <a16:creationId xmlns:a16="http://schemas.microsoft.com/office/drawing/2014/main" id="{2530A1E7-67CE-409B-B3CF-63943E310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394" y="779806"/>
            <a:ext cx="3349439" cy="377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2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grupo, colorido&#10;&#10;Descripción generada automáticamente">
            <a:extLst>
              <a:ext uri="{FF2B5EF4-FFF2-40B4-BE49-F238E27FC236}">
                <a16:creationId xmlns:a16="http://schemas.microsoft.com/office/drawing/2014/main" id="{9490CD93-4216-40E1-AF41-64BB65AF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667" r="99861">
                        <a14:foregroundMark x1="19861" y1="22037" x2="10556" y2="20000"/>
                        <a14:foregroundMark x1="10556" y1="20000" x2="7083" y2="10556"/>
                        <a14:foregroundMark x1="7083" y1="10556" x2="12778" y2="2593"/>
                        <a14:foregroundMark x1="12778" y1="2593" x2="43472" y2="6852"/>
                        <a14:foregroundMark x1="43472" y1="6852" x2="56667" y2="6481"/>
                        <a14:foregroundMark x1="56667" y1="6481" x2="80417" y2="7037"/>
                        <a14:foregroundMark x1="80417" y1="7037" x2="98889" y2="14444"/>
                        <a14:foregroundMark x1="98889" y1="14444" x2="94028" y2="21111"/>
                        <a14:foregroundMark x1="94028" y1="21111" x2="85139" y2="21852"/>
                        <a14:foregroundMark x1="85139" y1="21852" x2="67778" y2="14074"/>
                        <a14:foregroundMark x1="67778" y1="14074" x2="66389" y2="23333"/>
                        <a14:foregroundMark x1="66389" y1="23333" x2="55694" y2="22037"/>
                        <a14:foregroundMark x1="55694" y1="22037" x2="32917" y2="11111"/>
                        <a14:foregroundMark x1="76250" y1="32037" x2="72222" y2="13148"/>
                        <a14:foregroundMark x1="72222" y1="13148" x2="72222" y2="13148"/>
                        <a14:foregroundMark x1="96250" y1="4630" x2="68333" y2="4630"/>
                        <a14:foregroundMark x1="68333" y1="4630" x2="61667" y2="10556"/>
                        <a14:foregroundMark x1="61667" y1="10556" x2="69444" y2="12037"/>
                        <a14:foregroundMark x1="69444" y1="12037" x2="78194" y2="11852"/>
                        <a14:foregroundMark x1="78194" y1="11852" x2="79167" y2="11852"/>
                        <a14:foregroundMark x1="66250" y1="3333" x2="1667" y2="2963"/>
                        <a14:foregroundMark x1="98333" y1="20926" x2="98333" y2="0"/>
                        <a14:foregroundMark x1="98750" y1="11111" x2="99861" y2="1018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796"/>
          <a:stretch/>
        </p:blipFill>
        <p:spPr>
          <a:xfrm>
            <a:off x="0" y="1"/>
            <a:ext cx="9144000" cy="222220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A3866584-A857-4011-A934-81A798B1D2F4}"/>
              </a:ext>
            </a:extLst>
          </p:cNvPr>
          <p:cNvSpPr/>
          <p:nvPr/>
        </p:nvSpPr>
        <p:spPr>
          <a:xfrm>
            <a:off x="5073414" y="613747"/>
            <a:ext cx="3679634" cy="410327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9" name="Google Shape;289;p27"/>
          <p:cNvSpPr txBox="1">
            <a:spLocks noGrp="1"/>
          </p:cNvSpPr>
          <p:nvPr>
            <p:ph type="ctrTitle"/>
          </p:nvPr>
        </p:nvSpPr>
        <p:spPr>
          <a:xfrm>
            <a:off x="572932" y="779806"/>
            <a:ext cx="3927550" cy="1442400"/>
          </a:xfrm>
          <a:prstGeom prst="wave">
            <a:avLst>
              <a:gd name="adj1" fmla="val 7153"/>
              <a:gd name="adj2" fmla="val 0"/>
            </a:avLst>
          </a:prstGeom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800" b="1" dirty="0">
                <a:ln w="19050">
                  <a:solidFill>
                    <a:srgbClr val="FF0000"/>
                  </a:solidFill>
                </a:ln>
                <a:latin typeface="Comic Sans MS" panose="030F0702030302020204" pitchFamily="66" charset="0"/>
                <a:cs typeface="Cavolini" panose="03000502040302020204" pitchFamily="66" charset="0"/>
              </a:rPr>
              <a:t>Flor nacional</a:t>
            </a:r>
            <a:endParaRPr sz="4800" b="1" dirty="0">
              <a:ln w="19050">
                <a:solidFill>
                  <a:srgbClr val="FF0000"/>
                </a:solidFill>
              </a:ln>
              <a:latin typeface="Comic Sans MS" panose="030F070203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A10DBD2-BE56-4DB5-A11A-ED07F5B4A9CF}"/>
              </a:ext>
            </a:extLst>
          </p:cNvPr>
          <p:cNvSpPr txBox="1"/>
          <p:nvPr/>
        </p:nvSpPr>
        <p:spPr>
          <a:xfrm>
            <a:off x="329741" y="2478117"/>
            <a:ext cx="4413932" cy="2145268"/>
          </a:xfrm>
          <a:prstGeom prst="roundRect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El copihue rojo es nuestra flor nacional, se encuentra a lo largo de todo Chile, la pueden observar en la reserva Cerro Ñielol de nuestra ciudad</a:t>
            </a:r>
            <a:endParaRPr lang="es-C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" name="Imagen 4" descr="Imagen que contiene interior, tabla, pequeño, colgando&#10;&#10;Descripción generada automáticamente">
            <a:extLst>
              <a:ext uri="{FF2B5EF4-FFF2-40B4-BE49-F238E27FC236}">
                <a16:creationId xmlns:a16="http://schemas.microsoft.com/office/drawing/2014/main" id="{DDF84D9D-24E2-4455-A996-7A4E28D29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443" y="694062"/>
            <a:ext cx="3457575" cy="392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97911"/>
      </p:ext>
    </p:extLst>
  </p:cSld>
  <p:clrMapOvr>
    <a:masterClrMapping/>
  </p:clrMapOvr>
</p:sld>
</file>

<file path=ppt/theme/theme1.xml><?xml version="1.0" encoding="utf-8"?>
<a:theme xmlns:a="http://schemas.openxmlformats.org/drawingml/2006/main" name="Child Care Thesis by Slidesgo ">
  <a:themeElements>
    <a:clrScheme name="Simple Light">
      <a:dk1>
        <a:srgbClr val="091841"/>
      </a:dk1>
      <a:lt1>
        <a:srgbClr val="FFFFFF"/>
      </a:lt1>
      <a:dk2>
        <a:srgbClr val="0C2E8B"/>
      </a:dk2>
      <a:lt2>
        <a:srgbClr val="BDF1FF"/>
      </a:lt2>
      <a:accent1>
        <a:srgbClr val="E24645"/>
      </a:accent1>
      <a:accent2>
        <a:srgbClr val="F4BD18"/>
      </a:accent2>
      <a:accent3>
        <a:srgbClr val="BA8974"/>
      </a:accent3>
      <a:accent4>
        <a:srgbClr val="FCBBA6"/>
      </a:accent4>
      <a:accent5>
        <a:srgbClr val="6AD9F5"/>
      </a:accent5>
      <a:accent6>
        <a:srgbClr val="4C6EC9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444</Words>
  <Application>Microsoft Office PowerPoint</Application>
  <PresentationFormat>Presentación en pantalla (16:9)</PresentationFormat>
  <Paragraphs>31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Fredoka One</vt:lpstr>
      <vt:lpstr>Forte</vt:lpstr>
      <vt:lpstr>Cavolini</vt:lpstr>
      <vt:lpstr>Abadi</vt:lpstr>
      <vt:lpstr>Karla</vt:lpstr>
      <vt:lpstr>Arial</vt:lpstr>
      <vt:lpstr>Comic Sans MS</vt:lpstr>
      <vt:lpstr>Child Care Thesis by Slidesgo </vt:lpstr>
      <vt:lpstr>Presentación de PowerPoint</vt:lpstr>
      <vt:lpstr>Mapa de Chile</vt:lpstr>
      <vt:lpstr>La bandera</vt:lpstr>
      <vt:lpstr>Simbología de los colores</vt:lpstr>
      <vt:lpstr>El escudo</vt:lpstr>
      <vt:lpstr>El Cóndor</vt:lpstr>
      <vt:lpstr>El Huemul</vt:lpstr>
      <vt:lpstr>El Himno Nacional</vt:lpstr>
      <vt:lpstr>Baile nacional</vt:lpstr>
      <vt:lpstr>Flor nacional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Care Thesis</dc:title>
  <cp:lastModifiedBy>Cope Moll Contreras</cp:lastModifiedBy>
  <cp:revision>17</cp:revision>
  <dcterms:modified xsi:type="dcterms:W3CDTF">2020-09-08T01:41:06Z</dcterms:modified>
</cp:coreProperties>
</file>