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</p:sldIdLst>
  <p:sldSz cx="9144000" cy="5143500" type="screen16x9"/>
  <p:notesSz cx="6858000" cy="9144000"/>
  <p:embeddedFontLst>
    <p:embeddedFont>
      <p:font typeface="Merriweather" panose="020B0604020202020204" charset="0"/>
      <p:regular r:id="rId11"/>
      <p:bold r:id="rId12"/>
      <p:italic r:id="rId13"/>
      <p:boldItalic r:id="rId14"/>
    </p:embeddedFont>
    <p:embeddedFont>
      <p:font typeface="Merriweather Black" panose="020B0604020202020204" charset="0"/>
      <p:bold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4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056A16DE-5F05-4A89-9C4C-983AD0F24698}"/>
    <pc:docChg chg="delSld">
      <pc:chgData name="silene alejandra perez vega" userId="fe0bbaa5a6bfbced" providerId="LiveId" clId="{056A16DE-5F05-4A89-9C4C-983AD0F24698}" dt="2020-10-20T03:25:16.485" v="11" actId="47"/>
      <pc:docMkLst>
        <pc:docMk/>
      </pc:docMkLst>
      <pc:sldChg chg="del">
        <pc:chgData name="silene alejandra perez vega" userId="fe0bbaa5a6bfbced" providerId="LiveId" clId="{056A16DE-5F05-4A89-9C4C-983AD0F24698}" dt="2020-10-20T03:25:11.213" v="0" actId="47"/>
        <pc:sldMkLst>
          <pc:docMk/>
          <pc:sldMk cId="0" sldId="256"/>
        </pc:sldMkLst>
      </pc:sldChg>
      <pc:sldChg chg="del">
        <pc:chgData name="silene alejandra perez vega" userId="fe0bbaa5a6bfbced" providerId="LiveId" clId="{056A16DE-5F05-4A89-9C4C-983AD0F24698}" dt="2020-10-20T03:25:11.720" v="1" actId="47"/>
        <pc:sldMkLst>
          <pc:docMk/>
          <pc:sldMk cId="0" sldId="257"/>
        </pc:sldMkLst>
      </pc:sldChg>
      <pc:sldChg chg="del">
        <pc:chgData name="silene alejandra perez vega" userId="fe0bbaa5a6bfbced" providerId="LiveId" clId="{056A16DE-5F05-4A89-9C4C-983AD0F24698}" dt="2020-10-20T03:25:12.067" v="2" actId="47"/>
        <pc:sldMkLst>
          <pc:docMk/>
          <pc:sldMk cId="0" sldId="258"/>
        </pc:sldMkLst>
      </pc:sldChg>
      <pc:sldChg chg="del">
        <pc:chgData name="silene alejandra perez vega" userId="fe0bbaa5a6bfbced" providerId="LiveId" clId="{056A16DE-5F05-4A89-9C4C-983AD0F24698}" dt="2020-10-20T03:25:12.493" v="3" actId="47"/>
        <pc:sldMkLst>
          <pc:docMk/>
          <pc:sldMk cId="0" sldId="259"/>
        </pc:sldMkLst>
      </pc:sldChg>
      <pc:sldChg chg="del">
        <pc:chgData name="silene alejandra perez vega" userId="fe0bbaa5a6bfbced" providerId="LiveId" clId="{056A16DE-5F05-4A89-9C4C-983AD0F24698}" dt="2020-10-20T03:25:12.856" v="4" actId="47"/>
        <pc:sldMkLst>
          <pc:docMk/>
          <pc:sldMk cId="0" sldId="260"/>
        </pc:sldMkLst>
      </pc:sldChg>
      <pc:sldChg chg="del">
        <pc:chgData name="silene alejandra perez vega" userId="fe0bbaa5a6bfbced" providerId="LiveId" clId="{056A16DE-5F05-4A89-9C4C-983AD0F24698}" dt="2020-10-20T03:25:13.218" v="5" actId="47"/>
        <pc:sldMkLst>
          <pc:docMk/>
          <pc:sldMk cId="0" sldId="261"/>
        </pc:sldMkLst>
      </pc:sldChg>
      <pc:sldChg chg="del">
        <pc:chgData name="silene alejandra perez vega" userId="fe0bbaa5a6bfbced" providerId="LiveId" clId="{056A16DE-5F05-4A89-9C4C-983AD0F24698}" dt="2020-10-20T03:25:13.620" v="6" actId="47"/>
        <pc:sldMkLst>
          <pc:docMk/>
          <pc:sldMk cId="0" sldId="262"/>
        </pc:sldMkLst>
      </pc:sldChg>
      <pc:sldChg chg="del">
        <pc:chgData name="silene alejandra perez vega" userId="fe0bbaa5a6bfbced" providerId="LiveId" clId="{056A16DE-5F05-4A89-9C4C-983AD0F24698}" dt="2020-10-20T03:25:14.152" v="7" actId="47"/>
        <pc:sldMkLst>
          <pc:docMk/>
          <pc:sldMk cId="0" sldId="263"/>
        </pc:sldMkLst>
      </pc:sldChg>
      <pc:sldChg chg="del">
        <pc:chgData name="silene alejandra perez vega" userId="fe0bbaa5a6bfbced" providerId="LiveId" clId="{056A16DE-5F05-4A89-9C4C-983AD0F24698}" dt="2020-10-20T03:25:14.644" v="8" actId="47"/>
        <pc:sldMkLst>
          <pc:docMk/>
          <pc:sldMk cId="0" sldId="264"/>
        </pc:sldMkLst>
      </pc:sldChg>
      <pc:sldChg chg="del">
        <pc:chgData name="silene alejandra perez vega" userId="fe0bbaa5a6bfbced" providerId="LiveId" clId="{056A16DE-5F05-4A89-9C4C-983AD0F24698}" dt="2020-10-20T03:25:15" v="9" actId="47"/>
        <pc:sldMkLst>
          <pc:docMk/>
          <pc:sldMk cId="0" sldId="265"/>
        </pc:sldMkLst>
      </pc:sldChg>
      <pc:sldChg chg="del">
        <pc:chgData name="silene alejandra perez vega" userId="fe0bbaa5a6bfbced" providerId="LiveId" clId="{056A16DE-5F05-4A89-9C4C-983AD0F24698}" dt="2020-10-20T03:25:15.759" v="10" actId="47"/>
        <pc:sldMkLst>
          <pc:docMk/>
          <pc:sldMk cId="1280100741" sldId="274"/>
        </pc:sldMkLst>
      </pc:sldChg>
      <pc:sldChg chg="del">
        <pc:chgData name="silene alejandra perez vega" userId="fe0bbaa5a6bfbced" providerId="LiveId" clId="{056A16DE-5F05-4A89-9C4C-983AD0F24698}" dt="2020-10-20T03:25:16.485" v="11" actId="47"/>
        <pc:sldMkLst>
          <pc:docMk/>
          <pc:sldMk cId="1462050179" sldId="275"/>
        </pc:sldMkLst>
      </pc:sldChg>
      <pc:sldMasterChg chg="delSldLayout">
        <pc:chgData name="silene alejandra perez vega" userId="fe0bbaa5a6bfbced" providerId="LiveId" clId="{056A16DE-5F05-4A89-9C4C-983AD0F24698}" dt="2020-10-20T03:25:11.720" v="1" actId="47"/>
        <pc:sldMasterMkLst>
          <pc:docMk/>
          <pc:sldMasterMk cId="0" sldId="2147483659"/>
        </pc:sldMasterMkLst>
        <pc:sldLayoutChg chg="del">
          <pc:chgData name="silene alejandra perez vega" userId="fe0bbaa5a6bfbced" providerId="LiveId" clId="{056A16DE-5F05-4A89-9C4C-983AD0F24698}" dt="2020-10-20T03:25:11.720" v="1" actId="47"/>
          <pc:sldLayoutMkLst>
            <pc:docMk/>
            <pc:sldMasterMk cId="0" sldId="2147483659"/>
            <pc:sldLayoutMk cId="0" sldId="2147483648"/>
          </pc:sldLayoutMkLst>
        </pc:sldLayoutChg>
      </pc:sldMasterChg>
    </pc:docChg>
  </pc:docChgLst>
  <pc:docChgLst>
    <pc:chgData name="silene alejandra perez vega" userId="fe0bbaa5a6bfbced" providerId="LiveId" clId="{20AB037B-0D41-400A-95BE-9986C7304F8C}"/>
    <pc:docChg chg="undo custSel modSld">
      <pc:chgData name="silene alejandra perez vega" userId="fe0bbaa5a6bfbced" providerId="LiveId" clId="{20AB037B-0D41-400A-95BE-9986C7304F8C}" dt="2020-10-19T04:18:52.642" v="279"/>
      <pc:docMkLst>
        <pc:docMk/>
      </pc:docMkLst>
      <pc:sldChg chg="addSp delSp modSp mod modAnim">
        <pc:chgData name="silene alejandra perez vega" userId="fe0bbaa5a6bfbced" providerId="LiveId" clId="{20AB037B-0D41-400A-95BE-9986C7304F8C}" dt="2020-10-19T04:10:54.064" v="204"/>
        <pc:sldMkLst>
          <pc:docMk/>
          <pc:sldMk cId="0" sldId="272"/>
        </pc:sldMkLst>
        <pc:picChg chg="add mod">
          <ac:chgData name="silene alejandra perez vega" userId="fe0bbaa5a6bfbced" providerId="LiveId" clId="{20AB037B-0D41-400A-95BE-9986C7304F8C}" dt="2020-10-19T04:03:17.026" v="3" actId="1076"/>
          <ac:picMkLst>
            <pc:docMk/>
            <pc:sldMk cId="0" sldId="272"/>
            <ac:picMk id="2" creationId="{74384F26-D6C1-4E86-9F67-A2F126EF46B3}"/>
          </ac:picMkLst>
        </pc:picChg>
        <pc:picChg chg="add mod">
          <ac:chgData name="silene alejandra perez vega" userId="fe0bbaa5a6bfbced" providerId="LiveId" clId="{20AB037B-0D41-400A-95BE-9986C7304F8C}" dt="2020-10-19T04:05:20.851" v="35"/>
          <ac:picMkLst>
            <pc:docMk/>
            <pc:sldMk cId="0" sldId="272"/>
            <ac:picMk id="3" creationId="{DE8385AA-DB7A-448E-9815-26ACC0BD800A}"/>
          </ac:picMkLst>
        </pc:picChg>
        <pc:picChg chg="add mod">
          <ac:chgData name="silene alejandra perez vega" userId="fe0bbaa5a6bfbced" providerId="LiveId" clId="{20AB037B-0D41-400A-95BE-9986C7304F8C}" dt="2020-10-19T04:06:05.467" v="68"/>
          <ac:picMkLst>
            <pc:docMk/>
            <pc:sldMk cId="0" sldId="272"/>
            <ac:picMk id="4" creationId="{1C46C3A9-168F-41BA-891A-58D323A93317}"/>
          </ac:picMkLst>
        </pc:picChg>
        <pc:picChg chg="add mod">
          <ac:chgData name="silene alejandra perez vega" userId="fe0bbaa5a6bfbced" providerId="LiveId" clId="{20AB037B-0D41-400A-95BE-9986C7304F8C}" dt="2020-10-19T04:07:08.611" v="127"/>
          <ac:picMkLst>
            <pc:docMk/>
            <pc:sldMk cId="0" sldId="272"/>
            <ac:picMk id="5" creationId="{89209553-D29C-4CD7-AFE6-CB5D3F45F6E0}"/>
          </ac:picMkLst>
        </pc:picChg>
        <pc:picChg chg="add mod">
          <ac:chgData name="silene alejandra perez vega" userId="fe0bbaa5a6bfbced" providerId="LiveId" clId="{20AB037B-0D41-400A-95BE-9986C7304F8C}" dt="2020-10-19T04:07:59.342" v="192"/>
          <ac:picMkLst>
            <pc:docMk/>
            <pc:sldMk cId="0" sldId="272"/>
            <ac:picMk id="6" creationId="{9DE3FCAE-372E-459F-A4F7-AD5EDC89064A}"/>
          </ac:picMkLst>
        </pc:picChg>
        <pc:picChg chg="del">
          <ac:chgData name="silene alejandra perez vega" userId="fe0bbaa5a6bfbced" providerId="LiveId" clId="{20AB037B-0D41-400A-95BE-9986C7304F8C}" dt="2020-10-19T03:58:03.407" v="0" actId="478"/>
          <ac:picMkLst>
            <pc:docMk/>
            <pc:sldMk cId="0" sldId="272"/>
            <ac:picMk id="181" creationId="{00000000-0000-0000-0000-000000000000}"/>
          </ac:picMkLst>
        </pc:picChg>
      </pc:sldChg>
      <pc:sldChg chg="addSp delSp modSp mod delAnim modAnim">
        <pc:chgData name="silene alejandra perez vega" userId="fe0bbaa5a6bfbced" providerId="LiveId" clId="{20AB037B-0D41-400A-95BE-9986C7304F8C}" dt="2020-10-19T04:18:52.642" v="279"/>
        <pc:sldMkLst>
          <pc:docMk/>
          <pc:sldMk cId="1462050179" sldId="275"/>
        </pc:sldMkLst>
        <pc:picChg chg="del">
          <ac:chgData name="silene alejandra perez vega" userId="fe0bbaa5a6bfbced" providerId="LiveId" clId="{20AB037B-0D41-400A-95BE-9986C7304F8C}" dt="2020-10-19T04:11:10.314" v="205" actId="478"/>
          <ac:picMkLst>
            <pc:docMk/>
            <pc:sldMk cId="1462050179" sldId="275"/>
            <ac:picMk id="2" creationId="{74384F26-D6C1-4E86-9F67-A2F126EF46B3}"/>
          </ac:picMkLst>
        </pc:picChg>
        <pc:picChg chg="del mod">
          <ac:chgData name="silene alejandra perez vega" userId="fe0bbaa5a6bfbced" providerId="LiveId" clId="{20AB037B-0D41-400A-95BE-9986C7304F8C}" dt="2020-10-19T04:11:11.228" v="207" actId="478"/>
          <ac:picMkLst>
            <pc:docMk/>
            <pc:sldMk cId="1462050179" sldId="275"/>
            <ac:picMk id="3" creationId="{DE8385AA-DB7A-448E-9815-26ACC0BD800A}"/>
          </ac:picMkLst>
        </pc:picChg>
        <pc:picChg chg="del">
          <ac:chgData name="silene alejandra perez vega" userId="fe0bbaa5a6bfbced" providerId="LiveId" clId="{20AB037B-0D41-400A-95BE-9986C7304F8C}" dt="2020-10-19T04:11:11.763" v="208" actId="478"/>
          <ac:picMkLst>
            <pc:docMk/>
            <pc:sldMk cId="1462050179" sldId="275"/>
            <ac:picMk id="4" creationId="{1C46C3A9-168F-41BA-891A-58D323A93317}"/>
          </ac:picMkLst>
        </pc:picChg>
        <pc:picChg chg="del">
          <ac:chgData name="silene alejandra perez vega" userId="fe0bbaa5a6bfbced" providerId="LiveId" clId="{20AB037B-0D41-400A-95BE-9986C7304F8C}" dt="2020-10-19T04:11:12.288" v="209" actId="478"/>
          <ac:picMkLst>
            <pc:docMk/>
            <pc:sldMk cId="1462050179" sldId="275"/>
            <ac:picMk id="5" creationId="{89209553-D29C-4CD7-AFE6-CB5D3F45F6E0}"/>
          </ac:picMkLst>
        </pc:picChg>
        <pc:picChg chg="del">
          <ac:chgData name="silene alejandra perez vega" userId="fe0bbaa5a6bfbced" providerId="LiveId" clId="{20AB037B-0D41-400A-95BE-9986C7304F8C}" dt="2020-10-19T04:11:13.560" v="211" actId="478"/>
          <ac:picMkLst>
            <pc:docMk/>
            <pc:sldMk cId="1462050179" sldId="275"/>
            <ac:picMk id="6" creationId="{9DE3FCAE-372E-459F-A4F7-AD5EDC89064A}"/>
          </ac:picMkLst>
        </pc:picChg>
        <pc:picChg chg="add mod">
          <ac:chgData name="silene alejandra perez vega" userId="fe0bbaa5a6bfbced" providerId="LiveId" clId="{20AB037B-0D41-400A-95BE-9986C7304F8C}" dt="2020-10-19T04:15:56.844" v="250" actId="1076"/>
          <ac:picMkLst>
            <pc:docMk/>
            <pc:sldMk cId="1462050179" sldId="275"/>
            <ac:picMk id="7" creationId="{D0C95074-740A-4EA3-B4BC-2F531E4A734F}"/>
          </ac:picMkLst>
        </pc:picChg>
        <pc:picChg chg="add mod">
          <ac:chgData name="silene alejandra perez vega" userId="fe0bbaa5a6bfbced" providerId="LiveId" clId="{20AB037B-0D41-400A-95BE-9986C7304F8C}" dt="2020-10-19T04:14:03.506" v="243" actId="1076"/>
          <ac:picMkLst>
            <pc:docMk/>
            <pc:sldMk cId="1462050179" sldId="275"/>
            <ac:picMk id="8" creationId="{9E0B57C3-A8A1-4F77-8648-F4E62C227DD3}"/>
          </ac:picMkLst>
        </pc:picChg>
        <pc:picChg chg="add mod">
          <ac:chgData name="silene alejandra perez vega" userId="fe0bbaa5a6bfbced" providerId="LiveId" clId="{20AB037B-0D41-400A-95BE-9986C7304F8C}" dt="2020-10-19T04:16:40.396" v="253" actId="1076"/>
          <ac:picMkLst>
            <pc:docMk/>
            <pc:sldMk cId="1462050179" sldId="275"/>
            <ac:picMk id="9" creationId="{50F63015-2E0E-40FF-A55A-1494843A8EF0}"/>
          </ac:picMkLst>
        </pc:picChg>
        <pc:picChg chg="add mod">
          <ac:chgData name="silene alejandra perez vega" userId="fe0bbaa5a6bfbced" providerId="LiveId" clId="{20AB037B-0D41-400A-95BE-9986C7304F8C}" dt="2020-10-19T04:13:21.834" v="234" actId="14100"/>
          <ac:picMkLst>
            <pc:docMk/>
            <pc:sldMk cId="1462050179" sldId="275"/>
            <ac:picMk id="10" creationId="{5DC1925C-9AAA-463A-8821-6AAEC2BD606B}"/>
          </ac:picMkLst>
        </pc:picChg>
        <pc:picChg chg="add mod">
          <ac:chgData name="silene alejandra perez vega" userId="fe0bbaa5a6bfbced" providerId="LiveId" clId="{20AB037B-0D41-400A-95BE-9986C7304F8C}" dt="2020-10-19T04:16:57.652" v="267" actId="14100"/>
          <ac:picMkLst>
            <pc:docMk/>
            <pc:sldMk cId="1462050179" sldId="275"/>
            <ac:picMk id="11" creationId="{C741817A-2C1C-4E34-BFFE-BACB027439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d03b37d9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d03b37d9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d03b37d9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d03b37d9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d03b37d9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9d03b37d9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cff54b59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cff54b59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cff54b59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cff54b59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cff54b59a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cff54b59a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cff54b59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cff54b59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d03b37d9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d03b37d9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audio" Target="../media/audio1.wav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audio" Target="../media/audio4.wav"/><Relationship Id="rId4" Type="http://schemas.openxmlformats.org/officeDocument/2006/relationships/audio" Target="../media/audio2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jpg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jp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4.wdp"/><Relationship Id="rId3" Type="http://schemas.openxmlformats.org/officeDocument/2006/relationships/audio" Target="../media/audio5.wav"/><Relationship Id="rId7" Type="http://schemas.microsoft.com/office/2007/relationships/hdphoto" Target="../media/hdphoto1.wdp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3.wdp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jp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2192EADD-4B6D-471D-BB86-53DBDF04291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49" end="284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5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223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recolectaba la abejita Alba? 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2050" y="1146025"/>
            <a:ext cx="1478375" cy="23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37268" y="1146025"/>
            <a:ext cx="2254383" cy="25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2028050" y="3760750"/>
            <a:ext cx="2463600" cy="8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Corazones.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6228450" y="3643325"/>
            <a:ext cx="16341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Miel.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280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b="1" i="1">
                <a:latin typeface="Merriweather"/>
                <a:ea typeface="Merriweather"/>
                <a:cs typeface="Merriweather"/>
                <a:sym typeface="Merriweather"/>
              </a:rPr>
              <a:t>¿Con quien se encontró Alba en el rosal?</a:t>
            </a:r>
            <a:endParaRPr sz="3300" b="1"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7800" y="1307025"/>
            <a:ext cx="1776425" cy="16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38475" y="1441275"/>
            <a:ext cx="2009775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2067800" y="2960200"/>
            <a:ext cx="21162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Oruga.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5973950" y="3077625"/>
            <a:ext cx="21966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Mariquitas.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117425" y="258350"/>
            <a:ext cx="8784000" cy="10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¿Quién se comió todas las flores de la zona?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6">
            <a:alphaModFix/>
          </a:blip>
          <a:srcRect l="9611" t="5924" r="-5250" b="5915"/>
          <a:stretch/>
        </p:blipFill>
        <p:spPr>
          <a:xfrm>
            <a:off x="2129725" y="1160975"/>
            <a:ext cx="2432425" cy="18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0250" y="1703038"/>
            <a:ext cx="1862228" cy="10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2129725" y="3240925"/>
            <a:ext cx="18618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Langostas.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5237250" y="3040550"/>
            <a:ext cx="20628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Conejos.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0" y="258350"/>
            <a:ext cx="9144000" cy="11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¿Que le llevó Alba a la oruga para que coma?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5700" y="1337100"/>
            <a:ext cx="2212425" cy="22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97625" y="1564850"/>
            <a:ext cx="1647500" cy="164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1814325" y="3368050"/>
            <a:ext cx="2428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Manzana.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5754063" y="3549525"/>
            <a:ext cx="19557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Miel.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311700" y="304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¿En que se transformó la oruga?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4150" y="1432238"/>
            <a:ext cx="2130400" cy="21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3600" y="1337538"/>
            <a:ext cx="2044575" cy="204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1408688" y="3562650"/>
            <a:ext cx="1994400" cy="6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Mariposa.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5199625" y="3769775"/>
            <a:ext cx="2635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500" i="1">
                <a:latin typeface="Merriweather Black"/>
                <a:ea typeface="Merriweather Black"/>
                <a:cs typeface="Merriweather Black"/>
                <a:sym typeface="Merriweather Black"/>
              </a:rPr>
              <a:t>Pájaro.</a:t>
            </a:r>
            <a:endParaRPr sz="25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311700" y="118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i="1">
                <a:latin typeface="Merriweather Black"/>
                <a:ea typeface="Merriweather Black"/>
                <a:cs typeface="Merriweather Black"/>
                <a:sym typeface="Merriweather Black"/>
              </a:rPr>
              <a:t>Es hora de  trabajar!</a:t>
            </a:r>
            <a:endParaRPr sz="3300" i="1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384F26-D6C1-4E86-9F67-A2F126EF4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37" y="848231"/>
            <a:ext cx="4686954" cy="38581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8385AA-DB7A-448E-9815-26ACC0BD80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37" b="91489" l="7353" r="94853">
                        <a14:foregroundMark x1="30147" y1="18440" x2="30147" y2="18440"/>
                        <a14:foregroundMark x1="21324" y1="49645" x2="21324" y2="49645"/>
                        <a14:foregroundMark x1="20588" y1="50355" x2="20588" y2="50355"/>
                        <a14:foregroundMark x1="31618" y1="63830" x2="31618" y2="63830"/>
                        <a14:foregroundMark x1="73529" y1="66667" x2="73529" y2="66667"/>
                        <a14:foregroundMark x1="90441" y1="60284" x2="90441" y2="60284"/>
                        <a14:foregroundMark x1="85294" y1="48936" x2="85294" y2="48936"/>
                        <a14:foregroundMark x1="82353" y1="36879" x2="82353" y2="36879"/>
                        <a14:foregroundMark x1="80147" y1="29787" x2="79412" y2="28369"/>
                        <a14:foregroundMark x1="76471" y1="14184" x2="76471" y2="14184"/>
                        <a14:foregroundMark x1="70588" y1="10638" x2="69118" y2="9929"/>
                        <a14:foregroundMark x1="60294" y1="7801" x2="60294" y2="7801"/>
                        <a14:foregroundMark x1="53676" y1="7801" x2="53676" y2="7801"/>
                        <a14:foregroundMark x1="64706" y1="26241" x2="64706" y2="26241"/>
                        <a14:foregroundMark x1="77941" y1="26950" x2="77941" y2="26950"/>
                        <a14:foregroundMark x1="94853" y1="46099" x2="94853" y2="46099"/>
                        <a14:foregroundMark x1="52941" y1="2837" x2="52941" y2="2837"/>
                        <a14:foregroundMark x1="8088" y1="42553" x2="8088" y2="42553"/>
                        <a14:foregroundMark x1="49265" y1="89362" x2="49265" y2="89362"/>
                        <a14:foregroundMark x1="44853" y1="90071" x2="44853" y2="90071"/>
                        <a14:foregroundMark x1="44853" y1="91489" x2="44853" y2="91489"/>
                        <a14:foregroundMark x1="47794" y1="91489" x2="47794" y2="91489"/>
                        <a14:foregroundMark x1="51471" y1="91489" x2="51471" y2="91489"/>
                        <a14:foregroundMark x1="52941" y1="91489" x2="52941" y2="91489"/>
                        <a14:foregroundMark x1="8088" y1="42553" x2="8088" y2="4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8330" y="848231"/>
            <a:ext cx="1295581" cy="13432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C46C3A9-168F-41BA-891A-58D323A93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43" b="94286" l="6767" r="99248">
                        <a14:foregroundMark x1="35338" y1="20000" x2="35338" y2="20000"/>
                        <a14:foregroundMark x1="48120" y1="7143" x2="48120" y2="7143"/>
                        <a14:foregroundMark x1="77444" y1="42857" x2="77444" y2="42857"/>
                        <a14:foregroundMark x1="72180" y1="53571" x2="72180" y2="53571"/>
                        <a14:foregroundMark x1="16541" y1="50714" x2="16541" y2="50714"/>
                        <a14:foregroundMark x1="21053" y1="50714" x2="21053" y2="50714"/>
                        <a14:foregroundMark x1="31579" y1="48571" x2="31579" y2="48571"/>
                        <a14:foregroundMark x1="33835" y1="48571" x2="33835" y2="48571"/>
                        <a14:foregroundMark x1="39850" y1="48571" x2="39850" y2="48571"/>
                        <a14:foregroundMark x1="43609" y1="48571" x2="51128" y2="48571"/>
                        <a14:foregroundMark x1="51128" y1="48571" x2="51128" y2="48571"/>
                        <a14:foregroundMark x1="54887" y1="48571" x2="54887" y2="48571"/>
                        <a14:foregroundMark x1="51880" y1="22143" x2="51880" y2="22143"/>
                        <a14:foregroundMark x1="43609" y1="19286" x2="43609" y2="19286"/>
                        <a14:foregroundMark x1="39098" y1="20000" x2="37594" y2="20714"/>
                        <a14:foregroundMark x1="20301" y1="38571" x2="20301" y2="38571"/>
                        <a14:foregroundMark x1="6767" y1="52143" x2="6767" y2="52143"/>
                        <a14:foregroundMark x1="14286" y1="74286" x2="14286" y2="74286"/>
                        <a14:foregroundMark x1="22556" y1="79286" x2="22556" y2="79286"/>
                        <a14:foregroundMark x1="28571" y1="82143" x2="28571" y2="82143"/>
                        <a14:foregroundMark x1="39850" y1="90714" x2="39850" y2="90714"/>
                        <a14:foregroundMark x1="50376" y1="94286" x2="50376" y2="94286"/>
                        <a14:foregroundMark x1="59398" y1="90714" x2="59398" y2="90714"/>
                        <a14:foregroundMark x1="90226" y1="58571" x2="90226" y2="58571"/>
                        <a14:foregroundMark x1="89474" y1="52857" x2="89474" y2="52857"/>
                        <a14:foregroundMark x1="88722" y1="45000" x2="88722" y2="45000"/>
                        <a14:foregroundMark x1="88722" y1="37143" x2="88722" y2="37143"/>
                        <a14:foregroundMark x1="99248" y1="50000" x2="99248" y2="50000"/>
                        <a14:foregroundMark x1="66165" y1="80000" x2="66165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150" y="857757"/>
            <a:ext cx="1267002" cy="13336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209553-D29C-4CD7-AFE6-CB5D3F45F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483" b="93197" l="4348" r="96377">
                        <a14:foregroundMark x1="57246" y1="8163" x2="57246" y2="8163"/>
                        <a14:foregroundMark x1="44928" y1="18367" x2="44928" y2="18367"/>
                        <a14:foregroundMark x1="39855" y1="18367" x2="39855" y2="18367"/>
                        <a14:foregroundMark x1="36232" y1="22449" x2="36232" y2="22449"/>
                        <a14:foregroundMark x1="29710" y1="27211" x2="29710" y2="27211"/>
                        <a14:foregroundMark x1="23188" y1="34694" x2="23188" y2="34694"/>
                        <a14:foregroundMark x1="19565" y1="38095" x2="19565" y2="38095"/>
                        <a14:foregroundMark x1="36957" y1="69388" x2="38406" y2="69388"/>
                        <a14:foregroundMark x1="52174" y1="84354" x2="52174" y2="84354"/>
                        <a14:foregroundMark x1="85507" y1="71429" x2="85507" y2="71429"/>
                        <a14:foregroundMark x1="87681" y1="50340" x2="87681" y2="50340"/>
                        <a14:foregroundMark x1="92754" y1="40816" x2="92754" y2="40816"/>
                        <a14:foregroundMark x1="10870" y1="41497" x2="10870" y2="41497"/>
                        <a14:foregroundMark x1="8696" y1="42857" x2="8696" y2="42857"/>
                        <a14:foregroundMark x1="8696" y1="47619" x2="8696" y2="47619"/>
                        <a14:foregroundMark x1="9420" y1="52381" x2="9420" y2="52381"/>
                        <a14:foregroundMark x1="15217" y1="61905" x2="15217" y2="61905"/>
                        <a14:foregroundMark x1="33333" y1="10884" x2="33333" y2="10884"/>
                        <a14:foregroundMark x1="26812" y1="14286" x2="26812" y2="14286"/>
                        <a14:foregroundMark x1="11594" y1="29932" x2="11594" y2="29932"/>
                        <a14:foregroundMark x1="7971" y1="40816" x2="7971" y2="40816"/>
                        <a14:foregroundMark x1="7971" y1="53741" x2="7971" y2="53741"/>
                        <a14:foregroundMark x1="5797" y1="51020" x2="5797" y2="51020"/>
                        <a14:foregroundMark x1="97101" y1="47619" x2="97101" y2="47619"/>
                        <a14:foregroundMark x1="93478" y1="53741" x2="93478" y2="53741"/>
                        <a14:foregroundMark x1="86957" y1="55782" x2="86957" y2="55782"/>
                        <a14:foregroundMark x1="79710" y1="66667" x2="79710" y2="66667"/>
                        <a14:foregroundMark x1="63768" y1="80952" x2="63768" y2="80952"/>
                        <a14:foregroundMark x1="59420" y1="85034" x2="57246" y2="85034"/>
                        <a14:foregroundMark x1="49275" y1="85714" x2="44928" y2="86395"/>
                        <a14:foregroundMark x1="31884" y1="86395" x2="31884" y2="86395"/>
                        <a14:foregroundMark x1="23913" y1="81633" x2="23913" y2="81633"/>
                        <a14:foregroundMark x1="22464" y1="79592" x2="22464" y2="77551"/>
                        <a14:foregroundMark x1="11594" y1="68027" x2="11594" y2="68027"/>
                        <a14:foregroundMark x1="28261" y1="40136" x2="28261" y2="40136"/>
                        <a14:foregroundMark x1="29710" y1="27211" x2="29710" y2="27211"/>
                        <a14:foregroundMark x1="34058" y1="19048" x2="34058" y2="19048"/>
                        <a14:foregroundMark x1="37681" y1="12245" x2="37681" y2="12245"/>
                        <a14:foregroundMark x1="48551" y1="10884" x2="48551" y2="10884"/>
                        <a14:foregroundMark x1="50725" y1="10884" x2="52899" y2="10884"/>
                        <a14:foregroundMark x1="59420" y1="16327" x2="59420" y2="16327"/>
                        <a14:foregroundMark x1="70290" y1="22449" x2="70290" y2="22449"/>
                        <a14:foregroundMark x1="73913" y1="27211" x2="73913" y2="27211"/>
                        <a14:foregroundMark x1="81159" y1="29932" x2="83333" y2="31973"/>
                        <a14:foregroundMark x1="78986" y1="45578" x2="78986" y2="45578"/>
                        <a14:foregroundMark x1="70290" y1="51701" x2="70290" y2="51701"/>
                        <a14:foregroundMark x1="65217" y1="60544" x2="65217" y2="60544"/>
                        <a14:foregroundMark x1="65942" y1="72789" x2="65942" y2="72789"/>
                        <a14:foregroundMark x1="53623" y1="71429" x2="53623" y2="71429"/>
                        <a14:foregroundMark x1="27536" y1="63265" x2="27536" y2="63265"/>
                        <a14:foregroundMark x1="6522" y1="53741" x2="6522" y2="53741"/>
                        <a14:foregroundMark x1="5072" y1="48980" x2="5072" y2="48980"/>
                        <a14:foregroundMark x1="6522" y1="46939" x2="6522" y2="46939"/>
                        <a14:foregroundMark x1="53623" y1="93197" x2="53623" y2="931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8804" y="2348524"/>
            <a:ext cx="1314633" cy="14003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DE3FCAE-372E-459F-A4F7-AD5EDC8906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380" b="94891" l="6522" r="94928">
                        <a14:foregroundMark x1="49275" y1="10949" x2="49275" y2="10949"/>
                        <a14:foregroundMark x1="36232" y1="16058" x2="36232" y2="16058"/>
                        <a14:foregroundMark x1="29710" y1="18248" x2="29710" y2="18248"/>
                        <a14:foregroundMark x1="18841" y1="26277" x2="18841" y2="26277"/>
                        <a14:foregroundMark x1="17391" y1="27007" x2="17391" y2="27007"/>
                        <a14:foregroundMark x1="14493" y1="35036" x2="14493" y2="35036"/>
                        <a14:foregroundMark x1="27536" y1="64964" x2="31884" y2="64964"/>
                        <a14:foregroundMark x1="44203" y1="70073" x2="44203" y2="70073"/>
                        <a14:foregroundMark x1="55072" y1="83942" x2="55072" y2="83942"/>
                        <a14:foregroundMark x1="69565" y1="83942" x2="69565" y2="83942"/>
                        <a14:foregroundMark x1="72464" y1="82482" x2="73913" y2="82482"/>
                        <a14:foregroundMark x1="78261" y1="79562" x2="78261" y2="79562"/>
                        <a14:foregroundMark x1="79710" y1="72993" x2="81884" y2="72263"/>
                        <a14:foregroundMark x1="84058" y1="64964" x2="84058" y2="64964"/>
                        <a14:foregroundMark x1="80435" y1="47445" x2="80435" y2="47445"/>
                        <a14:foregroundMark x1="82609" y1="39416" x2="82609" y2="39416"/>
                        <a14:foregroundMark x1="80435" y1="33577" x2="80435" y2="33577"/>
                        <a14:foregroundMark x1="77536" y1="25547" x2="77536" y2="25547"/>
                        <a14:foregroundMark x1="73188" y1="18978" x2="73188" y2="18978"/>
                        <a14:foregroundMark x1="54348" y1="6569" x2="54348" y2="6569"/>
                        <a14:foregroundMark x1="52899" y1="37226" x2="52899" y2="37226"/>
                        <a14:foregroundMark x1="46377" y1="38686" x2="46377" y2="38686"/>
                        <a14:foregroundMark x1="46377" y1="37956" x2="46377" y2="37956"/>
                        <a14:foregroundMark x1="42754" y1="56204" x2="42754" y2="56204"/>
                        <a14:foregroundMark x1="61594" y1="43066" x2="61594" y2="43066"/>
                        <a14:foregroundMark x1="63768" y1="40146" x2="63768" y2="40146"/>
                        <a14:foregroundMark x1="94928" y1="51825" x2="94928" y2="51825"/>
                        <a14:foregroundMark x1="64493" y1="47445" x2="64493" y2="47445"/>
                        <a14:foregroundMark x1="59420" y1="41606" x2="59420" y2="41606"/>
                        <a14:foregroundMark x1="25362" y1="41606" x2="25362" y2="41606"/>
                        <a14:foregroundMark x1="23188" y1="41606" x2="23188" y2="41606"/>
                        <a14:foregroundMark x1="20290" y1="45985" x2="20290" y2="45985"/>
                        <a14:foregroundMark x1="17391" y1="52555" x2="17391" y2="52555"/>
                        <a14:foregroundMark x1="17391" y1="64234" x2="17391" y2="64234"/>
                        <a14:foregroundMark x1="44203" y1="68613" x2="44203" y2="68613"/>
                        <a14:foregroundMark x1="46377" y1="79562" x2="46377" y2="79562"/>
                        <a14:foregroundMark x1="56522" y1="86131" x2="56522" y2="86131"/>
                        <a14:foregroundMark x1="57246" y1="86131" x2="57246" y2="86131"/>
                        <a14:foregroundMark x1="50725" y1="88321" x2="50725" y2="88321"/>
                        <a14:foregroundMark x1="43478" y1="89051" x2="43478" y2="89051"/>
                        <a14:foregroundMark x1="41304" y1="89781" x2="41304" y2="89781"/>
                        <a14:foregroundMark x1="36232" y1="89051" x2="36232" y2="89051"/>
                        <a14:foregroundMark x1="50725" y1="95620" x2="50725" y2="95620"/>
                        <a14:foregroundMark x1="68841" y1="45255" x2="68841" y2="45255"/>
                        <a14:foregroundMark x1="69565" y1="37226" x2="69565" y2="37226"/>
                        <a14:foregroundMark x1="39130" y1="53285" x2="39130" y2="53285"/>
                        <a14:foregroundMark x1="38406" y1="52555" x2="38406" y2="52555"/>
                        <a14:foregroundMark x1="34058" y1="47445" x2="34058" y2="47445"/>
                        <a14:foregroundMark x1="32609" y1="47445" x2="32609" y2="47445"/>
                        <a14:foregroundMark x1="56522" y1="7299" x2="56522" y2="7299"/>
                        <a14:foregroundMark x1="51449" y1="5839" x2="51449" y2="5839"/>
                        <a14:foregroundMark x1="48551" y1="5109" x2="48551" y2="5109"/>
                        <a14:foregroundMark x1="33333" y1="5839" x2="33333" y2="5839"/>
                        <a14:foregroundMark x1="26812" y1="11679" x2="26812" y2="11679"/>
                        <a14:foregroundMark x1="18841" y1="18248" x2="18841" y2="18248"/>
                        <a14:foregroundMark x1="45652" y1="33577" x2="45652" y2="33577"/>
                        <a14:foregroundMark x1="38406" y1="29927" x2="38406" y2="29927"/>
                        <a14:foregroundMark x1="6522" y1="56934" x2="6522" y2="56934"/>
                        <a14:foregroundMark x1="85507" y1="79562" x2="85507" y2="79562"/>
                        <a14:foregroundMark x1="93478" y1="62044" x2="93478" y2="62044"/>
                        <a14:foregroundMark x1="94928" y1="49635" x2="94928" y2="49635"/>
                        <a14:foregroundMark x1="7246" y1="60584" x2="7246" y2="605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150" y="2396155"/>
            <a:ext cx="1314633" cy="13051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2 0.02346 L 0.0132 0.02377 C 0.00973 0.02315 0.00643 0.02191 0.00295 0.02222 C -0.01302 0.02284 -0.01354 0.025 -0.02795 0.02901 C -0.03177 0.02994 -0.03576 0.03086 -0.03958 0.03179 C -0.04427 0.03457 -0.04878 0.03765 -0.05364 0.04012 C -0.06458 0.04568 -0.0658 0.04414 -0.07534 0.04969 C -0.08125 0.05309 -0.08698 0.05833 -0.09305 0.0608 C -0.09809 0.06265 -0.10225 0.06389 -0.10711 0.06759 C -0.10902 0.06914 -0.11059 0.07161 -0.1125 0.07315 C -0.11423 0.07438 -0.11614 0.075 -0.11788 0.07593 C -0.11944 0.07685 -0.121 0.07778 -0.12257 0.0787 C -0.13038 0.09259 -0.12031 0.07623 -0.13038 0.08704 C -0.13159 0.08827 -0.13229 0.09074 -0.13333 0.09228 C -0.13489 0.09475 -0.13663 0.09691 -0.13802 0.09938 C -0.14705 0.11389 -0.13576 0.09784 -0.14809 0.11574 C -0.15625 0.12778 -0.16215 0.13333 -0.16979 0.14907 C -0.1717 0.15247 -0.17326 0.15648 -0.17534 0.15988 C -0.18003 0.16852 -0.18559 0.17562 -0.18993 0.18488 C -0.19635 0.19815 -0.19253 0.19228 -0.20156 0.20123 C -0.20486 0.20833 -0.20573 0.21049 -0.20937 0.21636 C -0.21093 0.21883 -0.2125 0.22099 -0.21406 0.22346 C -0.22152 0.23549 -0.2158 0.22809 -0.22326 0.23858 C -0.23021 0.24815 -0.23611 0.25432 -0.24271 0.26605 C -0.24757 0.275 -0.24948 0.2787 -0.25503 0.28673 C -0.25711 0.28982 -0.25937 0.29198 -0.26128 0.29506 C -0.2684 0.30586 -0.26666 0.30926 -0.2776 0.32006 C -0.28038 0.32284 -0.2835 0.325 -0.28611 0.32809 C -0.29479 0.33889 -0.29583 0.34352 -0.30399 0.35154 C -0.30798 0.35556 -0.31284 0.35741 -0.31632 0.36265 C -0.31927 0.36667 -0.32187 0.3713 -0.32482 0.375 C -0.32743 0.3784 -0.33541 0.38642 -0.33802 0.38889 C -0.33923 0.39012 -0.3408 0.39043 -0.34201 0.39167 C -0.34357 0.39321 -0.34496 0.39568 -0.34652 0.39722 C -0.34809 0.39846 -0.34982 0.39877 -0.35121 0.4 C -0.36111 0.40741 -0.35364 0.40432 -0.36284 0.40679 C -0.36805 0.41358 -0.36441 0.41019 -0.37291 0.41235 C -0.38906 0.41605 -0.36458 0.4108 -0.38298 0.41636 C -0.38559 0.41728 -0.38819 0.41728 -0.3908 0.4179 C -0.41007 0.42469 -0.38593 0.41667 -0.40781 0.42191 C -0.41041 0.42253 -0.41302 0.42377 -0.41562 0.42469 C -0.41788 0.42562 -0.42014 0.42685 -0.42257 0.42747 C -0.42569 0.4284 -0.42882 0.4284 -0.43194 0.42901 C -0.43368 0.42932 -0.43541 0.42963 -0.43732 0.43025 C -0.44774 0.44259 -0.43507 0.42963 -0.44965 0.43704 C -0.45173 0.43827 -0.45312 0.44136 -0.45521 0.44259 C -0.45798 0.44444 -0.46632 0.44599 -0.46979 0.44691 C -0.47135 0.44815 -0.47291 0.44969 -0.47448 0.45093 C -0.47621 0.45216 -0.48073 0.45401 -0.48298 0.45494 C -0.48385 0.45586 -0.48455 0.4571 -0.48541 0.45772 C -0.48611 0.45833 -0.48698 0.45895 -0.48767 0.45926 C -0.4901 0.46019 -0.49236 0.46049 -0.49461 0.46204 C -0.496 0.46265 -0.49722 0.46389 -0.49861 0.46482 C -0.4993 0.46512 -0.50017 0.46543 -0.50086 0.46605 C -0.50208 0.46698 -0.50347 0.46821 -0.50468 0.46883 C -0.50573 0.46944 -0.50677 0.46975 -0.50781 0.47037 C -0.51041 0.47315 -0.5092 0.47284 -0.51093 0.47284 L -0.51163 0.47284 " pathEditMode="relative" rAng="0" ptsTypes="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50" y="223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8.33333E-7 -4.07407E-6 L -0.01962 0.00093 L -0.05764 0.00216 C -0.06198 0.00247 -0.06979 0.00679 -0.07309 0.00741 C -0.07587 0.00834 -0.09462 0.01389 -0.10035 0.01544 C -0.12153 0.0213 -0.09879 0.01482 -0.12205 0.02068 C -0.12708 0.02192 -0.13195 0.02346 -0.13681 0.0247 C -0.13993 0.02562 -0.15486 0.02871 -0.15851 0.02994 C -0.16215 0.03149 -0.1658 0.03395 -0.16945 0.03519 C -0.17118 0.03612 -0.17309 0.03581 -0.17483 0.03673 C -0.17969 0.03858 -0.18455 0.04013 -0.18889 0.04321 C -0.1908 0.04445 -0.19254 0.0463 -0.19445 0.04723 C -0.1967 0.04846 -0.19913 0.04846 -0.20139 0.0497 C -0.2033 0.05093 -0.20504 0.05247 -0.20677 0.05402 C -0.20764 0.05433 -0.20833 0.05463 -0.2092 0.05525 C -0.21042 0.05618 -0.21163 0.05803 -0.21302 0.05926 C -0.21372 0.05988 -0.21458 0.05988 -0.21528 0.0605 C -0.21927 0.06297 -0.22309 0.06574 -0.22691 0.06852 C -0.24809 0.08334 -0.22031 0.0642 -0.23629 0.075 C -0.2375 0.07593 -0.23889 0.07655 -0.2401 0.07747 C -0.24167 0.07902 -0.24323 0.08056 -0.24479 0.08179 C -0.24913 0.08457 -0.24931 0.08334 -0.2533 0.08673 C -0.25417 0.08766 -0.25469 0.0892 -0.25556 0.08951 C -0.25764 0.09044 -0.25972 0.09013 -0.26181 0.09074 C -0.26632 0.09568 -0.26215 0.09136 -0.26823 0.0963 C -0.26979 0.09723 -0.27118 0.09877 -0.27292 0.1 C -0.27431 0.10124 -0.27604 0.10124 -0.27743 0.10278 C -0.27882 0.10402 -0.28004 0.10587 -0.28142 0.10649 C -0.28316 0.10772 -0.28507 0.10741 -0.28681 0.10803 C -0.28785 0.10834 -0.28889 0.10865 -0.28993 0.10926 C -0.2974 0.11358 -0.28993 0.11112 -0.29913 0.11328 C -0.30156 0.11513 -0.30382 0.11698 -0.30625 0.11852 C -0.30747 0.11914 -0.31215 0.12068 -0.3132 0.1213 C -0.31424 0.12223 -0.3151 0.12346 -0.31632 0.12408 C -0.31771 0.1247 -0.31945 0.12439 -0.32101 0.125 C -0.3224 0.12593 -0.32344 0.12809 -0.32483 0.12902 C -0.32639 0.13056 -0.32951 0.13149 -0.33108 0.13179 C -0.33385 0.13365 -0.33733 0.13642 -0.34028 0.13704 C -0.34254 0.13766 -0.36337 0.13951 -0.36458 0.13951 C -0.38316 0.14815 -0.36129 0.13889 -0.38698 0.14599 C -0.39861 0.1497 -0.39323 0.14815 -0.4033 0.15031 C -0.41701 0.15618 -0.40278 0.15031 -0.41406 0.15402 C -0.4151 0.15433 -0.41615 0.15494 -0.41719 0.15556 C -0.41806 0.15587 -0.41875 0.15649 -0.41962 0.15679 C -0.42153 0.15741 -0.42361 0.15772 -0.4257 0.15834 C -0.42674 0.15926 -0.42778 0.16019 -0.42882 0.16081 C -0.43038 0.16142 -0.43195 0.16142 -0.43351 0.16204 C -0.44149 0.16482 -0.43889 0.16266 -0.44271 0.16636 L -0.44271 0.16667 " pathEditMode="relative" rAng="0" ptsTypes="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35" y="8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3.05556E-6 0.00031 C -0.00555 0.00525 -0.00711 0.00648 -0.0118 0.01358 C -0.01267 0.01513 -0.01354 0.0176 -0.01458 0.01945 C -0.02083 0.02778 -0.02048 0.025 -0.02673 0.03179 C -0.02882 0.03364 -0.03055 0.03673 -0.03246 0.03889 C -0.03507 0.04136 -0.03784 0.04198 -0.04027 0.04414 C -0.05434 0.05587 -0.04062 0.04815 -0.05555 0.05494 C -0.0684 0.0676 -0.05677 0.0571 -0.07048 0.06729 C -0.08455 0.07809 -0.07378 0.07161 -0.08628 0.07809 C -0.09201 0.08457 -0.09323 0.08673 -0.0993 0.09074 C -0.10364 0.09383 -0.10816 0.09908 -0.11284 0.09969 L -0.12361 0.10124 L -0.12864 0.10494 C -0.12951 0.10556 -0.13055 0.10618 -0.13142 0.10679 C -0.13281 0.10772 -0.13437 0.10926 -0.13576 0.1105 L -0.1401 0.11389 C -0.1408 0.11451 -0.14149 0.11543 -0.14218 0.11574 L -0.15225 0.11945 L -0.15729 0.12099 C -0.15798 0.12192 -0.15868 0.12284 -0.15937 0.12315 C -0.16146 0.12439 -0.16336 0.12469 -0.16527 0.12685 C -0.16753 0.12932 -0.16979 0.13241 -0.17239 0.13364 C -0.17725 0.13611 -0.17482 0.13488 -0.18021 0.13735 C -0.18524 0.14568 -0.18021 0.13858 -0.19166 0.1426 C -0.19375 0.14352 -0.19548 0.14537 -0.19739 0.1463 C -0.19948 0.14692 -0.20173 0.14753 -0.20382 0.14784 C -0.21111 0.15278 -0.20086 0.1463 -0.21319 0.15155 C -0.22934 0.15834 -0.20937 0.15278 -0.22691 0.1571 C -0.2283 0.15834 -0.22986 0.15895 -0.23107 0.16081 C -0.23211 0.16204 -0.23489 0.16574 -0.23611 0.16605 C -0.23784 0.16667 -0.23941 0.16605 -0.24097 0.16605 L -0.24097 0.16667 " pathEditMode="relative" rAng="0" ptsTypes="AAAAAAAAAAAAAAAAAAAAAAAAAAAA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8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2.77778E-7 0.00031 C -0.13628 -0.01235 -0.27309 -0.0037 -0.40937 -0.00556 C -0.41128 -0.00556 -0.41302 -0.00679 -0.41476 -0.0071 C -0.42153 -0.00833 -0.42812 -0.00895 -0.4349 -0.00988 C -0.4375 -0.01111 -0.4401 -0.01296 -0.44271 -0.01389 C -0.44496 -0.01482 -0.4474 -0.01482 -0.44965 -0.01543 C -0.45104 -0.01574 -0.45226 -0.01636 -0.45365 -0.01667 C -0.45694 -0.01729 -0.46024 -0.01759 -0.46371 -0.0179 C -0.46545 -0.01945 -0.46719 -0.0213 -0.4691 -0.02222 C -0.47083 -0.02315 -0.47274 -0.02315 -0.47448 -0.02346 C -0.47587 -0.02408 -0.48142 -0.02562 -0.48299 -0.02624 C -0.48455 -0.02716 -0.48611 -0.0284 -0.48767 -0.02901 C -0.48889 -0.02963 -0.49028 -0.02994 -0.49149 -0.03056 C -0.49844 -0.03272 -0.50069 -0.03272 -0.50937 -0.03457 C -0.5125 -0.03642 -0.51545 -0.03889 -0.51875 -0.04012 C -0.52118 -0.04105 -0.52396 -0.04043 -0.52639 -0.04136 C -0.55121 -0.05278 -0.52951 -0.04815 -0.54809 -0.05124 C -0.5526 -0.0537 -0.55677 -0.05772 -0.56128 -0.05926 C -0.56562 -0.0608 -0.57014 -0.05988 -0.57448 -0.0608 C -0.57847 -0.06142 -0.58229 -0.06204 -0.58611 -0.06358 C -0.5901 -0.06482 -0.59375 -0.0679 -0.59774 -0.06914 C -0.60382 -0.07068 -0.61632 -0.07161 -0.61632 -0.0713 L -0.62413 -0.07593 C -0.62483 -0.07624 -0.62569 -0.07685 -0.62639 -0.07716 C -0.62847 -0.07778 -0.63056 -0.07809 -0.63264 -0.0787 C -0.64115 -0.09352 -0.62951 -0.07161 -0.63576 -0.08827 C -0.63628 -0.08951 -0.63733 -0.09012 -0.63802 -0.09105 C -0.6408 -0.09445 -0.64115 -0.09599 -0.64427 -0.09784 C -0.64531 -0.09846 -0.64635 -0.09877 -0.6474 -0.09938 C -0.64809 -0.09969 -0.64896 -0.10031 -0.64965 -0.10062 C -0.65052 -0.10216 -0.65139 -0.10309 -0.65208 -0.10494 C -0.65399 -0.11111 -0.65104 -0.1108 -0.65503 -0.11574 C -0.6559 -0.11698 -0.65712 -0.11667 -0.65816 -0.11729 C -0.65903 -0.11821 -0.65972 -0.11945 -0.66059 -0.12006 C -0.66181 -0.12068 -0.66319 -0.12068 -0.66441 -0.1213 C -0.67101 -0.12408 -0.66458 -0.12284 -0.67604 -0.12284 L -0.67674 -0.12284 " pathEditMode="relative" rAng="0" ptsTypes="AAAAAAAAAAAAAAAAAAAAAAAAAAAAAAAAA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37" y="-61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982749" y="1122700"/>
            <a:ext cx="2029401" cy="30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0"/>
          <p:cNvSpPr/>
          <p:nvPr/>
        </p:nvSpPr>
        <p:spPr>
          <a:xfrm>
            <a:off x="454825" y="136275"/>
            <a:ext cx="7840111" cy="1142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1"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FF"/>
                </a:solidFill>
                <a:latin typeface="Merriweather;900"/>
              </a:rPr>
              <a:t>Buen trabajo!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76</Words>
  <Application>Microsoft Office PowerPoint</Application>
  <PresentationFormat>Presentación en pantalla (16:9)</PresentationFormat>
  <Paragraphs>17</Paragraphs>
  <Slides>8</Slides>
  <Notes>8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Merriweather Black</vt:lpstr>
      <vt:lpstr>Arial</vt:lpstr>
      <vt:lpstr>Merriweather;900</vt:lpstr>
      <vt:lpstr>Merriweather</vt:lpstr>
      <vt:lpstr>Simple Light</vt:lpstr>
      <vt:lpstr>Presentación de PowerPoint</vt:lpstr>
      <vt:lpstr>¿Que recolectaba la abejita Alba? </vt:lpstr>
      <vt:lpstr>¿Con quien se encontró Alba en el rosal?</vt:lpstr>
      <vt:lpstr>¿Quién se comió todas las flores de la zona?</vt:lpstr>
      <vt:lpstr>¿Que le llevó Alba a la oruga para que coma?</vt:lpstr>
      <vt:lpstr>¿En que se transformó la oruga?</vt:lpstr>
      <vt:lpstr>Es hora de  trabajar!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silene alejandra perez vega</cp:lastModifiedBy>
  <cp:revision>11</cp:revision>
  <dcterms:modified xsi:type="dcterms:W3CDTF">2020-10-20T03:25:26Z</dcterms:modified>
</cp:coreProperties>
</file>