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1" r:id="rId3"/>
    <p:sldId id="264" r:id="rId4"/>
    <p:sldId id="265" r:id="rId5"/>
    <p:sldId id="266" r:id="rId6"/>
    <p:sldId id="268" r:id="rId7"/>
    <p:sldId id="288" r:id="rId8"/>
    <p:sldId id="267" r:id="rId9"/>
    <p:sldId id="284" r:id="rId10"/>
    <p:sldId id="285" r:id="rId11"/>
    <p:sldId id="286" r:id="rId12"/>
    <p:sldId id="287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2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30"/>
    <p:restoredTop sz="93153"/>
  </p:normalViewPr>
  <p:slideViewPr>
    <p:cSldViewPr snapToGrid="0" snapToObjects="1">
      <p:cViewPr varScale="1">
        <p:scale>
          <a:sx n="67" d="100"/>
          <a:sy n="67" d="100"/>
        </p:scale>
        <p:origin x="558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44C99-6B06-DC45-9C71-7EF64E7518AA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41975-FD31-BC45-8FBD-406A68DC0AF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6269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141975-FD31-BC45-8FBD-406A68DC0AF5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9785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215577-1806-2B48-AED2-E8F9DB1F1189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2846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06136B-B7EB-E547-84FD-219946B0A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ABB501-820E-B344-B4FA-0DE7568737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B35217-FF41-1F4A-A700-86D7420D6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D5D6EB-E912-1B45-8FF0-7D017F881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AE018B-40F9-C043-BE70-AD2AA363E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3203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CCD4BC-8A90-EF4A-8864-C7A6FDE7D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EB274F-4FEA-1346-B3EE-52285EB7C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99AF6B-08EA-2E4B-A833-985400C8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C2A7AC-F64B-F542-85C5-2520A6CE3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AE378E-04ED-F84F-80C9-70B142F72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6346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556F93-C3E0-AB45-A061-3FFF293F2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A8F1B0-3BA8-8247-BA6C-0716D4FD8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9BB5DA-019C-3C48-8ED2-8B11734F6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9FDE88-9210-674D-BC4A-A0008DDE7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0DB11-DC78-FC41-AF94-A5BE10C3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217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65A6C8-3EA5-7F48-9FF3-E2CC1A6A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85F347-8543-FB4E-8FB6-2E00E165B2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A359688-5117-4244-AA03-45816279A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DF0ED8-EF40-CB4A-9B16-A5F042912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90A694-789C-1A4D-924F-41CA78AB8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2492D76-19FD-D04C-8BCA-2FAEC565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7435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EB8ADB-C59F-2E47-8C32-2F9D7C41D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5F187B-7A47-8141-A81D-DF06A583D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445C81A-28A0-DC47-B079-4DE611E58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9B464F0-3B41-E247-BF2C-18081B8341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A0D2EB2-F421-3340-847A-797C8A6198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A251008-7795-5348-A329-3B3E49A70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411F5D-FED7-EF41-AC88-E198FA9E0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C94BD9-0015-F043-B3B9-F58938206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37224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617659-B37D-164A-A8E4-D723C0BE8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42D7F0-BB6C-3C49-8C8C-BD609239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2A2DDAD-C1B6-D34E-AC38-0FAAD98E2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4422631-6BB7-F74E-BE25-6556ADC4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6848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3EF1045-F7D5-4641-B8C0-D77E1E1AF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A7F4919-DC29-BC4D-B9AC-EF71254E6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E31DDE-BFE8-FD47-8817-F0ACB9A1A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066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45628-5D80-E345-AAFA-B8C5BABAB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40FB43-6FD4-2D42-B2D1-6F5B09C4A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C27B74-0444-EC42-B4AB-DB2101F9C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1489F4-2B0F-DD44-A5A7-9E196B65A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571DE0-3AE6-F749-B8C9-2BB9AFD03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F5393D-4D1A-004C-BE91-C268D535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6264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FF013-837D-6344-A320-8E9FD033D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7BC361-CF10-F042-871E-E2778BE8A3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D4054C-029C-004F-AC46-BBFB8863BF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D7E531-4FD6-A94C-8C89-57E3B2446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674E05-2D26-2F4E-8F0B-DE932288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CCB0DF-C52D-4140-B1EC-628B1E7CE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8002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CC0BF7-2370-F243-92DB-48CC4022C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D563976-8799-7B41-942A-F3290B942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849A42-EFAD-014E-9BE6-40A9ABBB1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A0533F-8239-DF46-9363-D6B9CFD8C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116C73-804D-D741-8877-7B688504A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418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F362AA-E259-C84A-B56D-BD0A8D67B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B63949-B7AB-C045-AA60-643999BD7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264826-2E42-C847-95A9-1075CD28C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0B6233-4EAA-B649-98E0-D6658F9CF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5785EE-89F9-E44E-A5E8-2558A6F84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477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83D834C-26C6-C145-AB36-E6D78E1F2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1239EF-986E-C04A-AFF9-2DE24259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E4F8ED-8336-E745-A4A4-287B199748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FE3F4-D3A1-F64E-A372-15C2948E9C68}" type="datetimeFigureOut">
              <a:rPr lang="es-CL" smtClean="0"/>
              <a:t>22-09-2020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A3C173-2E76-FA49-9ECC-17A75AD29A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89D37B-D86D-AD4F-A149-BF6F5F8D9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5565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4.wdp"/><Relationship Id="rId18" Type="http://schemas.microsoft.com/office/2007/relationships/hdphoto" Target="../media/hdphoto7.wdp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9.png"/><Relationship Id="rId7" Type="http://schemas.microsoft.com/office/2007/relationships/hdphoto" Target="../media/hdphoto1.wdp"/><Relationship Id="rId12" Type="http://schemas.openxmlformats.org/officeDocument/2006/relationships/image" Target="../media/image5.png"/><Relationship Id="rId17" Type="http://schemas.microsoft.com/office/2007/relationships/hdphoto" Target="../media/hdphoto6.wdp"/><Relationship Id="rId25" Type="http://schemas.openxmlformats.org/officeDocument/2006/relationships/image" Target="../media/image12.png"/><Relationship Id="rId2" Type="http://schemas.openxmlformats.org/officeDocument/2006/relationships/audio" Target="../media/media1.mp3"/><Relationship Id="rId16" Type="http://schemas.openxmlformats.org/officeDocument/2006/relationships/image" Target="../media/image7.png"/><Relationship Id="rId20" Type="http://schemas.microsoft.com/office/2007/relationships/hdphoto" Target="../media/hdphoto8.wdp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microsoft.com/office/2007/relationships/hdphoto" Target="../media/hdphoto3.wdp"/><Relationship Id="rId24" Type="http://schemas.openxmlformats.org/officeDocument/2006/relationships/image" Target="../media/image11.gif"/><Relationship Id="rId5" Type="http://schemas.openxmlformats.org/officeDocument/2006/relationships/image" Target="../media/image1.tiff"/><Relationship Id="rId15" Type="http://schemas.microsoft.com/office/2007/relationships/hdphoto" Target="../media/hdphoto5.wdp"/><Relationship Id="rId23" Type="http://schemas.openxmlformats.org/officeDocument/2006/relationships/image" Target="../media/image10.gif"/><Relationship Id="rId10" Type="http://schemas.openxmlformats.org/officeDocument/2006/relationships/image" Target="../media/image4.png"/><Relationship Id="rId19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microsoft.com/office/2007/relationships/hdphoto" Target="../media/hdphoto2.wdp"/><Relationship Id="rId14" Type="http://schemas.openxmlformats.org/officeDocument/2006/relationships/image" Target="../media/image6.png"/><Relationship Id="rId22" Type="http://schemas.microsoft.com/office/2007/relationships/hdphoto" Target="../media/hdphoto9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slide" Target="slide6.xml"/><Relationship Id="rId3" Type="http://schemas.openxmlformats.org/officeDocument/2006/relationships/image" Target="../media/image13.png"/><Relationship Id="rId7" Type="http://schemas.openxmlformats.org/officeDocument/2006/relationships/slide" Target="slide3.xml"/><Relationship Id="rId12" Type="http://schemas.microsoft.com/office/2007/relationships/hdphoto" Target="../media/hdphoto11.wdp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5.png"/><Relationship Id="rId5" Type="http://schemas.openxmlformats.org/officeDocument/2006/relationships/slide" Target="slide4.xml"/><Relationship Id="rId10" Type="http://schemas.openxmlformats.org/officeDocument/2006/relationships/image" Target="../media/image16.png"/><Relationship Id="rId4" Type="http://schemas.microsoft.com/office/2007/relationships/hdphoto" Target="../media/hdphoto10.wdp"/><Relationship Id="rId9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slide" Target="slide2.xml"/><Relationship Id="rId5" Type="http://schemas.openxmlformats.org/officeDocument/2006/relationships/image" Target="../media/image18.png"/><Relationship Id="rId4" Type="http://schemas.openxmlformats.org/officeDocument/2006/relationships/image" Target="../media/image1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slide" Target="slide2.xml"/><Relationship Id="rId5" Type="http://schemas.openxmlformats.org/officeDocument/2006/relationships/image" Target="../media/image19.png"/><Relationship Id="rId4" Type="http://schemas.openxmlformats.org/officeDocument/2006/relationships/image" Target="../media/image1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1.tiff"/><Relationship Id="rId7" Type="http://schemas.openxmlformats.org/officeDocument/2006/relationships/image" Target="../media/image2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1.png"/><Relationship Id="rId4" Type="http://schemas.openxmlformats.org/officeDocument/2006/relationships/image" Target="../media/image2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tiff"/><Relationship Id="rId5" Type="http://schemas.openxmlformats.org/officeDocument/2006/relationships/image" Target="../media/image26.png"/><Relationship Id="rId4" Type="http://schemas.microsoft.com/office/2007/relationships/hdphoto" Target="../media/hdphoto1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microsoft.com/office/2007/relationships/hdphoto" Target="../media/hdphoto16.wdp"/><Relationship Id="rId3" Type="http://schemas.openxmlformats.org/officeDocument/2006/relationships/audio" Target="../media/audio3.wav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microsoft.com/office/2007/relationships/hdphoto" Target="../media/hdphoto18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11" Type="http://schemas.microsoft.com/office/2007/relationships/hdphoto" Target="../media/hdphoto15.wdp"/><Relationship Id="rId5" Type="http://schemas.openxmlformats.org/officeDocument/2006/relationships/image" Target="../media/image25.png"/><Relationship Id="rId15" Type="http://schemas.microsoft.com/office/2007/relationships/hdphoto" Target="../media/hdphoto17.wdp"/><Relationship Id="rId10" Type="http://schemas.openxmlformats.org/officeDocument/2006/relationships/image" Target="../media/image30.png"/><Relationship Id="rId4" Type="http://schemas.openxmlformats.org/officeDocument/2006/relationships/image" Target="../media/image24.tiff"/><Relationship Id="rId9" Type="http://schemas.microsoft.com/office/2007/relationships/hdphoto" Target="../media/hdphoto14.wdp"/><Relationship Id="rId1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tiff"/><Relationship Id="rId13" Type="http://schemas.microsoft.com/office/2007/relationships/hdphoto" Target="../media/hdphoto20.wdp"/><Relationship Id="rId18" Type="http://schemas.openxmlformats.org/officeDocument/2006/relationships/image" Target="../media/image38.jpeg"/><Relationship Id="rId3" Type="http://schemas.openxmlformats.org/officeDocument/2006/relationships/audio" Target="../media/audio4.wav"/><Relationship Id="rId7" Type="http://schemas.openxmlformats.org/officeDocument/2006/relationships/image" Target="../media/image26.png"/><Relationship Id="rId12" Type="http://schemas.openxmlformats.org/officeDocument/2006/relationships/image" Target="../media/image35.png"/><Relationship Id="rId17" Type="http://schemas.microsoft.com/office/2007/relationships/hdphoto" Target="../media/hdphoto22.wdp"/><Relationship Id="rId2" Type="http://schemas.openxmlformats.org/officeDocument/2006/relationships/audio" Target="../media/audio1.wav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11" Type="http://schemas.microsoft.com/office/2007/relationships/hdphoto" Target="../media/hdphoto19.wdp"/><Relationship Id="rId5" Type="http://schemas.openxmlformats.org/officeDocument/2006/relationships/image" Target="../media/image25.png"/><Relationship Id="rId15" Type="http://schemas.microsoft.com/office/2007/relationships/hdphoto" Target="../media/hdphoto21.wdp"/><Relationship Id="rId10" Type="http://schemas.openxmlformats.org/officeDocument/2006/relationships/image" Target="../media/image34.png"/><Relationship Id="rId4" Type="http://schemas.openxmlformats.org/officeDocument/2006/relationships/image" Target="../media/image24.tiff"/><Relationship Id="rId9" Type="http://schemas.openxmlformats.org/officeDocument/2006/relationships/image" Target="../media/image28.tiff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0.png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26.png"/><Relationship Id="rId4" Type="http://schemas.microsoft.com/office/2007/relationships/hdphoto" Target="../media/hdphoto1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2.png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26.png"/><Relationship Id="rId4" Type="http://schemas.microsoft.com/office/2007/relationships/hdphoto" Target="../media/hdphoto1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4.png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26.png"/><Relationship Id="rId4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9782108E-AE77-C943-AD20-1BCC5104A1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5400"/>
            <a:ext cx="12192000" cy="6858000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3E7970BF-F633-294B-93EF-8E7D90ED0C33}"/>
              </a:ext>
            </a:extLst>
          </p:cNvPr>
          <p:cNvGrpSpPr/>
          <p:nvPr/>
        </p:nvGrpSpPr>
        <p:grpSpPr>
          <a:xfrm>
            <a:off x="9698145" y="4281503"/>
            <a:ext cx="2282177" cy="2529385"/>
            <a:chOff x="7027313" y="3988425"/>
            <a:chExt cx="2282177" cy="2529385"/>
          </a:xfrm>
        </p:grpSpPr>
        <p:pic>
          <p:nvPicPr>
            <p:cNvPr id="5" name="Picture 2" descr="CNTV Infantil en el mes de los pueblos originarios - Revista Achap">
              <a:extLst>
                <a:ext uri="{FF2B5EF4-FFF2-40B4-BE49-F238E27FC236}">
                  <a16:creationId xmlns:a16="http://schemas.microsoft.com/office/drawing/2014/main" id="{636B9EF2-6D59-F24A-B9B6-7F3CD3E416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809" b="97608" l="2734" r="89844">
                          <a14:foregroundMark x1="5469" y1="50478" x2="6836" y2="66507"/>
                          <a14:foregroundMark x1="6836" y1="66507" x2="23438" y2="91866"/>
                          <a14:foregroundMark x1="20703" y1="97608" x2="38867" y2="93780"/>
                          <a14:foregroundMark x1="21094" y1="32297" x2="34375" y2="32536"/>
                          <a14:foregroundMark x1="31055" y1="19378" x2="31836" y2="12201"/>
                          <a14:foregroundMark x1="46680" y1="35646" x2="43555" y2="27512"/>
                          <a14:foregroundMark x1="45117" y1="46890" x2="46094" y2="45215"/>
                          <a14:foregroundMark x1="57813" y1="51914" x2="63867" y2="49761"/>
                          <a14:foregroundMark x1="7422" y1="50478" x2="2734" y2="62440"/>
                          <a14:foregroundMark x1="2734" y1="62440" x2="3125" y2="65311"/>
                          <a14:foregroundMark x1="3711" y1="52871" x2="3711" y2="47608"/>
                          <a14:backgroundMark x1="19141" y1="50718" x2="12891" y2="38278"/>
                          <a14:backgroundMark x1="0" y1="66029" x2="1367" y2="78947"/>
                          <a14:backgroundMark x1="1367" y1="78947" x2="6836" y2="95215"/>
                          <a14:backgroundMark x1="58789" y1="92105" x2="64648" y2="80144"/>
                          <a14:backgroundMark x1="64648" y1="80144" x2="72266" y2="71053"/>
                          <a14:backgroundMark x1="52930" y1="98804" x2="62500" y2="99043"/>
                          <a14:backgroundMark x1="14063" y1="98804" x2="0" y2="98086"/>
                          <a14:backgroundMark x1="47852" y1="99522" x2="54102" y2="995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69" r="32064"/>
            <a:stretch/>
          </p:blipFill>
          <p:spPr bwMode="auto">
            <a:xfrm>
              <a:off x="7620000" y="3988425"/>
              <a:ext cx="1689490" cy="2078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Pichintún” obtiene Mención Especial en Festival Divercine de Uruguay - CNTV">
              <a:extLst>
                <a:ext uri="{FF2B5EF4-FFF2-40B4-BE49-F238E27FC236}">
                  <a16:creationId xmlns:a16="http://schemas.microsoft.com/office/drawing/2014/main" id="{CCC2F981-A38B-6B47-B79F-B3D9D44C39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3077" b="88757" l="15167" r="41667">
                          <a14:foregroundMark x1="16333" y1="32249" x2="29000" y2="26331"/>
                          <a14:foregroundMark x1="29000" y1="26331" x2="30167" y2="26331"/>
                          <a14:foregroundMark x1="30167" y1="25444" x2="24000" y2="23077"/>
                          <a14:foregroundMark x1="24000" y1="23077" x2="23500" y2="23373"/>
                          <a14:foregroundMark x1="16000" y1="46746" x2="16167" y2="51775"/>
                          <a14:foregroundMark x1="16500" y1="77219" x2="17833" y2="65680"/>
                          <a14:foregroundMark x1="17833" y1="65680" x2="18667" y2="64201"/>
                          <a14:foregroundMark x1="23167" y1="88757" x2="23167" y2="76036"/>
                          <a14:foregroundMark x1="23167" y1="76036" x2="23333" y2="75444"/>
                          <a14:foregroundMark x1="34000" y1="86391" x2="28833" y2="78698"/>
                          <a14:foregroundMark x1="28833" y1="78698" x2="29667" y2="74260"/>
                          <a14:foregroundMark x1="27667" y1="87870" x2="32500" y2="88166"/>
                          <a14:foregroundMark x1="20500" y1="88462" x2="25833" y2="89349"/>
                          <a14:foregroundMark x1="34333" y1="89349" x2="34333" y2="89349"/>
                          <a14:foregroundMark x1="35333" y1="88757" x2="35333" y2="88757"/>
                          <a14:foregroundMark x1="39167" y1="45562" x2="39167" y2="45562"/>
                          <a14:foregroundMark x1="38344" y1="47805" x2="41667" y2="39941"/>
                          <a14:foregroundMark x1="37167" y1="50592" x2="37717" y2="49290"/>
                          <a14:foregroundMark x1="26833" y1="43491" x2="27833" y2="57988"/>
                          <a14:foregroundMark x1="27833" y1="57988" x2="29167" y2="60651"/>
                          <a14:foregroundMark x1="23833" y1="40828" x2="24000" y2="35207"/>
                          <a14:foregroundMark x1="22167" y1="71893" x2="27667" y2="72485"/>
                          <a14:foregroundMark x1="15167" y1="76036" x2="16333" y2="68047"/>
                          <a14:foregroundMark x1="20000" y1="87278" x2="21833" y2="81657"/>
                          <a14:backgroundMark x1="36500" y1="41716" x2="35333" y2="47929"/>
                          <a14:backgroundMark x1="34167" y1="50296" x2="35333" y2="482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54" t="19303" r="56546" b="8077"/>
            <a:stretch/>
          </p:blipFill>
          <p:spPr bwMode="auto">
            <a:xfrm>
              <a:off x="7027313" y="5027838"/>
              <a:ext cx="1185373" cy="1489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Pichintún - CNTV Infantil">
            <a:extLst>
              <a:ext uri="{FF2B5EF4-FFF2-40B4-BE49-F238E27FC236}">
                <a16:creationId xmlns:a16="http://schemas.microsoft.com/office/drawing/2014/main" id="{0D65FB9B-DD81-AC4E-98E3-FC501D8F3C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5333" b="96167" l="4000" r="38250">
                        <a14:foregroundMark x1="14500" y1="90833" x2="21375" y2="87833"/>
                        <a14:foregroundMark x1="21375" y1="87833" x2="22750" y2="86500"/>
                        <a14:foregroundMark x1="13500" y1="96333" x2="15875" y2="95500"/>
                        <a14:foregroundMark x1="37250" y1="70667" x2="38250" y2="62667"/>
                        <a14:foregroundMark x1="37125" y1="81500" x2="37750" y2="75667"/>
                        <a14:foregroundMark x1="38250" y1="89333" x2="38250" y2="89333"/>
                        <a14:foregroundMark x1="32500" y1="70667" x2="28125" y2="69167"/>
                        <a14:foregroundMark x1="31750" y1="55333" x2="32375" y2="5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165" r="58884"/>
          <a:stretch/>
        </p:blipFill>
        <p:spPr bwMode="auto">
          <a:xfrm>
            <a:off x="4793600" y="4923987"/>
            <a:ext cx="2198469" cy="195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D17A8105-D25F-4A42-87F3-86EE4E62E13F}"/>
              </a:ext>
            </a:extLst>
          </p:cNvPr>
          <p:cNvGrpSpPr/>
          <p:nvPr/>
        </p:nvGrpSpPr>
        <p:grpSpPr>
          <a:xfrm>
            <a:off x="84837" y="4534263"/>
            <a:ext cx="2293667" cy="2276625"/>
            <a:chOff x="-42511" y="2157294"/>
            <a:chExt cx="2293667" cy="2276625"/>
          </a:xfrm>
        </p:grpSpPr>
        <p:pic>
          <p:nvPicPr>
            <p:cNvPr id="8" name="Marcador de contenido 5">
              <a:extLst>
                <a:ext uri="{FF2B5EF4-FFF2-40B4-BE49-F238E27FC236}">
                  <a16:creationId xmlns:a16="http://schemas.microsoft.com/office/drawing/2014/main" id="{295215E9-F2C5-CF4C-920B-9399C9213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814" b="95770" l="9862" r="93807">
                          <a14:foregroundMark x1="11124" y1="87648" x2="16170" y2="95939"/>
                          <a14:foregroundMark x1="16170" y1="95939" x2="23050" y2="89848"/>
                          <a14:foregroundMark x1="23050" y1="89848" x2="23280" y2="89171"/>
                          <a14:foregroundMark x1="90596" y1="49408" x2="93807" y2="38071"/>
                          <a14:foregroundMark x1="93807" y1="38071" x2="92775" y2="36379"/>
                          <a14:foregroundMark x1="32913" y1="9983" x2="40252" y2="1150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42511" y="3395116"/>
              <a:ext cx="1532717" cy="1038803"/>
            </a:xfrm>
            <a:prstGeom prst="rect">
              <a:avLst/>
            </a:prstGeom>
          </p:spPr>
        </p:pic>
        <p:pic>
          <p:nvPicPr>
            <p:cNvPr id="9" name="Picture 6" descr="Pichintún - CNTV Infantil">
              <a:extLst>
                <a:ext uri="{FF2B5EF4-FFF2-40B4-BE49-F238E27FC236}">
                  <a16:creationId xmlns:a16="http://schemas.microsoft.com/office/drawing/2014/main" id="{63FF91EC-DB5B-074C-AD16-98CD900156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47167" b="97167" l="63125" r="92875">
                          <a14:foregroundMark x1="64500" y1="53333" x2="66250" y2="55167"/>
                          <a14:foregroundMark x1="63125" y1="55833" x2="64875" y2="56167"/>
                          <a14:foregroundMark x1="89375" y1="75167" x2="82125" y2="65000"/>
                          <a14:foregroundMark x1="80500" y1="61167" x2="76500" y2="56167"/>
                          <a14:foregroundMark x1="76500" y1="56167" x2="76500" y2="56167"/>
                          <a14:foregroundMark x1="68375" y1="62500" x2="73250" y2="56500"/>
                          <a14:foregroundMark x1="73250" y1="56500" x2="73375" y2="56000"/>
                          <a14:foregroundMark x1="72125" y1="68833" x2="77625" y2="68667"/>
                          <a14:foregroundMark x1="77625" y1="68667" x2="77750" y2="68667"/>
                          <a14:foregroundMark x1="65750" y1="68000" x2="68625" y2="68000"/>
                          <a14:foregroundMark x1="65500" y1="67667" x2="65500" y2="66333"/>
                          <a14:foregroundMark x1="90875" y1="68333" x2="92875" y2="63667"/>
                          <a14:foregroundMark x1="82000" y1="93667" x2="83125" y2="86667"/>
                          <a14:foregroundMark x1="86000" y1="97167" x2="86000" y2="97167"/>
                          <a14:foregroundMark x1="86000" y1="97167" x2="86000" y2="97167"/>
                          <a14:foregroundMark x1="71500" y1="91500" x2="76750" y2="92500"/>
                          <a14:foregroundMark x1="76750" y1="92500" x2="76875" y2="92500"/>
                          <a14:foregroundMark x1="80000" y1="92333" x2="84750" y2="95167"/>
                          <a14:foregroundMark x1="84750" y1="95167" x2="84750" y2="86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76" t="41616" r="5530"/>
            <a:stretch/>
          </p:blipFill>
          <p:spPr bwMode="auto">
            <a:xfrm>
              <a:off x="985288" y="2157294"/>
              <a:ext cx="1265868" cy="1737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8" name="Picture 4" descr="Guirnalda banderin chile 3 m - Sodimac.cl">
            <a:extLst>
              <a:ext uri="{FF2B5EF4-FFF2-40B4-BE49-F238E27FC236}">
                <a16:creationId xmlns:a16="http://schemas.microsoft.com/office/drawing/2014/main" id="{245767AD-E6B0-EB4A-96E9-AAAA92BBDD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4000" b="74000" l="3750" r="92500">
                        <a14:foregroundMark x1="7000" y1="43750" x2="12250" y2="40000"/>
                        <a14:foregroundMark x1="3750" y1="47500" x2="12750" y2="39250"/>
                        <a14:foregroundMark x1="12750" y1="39250" x2="14250" y2="36750"/>
                        <a14:foregroundMark x1="22250" y1="58250" x2="32500" y2="46250"/>
                        <a14:foregroundMark x1="42750" y1="68250" x2="53250" y2="53000"/>
                        <a14:foregroundMark x1="65500" y1="72000" x2="72500" y2="57500"/>
                        <a14:foregroundMark x1="87000" y1="73250" x2="92500" y2="60500"/>
                        <a14:foregroundMark x1="92500" y1="60500" x2="87000" y2="56500"/>
                        <a14:foregroundMark x1="87250" y1="69000" x2="91000" y2="57500"/>
                        <a14:foregroundMark x1="66500" y1="65500" x2="70250" y2="59250"/>
                        <a14:foregroundMark x1="43250" y1="64750" x2="52000" y2="55500"/>
                        <a14:foregroundMark x1="52000" y1="55500" x2="51750" y2="54000"/>
                        <a14:foregroundMark x1="27000" y1="50500" x2="27000" y2="50500"/>
                        <a14:foregroundMark x1="27000" y1="50500" x2="27500" y2="50500"/>
                        <a14:foregroundMark x1="29000" y1="51750" x2="25250" y2="50250"/>
                        <a14:foregroundMark x1="46000" y1="60250" x2="51500" y2="54500"/>
                        <a14:foregroundMark x1="64750" y1="74000" x2="71750" y2="56750"/>
                        <a14:foregroundMark x1="87000" y1="73750" x2="90000" y2="61250"/>
                        <a14:foregroundMark x1="90000" y1="61250" x2="91250" y2="59250"/>
                        <a14:foregroundMark x1="88250" y1="69500" x2="89750" y2="61500"/>
                        <a14:foregroundMark x1="88750" y1="69500" x2="91750" y2="58000"/>
                        <a14:foregroundMark x1="66250" y1="67500" x2="68750" y2="60250"/>
                        <a14:foregroundMark x1="68500" y1="63500" x2="69750" y2="60750"/>
                        <a14:foregroundMark x1="68000" y1="63250" x2="68000" y2="63250"/>
                        <a14:foregroundMark x1="68000" y1="63250" x2="68000" y2="63250"/>
                        <a14:foregroundMark x1="68000" y1="63250" x2="68000" y2="63250"/>
                        <a14:foregroundMark x1="68000" y1="63250" x2="73250" y2="56750"/>
                        <a14:foregroundMark x1="47500" y1="59250" x2="47500" y2="59250"/>
                        <a14:foregroundMark x1="47500" y1="59250" x2="47500" y2="59250"/>
                        <a14:foregroundMark x1="47500" y1="59250" x2="46750" y2="60000"/>
                        <a14:foregroundMark x1="25250" y1="53500" x2="32000" y2="48750"/>
                        <a14:foregroundMark x1="15000" y1="32000" x2="15000" y2="32000"/>
                        <a14:foregroundMark x1="30500" y1="41750" x2="30500" y2="41750"/>
                        <a14:foregroundMark x1="44250" y1="47250" x2="44250" y2="47250"/>
                        <a14:foregroundMark x1="68250" y1="55250" x2="68250" y2="55250"/>
                        <a14:foregroundMark x1="90250" y1="57750" x2="90250" y2="57750"/>
                        <a14:foregroundMark x1="89500" y1="63500" x2="89500" y2="63500"/>
                        <a14:foregroundMark x1="88250" y1="68250" x2="88250" y2="68250"/>
                        <a14:foregroundMark x1="88250" y1="68250" x2="90500" y2="61000"/>
                        <a14:foregroundMark x1="67250" y1="66750" x2="67750" y2="65250"/>
                        <a14:foregroundMark x1="31000" y1="48750" x2="28750" y2="49500"/>
                        <a14:foregroundMark x1="46500" y1="61000" x2="48500" y2="5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374" b="23861"/>
          <a:stretch/>
        </p:blipFill>
        <p:spPr bwMode="auto">
          <a:xfrm rot="1163756">
            <a:off x="9343890" y="355420"/>
            <a:ext cx="2990689" cy="172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Guirnalda banderin chile 3 m - Sodimac.cl">
            <a:extLst>
              <a:ext uri="{FF2B5EF4-FFF2-40B4-BE49-F238E27FC236}">
                <a16:creationId xmlns:a16="http://schemas.microsoft.com/office/drawing/2014/main" id="{41DCB9D3-3E83-7F4A-92D5-05D6768673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4000" b="74000" l="3750" r="92500">
                        <a14:foregroundMark x1="7000" y1="43750" x2="12250" y2="40000"/>
                        <a14:foregroundMark x1="3750" y1="47500" x2="12750" y2="39250"/>
                        <a14:foregroundMark x1="12750" y1="39250" x2="14250" y2="36750"/>
                        <a14:foregroundMark x1="22250" y1="58250" x2="32500" y2="46250"/>
                        <a14:foregroundMark x1="42750" y1="68250" x2="53250" y2="53000"/>
                        <a14:foregroundMark x1="65500" y1="72000" x2="72500" y2="57500"/>
                        <a14:foregroundMark x1="87000" y1="73250" x2="92500" y2="60500"/>
                        <a14:foregroundMark x1="92500" y1="60500" x2="87000" y2="56500"/>
                        <a14:foregroundMark x1="87250" y1="69000" x2="91000" y2="57500"/>
                        <a14:foregroundMark x1="66500" y1="65500" x2="70250" y2="59250"/>
                        <a14:foregroundMark x1="43250" y1="64750" x2="52000" y2="55500"/>
                        <a14:foregroundMark x1="52000" y1="55500" x2="51750" y2="54000"/>
                        <a14:foregroundMark x1="27000" y1="50500" x2="27000" y2="50500"/>
                        <a14:foregroundMark x1="27000" y1="50500" x2="27500" y2="50500"/>
                        <a14:foregroundMark x1="29000" y1="51750" x2="25250" y2="50250"/>
                        <a14:foregroundMark x1="46000" y1="60250" x2="51500" y2="54500"/>
                        <a14:foregroundMark x1="64750" y1="74000" x2="71750" y2="56750"/>
                        <a14:foregroundMark x1="87000" y1="73750" x2="90000" y2="61250"/>
                        <a14:foregroundMark x1="90000" y1="61250" x2="91250" y2="59250"/>
                        <a14:foregroundMark x1="88250" y1="69500" x2="89750" y2="61500"/>
                        <a14:foregroundMark x1="88750" y1="69500" x2="91750" y2="58000"/>
                        <a14:foregroundMark x1="66250" y1="67500" x2="68750" y2="60250"/>
                        <a14:foregroundMark x1="68500" y1="63500" x2="69750" y2="60750"/>
                        <a14:foregroundMark x1="68000" y1="63250" x2="68000" y2="63250"/>
                        <a14:foregroundMark x1="68000" y1="63250" x2="68000" y2="63250"/>
                        <a14:foregroundMark x1="68000" y1="63250" x2="68000" y2="63250"/>
                        <a14:foregroundMark x1="68000" y1="63250" x2="73250" y2="56750"/>
                        <a14:foregroundMark x1="47500" y1="59250" x2="47500" y2="59250"/>
                        <a14:foregroundMark x1="47500" y1="59250" x2="47500" y2="59250"/>
                        <a14:foregroundMark x1="47500" y1="59250" x2="46750" y2="60000"/>
                        <a14:foregroundMark x1="25250" y1="53500" x2="32000" y2="48750"/>
                        <a14:foregroundMark x1="15000" y1="32000" x2="15000" y2="32000"/>
                        <a14:foregroundMark x1="30500" y1="41750" x2="30500" y2="41750"/>
                        <a14:foregroundMark x1="44250" y1="47250" x2="44250" y2="47250"/>
                        <a14:foregroundMark x1="68250" y1="55250" x2="68250" y2="55250"/>
                        <a14:foregroundMark x1="90250" y1="57750" x2="90250" y2="57750"/>
                        <a14:foregroundMark x1="89500" y1="63500" x2="89500" y2="63500"/>
                        <a14:foregroundMark x1="88250" y1="68250" x2="88250" y2="68250"/>
                        <a14:foregroundMark x1="88250" y1="68250" x2="90500" y2="61000"/>
                        <a14:foregroundMark x1="67250" y1="66750" x2="67750" y2="65250"/>
                        <a14:foregroundMark x1="31000" y1="48750" x2="28750" y2="49500"/>
                        <a14:foregroundMark x1="46500" y1="61000" x2="48500" y2="5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374" b="23861"/>
          <a:stretch/>
        </p:blipFill>
        <p:spPr bwMode="auto">
          <a:xfrm rot="18344118">
            <a:off x="-149205" y="178892"/>
            <a:ext cx="3180920" cy="183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FCF5DDB-B886-404F-ABB4-26C2EB92E91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500" b="96750" l="1781" r="93973">
                        <a14:foregroundMark x1="20959" y1="14000" x2="47397" y2="11417"/>
                        <a14:foregroundMark x1="47397" y1="11417" x2="60959" y2="8250"/>
                        <a14:foregroundMark x1="49726" y1="3583" x2="70274" y2="3833"/>
                        <a14:foregroundMark x1="60548" y1="23667" x2="60548" y2="29417"/>
                        <a14:foregroundMark x1="41781" y1="70250" x2="37534" y2="78417"/>
                        <a14:foregroundMark x1="37534" y1="78417" x2="42466" y2="85083"/>
                        <a14:foregroundMark x1="42466" y1="85083" x2="42466" y2="86167"/>
                        <a14:foregroundMark x1="35890" y1="96750" x2="41507" y2="90833"/>
                        <a14:foregroundMark x1="61644" y1="94000" x2="64795" y2="96750"/>
                        <a14:foregroundMark x1="61233" y1="67083" x2="61644" y2="84250"/>
                        <a14:foregroundMark x1="54658" y1="94833" x2="47671" y2="94417"/>
                        <a14:foregroundMark x1="44247" y1="91417" x2="47397" y2="94167"/>
                        <a14:foregroundMark x1="40685" y1="25000" x2="40685" y2="32833"/>
                        <a14:foregroundMark x1="11507" y1="20083" x2="34658" y2="12500"/>
                        <a14:foregroundMark x1="34658" y1="12500" x2="45205" y2="11000"/>
                        <a14:foregroundMark x1="65068" y1="7833" x2="74110" y2="19083"/>
                        <a14:foregroundMark x1="84932" y1="21167" x2="93973" y2="24167"/>
                        <a14:foregroundMark x1="42192" y1="40000" x2="47671" y2="46583"/>
                        <a14:foregroundMark x1="47671" y1="46583" x2="47671" y2="46583"/>
                        <a14:foregroundMark x1="57123" y1="39750" x2="52877" y2="44417"/>
                        <a14:foregroundMark x1="42466" y1="38917" x2="38356" y2="39167"/>
                        <a14:foregroundMark x1="1781" y1="18167" x2="2466" y2="20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5899" y="0"/>
            <a:ext cx="3071672" cy="41235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1B6C165-2F24-B04D-AB53-AEB4346C6A1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500" b="96250" l="2757" r="99905">
                        <a14:foregroundMark x1="32795" y1="13000" x2="56084" y2="7417"/>
                        <a14:foregroundMark x1="56084" y1="7417" x2="68061" y2="10333"/>
                        <a14:foregroundMark x1="9030" y1="59750" x2="5038" y2="66917"/>
                        <a14:foregroundMark x1="5038" y1="66917" x2="4658" y2="70167"/>
                        <a14:foregroundMark x1="89924" y1="57167" x2="95627" y2="62000"/>
                        <a14:foregroundMark x1="95627" y1="62000" x2="99715" y2="68750"/>
                        <a14:foregroundMark x1="99715" y1="68750" x2="99905" y2="69833"/>
                        <a14:foregroundMark x1="41350" y1="24667" x2="41350" y2="21417"/>
                        <a14:foregroundMark x1="57985" y1="20417" x2="57985" y2="25667"/>
                        <a14:foregroundMark x1="42110" y1="3500" x2="49905" y2="2583"/>
                        <a14:foregroundMark x1="49905" y1="2583" x2="58365" y2="3500"/>
                        <a14:foregroundMark x1="40970" y1="85833" x2="46293" y2="91500"/>
                        <a14:foregroundMark x1="46293" y1="91500" x2="46578" y2="92000"/>
                        <a14:foregroundMark x1="56559" y1="91667" x2="56179" y2="96250"/>
                        <a14:foregroundMark x1="57700" y1="84167" x2="57700" y2="92667"/>
                        <a14:foregroundMark x1="80703" y1="53000" x2="70627" y2="48750"/>
                        <a14:foregroundMark x1="78042" y1="47750" x2="81369" y2="46417"/>
                        <a14:foregroundMark x1="2757" y1="65000" x2="3517" y2="68917"/>
                        <a14:foregroundMark x1="18441" y1="45167" x2="21483" y2="46833"/>
                        <a14:foregroundMark x1="17871" y1="77167" x2="19202" y2="78000"/>
                        <a14:foregroundMark x1="29468" y1="81500" x2="39163" y2="81833"/>
                        <a14:foregroundMark x1="35741" y1="81833" x2="40114" y2="82167"/>
                        <a14:foregroundMark x1="45817" y1="83167" x2="52471" y2="83167"/>
                        <a14:foregroundMark x1="82700" y1="45333" x2="82319" y2="46000"/>
                        <a14:foregroundMark x1="38593" y1="90833" x2="45057" y2="95250"/>
                        <a14:foregroundMark x1="45057" y1="95250" x2="47338" y2="96000"/>
                        <a14:foregroundMark x1="14068" y1="53000" x2="4753" y2="61500"/>
                        <a14:foregroundMark x1="88213" y1="53833" x2="97719" y2="62333"/>
                        <a14:foregroundMark x1="97338" y1="62833" x2="99810" y2="63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2616" y="251262"/>
            <a:ext cx="3394669" cy="3872246"/>
          </a:xfrm>
          <a:prstGeom prst="rect">
            <a:avLst/>
          </a:prstGeom>
        </p:spPr>
      </p:pic>
      <p:pic>
        <p:nvPicPr>
          <p:cNvPr id="1032" name="Picture 8" descr="Macarena Lillo: septiembre 2015">
            <a:extLst>
              <a:ext uri="{FF2B5EF4-FFF2-40B4-BE49-F238E27FC236}">
                <a16:creationId xmlns:a16="http://schemas.microsoft.com/office/drawing/2014/main" id="{CAF98273-76B6-BC4C-B2DD-A0F0943BE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" y="2494932"/>
            <a:ext cx="2150533" cy="215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ueca Chile GIF - Cueca Chile Chilenidad - Descubre &amp; Comparte GIFs">
            <a:extLst>
              <a:ext uri="{FF2B5EF4-FFF2-40B4-BE49-F238E27FC236}">
                <a16:creationId xmlns:a16="http://schemas.microsoft.com/office/drawing/2014/main" id="{81755612-E7F6-BA48-B986-F280B94D2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clrChange>
              <a:clrFrom>
                <a:srgbClr val="ACACAC"/>
              </a:clrFrom>
              <a:clrTo>
                <a:srgbClr val="ACACA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868" y="1998991"/>
            <a:ext cx="2502263" cy="250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vino-tinto-cueca-instrumental-guitarra.mp3" descr="vino-tinto-cueca-instrumental-guitarra.mp3">
            <a:hlinkClick r:id="" action="ppaction://media"/>
            <a:extLst>
              <a:ext uri="{FF2B5EF4-FFF2-40B4-BE49-F238E27FC236}">
                <a16:creationId xmlns:a16="http://schemas.microsoft.com/office/drawing/2014/main" id="{68986315-0EBA-1842-B075-C370EF881F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6934" y="-1019882"/>
            <a:ext cx="812800" cy="812800"/>
          </a:xfrm>
          <a:prstGeom prst="rect">
            <a:avLst/>
          </a:prstGeom>
        </p:spPr>
      </p:pic>
      <p:sp>
        <p:nvSpPr>
          <p:cNvPr id="20" name="Título 1">
            <a:extLst>
              <a:ext uri="{FF2B5EF4-FFF2-40B4-BE49-F238E27FC236}">
                <a16:creationId xmlns:a16="http://schemas.microsoft.com/office/drawing/2014/main" id="{3E32A169-DEBA-E64F-8D3F-B1861C80566C}"/>
              </a:ext>
            </a:extLst>
          </p:cNvPr>
          <p:cNvSpPr txBox="1">
            <a:spLocks/>
          </p:cNvSpPr>
          <p:nvPr/>
        </p:nvSpPr>
        <p:spPr>
          <a:xfrm>
            <a:off x="1781422" y="3885560"/>
            <a:ext cx="9144000" cy="907473"/>
          </a:xfrm>
          <a:prstGeom prst="rect">
            <a:avLst/>
          </a:prstGeom>
        </p:spPr>
        <p:txBody>
          <a:bodyPr spcFirstLastPara="1" vert="horz" lIns="91440" tIns="45720" rIns="91440" bIns="45720" numCol="1" rtlCol="0" anchor="b">
            <a:prstTxWarp prst="textArchDown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000" b="1" dirty="0"/>
              <a:t>Chile mi país parte 2</a:t>
            </a:r>
          </a:p>
        </p:txBody>
      </p:sp>
    </p:spTree>
    <p:extLst>
      <p:ext uri="{BB962C8B-B14F-4D97-AF65-F5344CB8AC3E}">
        <p14:creationId xmlns:p14="http://schemas.microsoft.com/office/powerpoint/2010/main" val="371159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2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D4288-E9B1-BB4B-B7C5-4A9BB683B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2DDDD37-9FFC-3341-85F0-F945C4D94B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8" descr="Mapa de chile PNG cliparts descarga gratuita | PNGOcean">
            <a:extLst>
              <a:ext uri="{FF2B5EF4-FFF2-40B4-BE49-F238E27FC236}">
                <a16:creationId xmlns:a16="http://schemas.microsoft.com/office/drawing/2014/main" id="{E899026F-EFA3-FB44-BB39-A387E3BD40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CDCDCD"/>
              </a:clrFrom>
              <a:clrTo>
                <a:srgbClr val="CDCDC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0" b="99766" l="9753" r="89973">
                        <a14:foregroundMark x1="54396" y1="2500" x2="54808" y2="14844"/>
                        <a14:foregroundMark x1="54808" y1="14531" x2="55220" y2="22188"/>
                        <a14:foregroundMark x1="55220" y1="22188" x2="52610" y2="26172"/>
                        <a14:foregroundMark x1="51642" y1="32242" x2="50962" y2="38750"/>
                        <a14:foregroundMark x1="50962" y1="38750" x2="49588" y2="39531"/>
                        <a14:foregroundMark x1="45192" y1="55547" x2="45192" y2="48672"/>
                        <a14:foregroundMark x1="44780" y1="72344" x2="46566" y2="66172"/>
                        <a14:foregroundMark x1="38736" y1="60234" x2="38736" y2="60234"/>
                        <a14:foregroundMark x1="57418" y1="98047" x2="58242" y2="92578"/>
                        <a14:foregroundMark x1="35302" y1="77031" x2="43132" y2="92344"/>
                        <a14:foregroundMark x1="43132" y1="92109" x2="51374" y2="97500"/>
                        <a14:foregroundMark x1="51374" y1="97500" x2="61264" y2="99766"/>
                        <a14:foregroundMark x1="51374" y1="41016" x2="51374" y2="32891"/>
                        <a14:foregroundMark x1="52318" y1="31020" x2="54891" y2="25921"/>
                        <a14:foregroundMark x1="51374" y1="32891" x2="51698" y2="32248"/>
                        <a14:foregroundMark x1="55269" y1="31331" x2="55400" y2="30987"/>
                        <a14:foregroundMark x1="54603" y1="33075" x2="54794" y2="32574"/>
                        <a14:foregroundMark x1="50824" y1="42969" x2="52803" y2="37787"/>
                        <a14:foregroundMark x1="46978" y1="49609" x2="43819" y2="42734"/>
                        <a14:foregroundMark x1="43819" y1="42734" x2="47390" y2="50000"/>
                        <a14:foregroundMark x1="47390" y1="50000" x2="50905" y2="46752"/>
                        <a14:foregroundMark x1="53448" y1="33168" x2="53297" y2="32266"/>
                        <a14:foregroundMark x1="54726" y1="28679" x2="55079" y2="27793"/>
                        <a14:foregroundMark x1="53734" y1="31169" x2="54414" y2="29463"/>
                        <a14:foregroundMark x1="48764" y1="46406" x2="48764" y2="39219"/>
                        <a14:foregroundMark x1="56720" y1="23681" x2="57005" y2="23125"/>
                        <a14:foregroundMark x1="54428" y1="28158" x2="55003" y2="27035"/>
                        <a14:foregroundMark x1="52929" y1="31084" x2="54294" y2="28419"/>
                        <a14:foregroundMark x1="51793" y1="33303" x2="52301" y2="32311"/>
                        <a14:foregroundMark x1="48764" y1="39219" x2="51710" y2="33466"/>
                        <a14:foregroundMark x1="57005" y1="23125" x2="55632" y2="16563"/>
                        <a14:foregroundMark x1="45089" y1="60639" x2="44368" y2="64297"/>
                        <a14:foregroundMark x1="50708" y1="32144" x2="45567" y2="58218"/>
                        <a14:foregroundMark x1="52610" y1="22500" x2="50958" y2="30877"/>
                        <a14:foregroundMark x1="44368" y1="64297" x2="44780" y2="63438"/>
                        <a14:foregroundMark x1="52610" y1="38047" x2="52610" y2="33359"/>
                        <a14:backgroundMark x1="56593" y1="43438" x2="54945" y2="29063"/>
                        <a14:backgroundMark x1="54945" y1="29063" x2="57005" y2="23984"/>
                        <a14:backgroundMark x1="57005" y1="23672" x2="57830" y2="31875"/>
                        <a14:backgroundMark x1="53022" y1="31094" x2="52610" y2="32344"/>
                        <a14:backgroundMark x1="53434" y1="42734" x2="52198" y2="46875"/>
                        <a14:backgroundMark x1="52610" y1="45469" x2="55632" y2="39297"/>
                        <a14:backgroundMark x1="52610" y1="41719" x2="53984" y2="38984"/>
                        <a14:backgroundMark x1="54396" y1="44688" x2="55495" y2="37578"/>
                        <a14:backgroundMark x1="55495" y1="37578" x2="56044" y2="37031"/>
                        <a14:backgroundMark x1="53984" y1="33125" x2="56593" y2="43438"/>
                        <a14:backgroundMark x1="36126" y1="68672" x2="41896" y2="62500"/>
                        <a14:backgroundMark x1="41896" y1="62500" x2="37912" y2="68359"/>
                        <a14:backgroundMark x1="42582" y1="61250" x2="43132" y2="57813"/>
                        <a14:backgroundMark x1="43132" y1="57500" x2="43544" y2="607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78" r="35289"/>
          <a:stretch/>
        </p:blipFill>
        <p:spPr bwMode="auto">
          <a:xfrm rot="1569455">
            <a:off x="3978662" y="-643817"/>
            <a:ext cx="2715756" cy="708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hlinkClick r:id="rId5" action="ppaction://hlinksldjump"/>
            <a:extLst>
              <a:ext uri="{FF2B5EF4-FFF2-40B4-BE49-F238E27FC236}">
                <a16:creationId xmlns:a16="http://schemas.microsoft.com/office/drawing/2014/main" id="{CCE7FC86-B583-1E44-BB32-0F363C0F3A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697" y="2277024"/>
            <a:ext cx="2556933" cy="18216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hlinkClick r:id="rId7" action="ppaction://hlinksldjump"/>
            <a:extLst>
              <a:ext uri="{FF2B5EF4-FFF2-40B4-BE49-F238E27FC236}">
                <a16:creationId xmlns:a16="http://schemas.microsoft.com/office/drawing/2014/main" id="{B90874EF-2F45-2943-8D5F-C78717DADB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9354" y="417325"/>
            <a:ext cx="2553992" cy="17267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hlinkClick r:id="rId9" action="ppaction://hlinksldjump"/>
            <a:extLst>
              <a:ext uri="{FF2B5EF4-FFF2-40B4-BE49-F238E27FC236}">
                <a16:creationId xmlns:a16="http://schemas.microsoft.com/office/drawing/2014/main" id="{6AAB7847-E2D0-3546-9170-C406C7EAE2F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2043"/>
          <a:stretch/>
        </p:blipFill>
        <p:spPr>
          <a:xfrm>
            <a:off x="6096000" y="3828640"/>
            <a:ext cx="2553992" cy="177061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Marcador de contenido 5">
            <a:extLst>
              <a:ext uri="{FF2B5EF4-FFF2-40B4-BE49-F238E27FC236}">
                <a16:creationId xmlns:a16="http://schemas.microsoft.com/office/drawing/2014/main" id="{F9A0FA45-9B96-0845-8AF8-573E3DC38F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14" b="95770" l="9862" r="93807">
                        <a14:foregroundMark x1="11124" y1="87648" x2="16170" y2="95939"/>
                        <a14:foregroundMark x1="16170" y1="95939" x2="23050" y2="89848"/>
                        <a14:foregroundMark x1="23050" y1="89848" x2="23280" y2="89171"/>
                        <a14:foregroundMark x1="90596" y1="49408" x2="93807" y2="38071"/>
                        <a14:foregroundMark x1="93807" y1="38071" x2="92775" y2="36379"/>
                        <a14:foregroundMark x1="32913" y1="9983" x2="40252" y2="115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21113" y="2131740"/>
            <a:ext cx="1132927" cy="767844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4EF64F9-9FE9-1047-BC7C-77FC08BF91CA}"/>
              </a:ext>
            </a:extLst>
          </p:cNvPr>
          <p:cNvSpPr txBox="1"/>
          <p:nvPr/>
        </p:nvSpPr>
        <p:spPr>
          <a:xfrm>
            <a:off x="184983" y="-1"/>
            <a:ext cx="60464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/>
              <a:t>Una de las formas que celebramos en chile es a través de la presentación de nuestros bailes típicos como: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40EC9E0-1138-E24D-957B-F1A6FAF2D2AE}"/>
              </a:ext>
            </a:extLst>
          </p:cNvPr>
          <p:cNvSpPr txBox="1"/>
          <p:nvPr/>
        </p:nvSpPr>
        <p:spPr>
          <a:xfrm>
            <a:off x="267110" y="4250267"/>
            <a:ext cx="2754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 dirty="0"/>
              <a:t>Tamure</a:t>
            </a:r>
            <a:r>
              <a:rPr lang="es-CL" sz="2800" b="1" dirty="0"/>
              <a:t>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588413C-BD8B-8C46-80CB-53AC9EC121BF}"/>
              </a:ext>
            </a:extLst>
          </p:cNvPr>
          <p:cNvSpPr txBox="1"/>
          <p:nvPr/>
        </p:nvSpPr>
        <p:spPr>
          <a:xfrm>
            <a:off x="6630220" y="5599257"/>
            <a:ext cx="2175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dirty="0"/>
              <a:t>Choique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CABF656-372F-C344-A25D-FDBC79C95CB8}"/>
              </a:ext>
            </a:extLst>
          </p:cNvPr>
          <p:cNvSpPr txBox="1"/>
          <p:nvPr/>
        </p:nvSpPr>
        <p:spPr>
          <a:xfrm>
            <a:off x="8649992" y="2144051"/>
            <a:ext cx="2263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dirty="0"/>
              <a:t>Diablada</a:t>
            </a:r>
            <a:r>
              <a:rPr lang="es-CL" dirty="0"/>
              <a:t> </a:t>
            </a:r>
          </a:p>
        </p:txBody>
      </p:sp>
      <p:sp>
        <p:nvSpPr>
          <p:cNvPr id="20" name="Botón de acción: Personalizar 19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A79B0B4A-5B34-D545-ACD5-696DE60EF9AD}"/>
              </a:ext>
            </a:extLst>
          </p:cNvPr>
          <p:cNvSpPr/>
          <p:nvPr/>
        </p:nvSpPr>
        <p:spPr>
          <a:xfrm>
            <a:off x="10913346" y="5791200"/>
            <a:ext cx="838387" cy="88749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9804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D4288-E9B1-BB4B-B7C5-4A9BB683B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2DDDD37-9FFC-3341-85F0-F945C4D94B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Diablada" descr="Diablada">
            <a:hlinkClick r:id="" action="ppaction://media"/>
            <a:extLst>
              <a:ext uri="{FF2B5EF4-FFF2-40B4-BE49-F238E27FC236}">
                <a16:creationId xmlns:a16="http://schemas.microsoft.com/office/drawing/2014/main" id="{D6B9A23C-37C3-7244-8EFF-52EA81F60B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8" y="4763"/>
            <a:ext cx="11168062" cy="631137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Flecha izquierda 4">
            <a:hlinkClick r:id="rId6" action="ppaction://hlinksldjump">
              <a:snd r:embed="rId7" name="breeze.wav"/>
            </a:hlinkClick>
            <a:extLst>
              <a:ext uri="{FF2B5EF4-FFF2-40B4-BE49-F238E27FC236}">
                <a16:creationId xmlns:a16="http://schemas.microsoft.com/office/drawing/2014/main" id="{28DC9961-335B-7641-861B-17D81F4E8F9E}"/>
              </a:ext>
            </a:extLst>
          </p:cNvPr>
          <p:cNvSpPr/>
          <p:nvPr/>
        </p:nvSpPr>
        <p:spPr>
          <a:xfrm>
            <a:off x="10828866" y="5833535"/>
            <a:ext cx="1049867" cy="863600"/>
          </a:xfrm>
          <a:solidFill>
            <a:srgbClr val="ED2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79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D4288-E9B1-BB4B-B7C5-4A9BB683B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2DDDD37-9FFC-3341-85F0-F945C4D94B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tamure" descr="tamure">
            <a:hlinkClick r:id="" action="ppaction://media"/>
            <a:extLst>
              <a:ext uri="{FF2B5EF4-FFF2-40B4-BE49-F238E27FC236}">
                <a16:creationId xmlns:a16="http://schemas.microsoft.com/office/drawing/2014/main" id="{D9130E6B-FC6D-E54A-8006-F9D617A14F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3175"/>
            <a:ext cx="11347450" cy="631295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Flecha izquierda 4">
            <a:hlinkClick r:id="rId6" action="ppaction://hlinksldjump">
              <a:snd r:embed="rId7" name="breeze.wav"/>
            </a:hlinkClick>
            <a:extLst>
              <a:ext uri="{FF2B5EF4-FFF2-40B4-BE49-F238E27FC236}">
                <a16:creationId xmlns:a16="http://schemas.microsoft.com/office/drawing/2014/main" id="{7D301283-EED7-8049-8CEF-2AC996A4337D}"/>
              </a:ext>
            </a:extLst>
          </p:cNvPr>
          <p:cNvSpPr/>
          <p:nvPr/>
        </p:nvSpPr>
        <p:spPr>
          <a:xfrm>
            <a:off x="10828866" y="5833535"/>
            <a:ext cx="1049867" cy="863600"/>
          </a:xfrm>
          <a:solidFill>
            <a:srgbClr val="ED2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5532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D4288-E9B1-BB4B-B7C5-4A9BB683B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2DDDD37-9FFC-3341-85F0-F945C4D94B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baile choique" descr="baile choique">
            <a:hlinkClick r:id="" action="ppaction://media"/>
            <a:extLst>
              <a:ext uri="{FF2B5EF4-FFF2-40B4-BE49-F238E27FC236}">
                <a16:creationId xmlns:a16="http://schemas.microsoft.com/office/drawing/2014/main" id="{E97179DD-9CEB-CD48-80A1-A6D281C830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3175"/>
            <a:ext cx="11539008" cy="649069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Flecha izquierda 5">
            <a:hlinkClick r:id="rId6" action="ppaction://hlinksldjump">
              <a:snd r:embed="rId7" name="breeze.wav"/>
            </a:hlinkClick>
            <a:extLst>
              <a:ext uri="{FF2B5EF4-FFF2-40B4-BE49-F238E27FC236}">
                <a16:creationId xmlns:a16="http://schemas.microsoft.com/office/drawing/2014/main" id="{C2E3428A-A80B-D44A-9EDA-71ABD2F8AEB5}"/>
              </a:ext>
            </a:extLst>
          </p:cNvPr>
          <p:cNvSpPr/>
          <p:nvPr/>
        </p:nvSpPr>
        <p:spPr>
          <a:xfrm>
            <a:off x="10828866" y="5833535"/>
            <a:ext cx="1049867" cy="863600"/>
          </a:xfrm>
          <a:solidFill>
            <a:srgbClr val="ED2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134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D4288-E9B1-BB4B-B7C5-4A9BB683B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2DDDD37-9FFC-3341-85F0-F945C4D94B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9DBD34E-7D12-DA49-8628-5B019A674C7F}"/>
              </a:ext>
            </a:extLst>
          </p:cNvPr>
          <p:cNvSpPr txBox="1"/>
          <p:nvPr/>
        </p:nvSpPr>
        <p:spPr>
          <a:xfrm>
            <a:off x="0" y="185328"/>
            <a:ext cx="11536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/>
              <a:t>Y volvemos a recordar nuestro baile nacional, aquel que se baile de norte a sur… la cueca chilena </a:t>
            </a:r>
          </a:p>
        </p:txBody>
      </p:sp>
      <p:pic>
        <p:nvPicPr>
          <p:cNvPr id="6" name="Picture 2" descr="chile 18 cueca fiestas patrias lagos weber thehassasin •">
            <a:extLst>
              <a:ext uri="{FF2B5EF4-FFF2-40B4-BE49-F238E27FC236}">
                <a16:creationId xmlns:a16="http://schemas.microsoft.com/office/drawing/2014/main" id="{606012A8-00AD-1C47-BC6A-6ADFD418F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09" y="1690688"/>
            <a:ext cx="5593410" cy="498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4693CA2D-5A82-A64D-A689-DCC04C92858B}"/>
              </a:ext>
            </a:extLst>
          </p:cNvPr>
          <p:cNvGrpSpPr/>
          <p:nvPr/>
        </p:nvGrpSpPr>
        <p:grpSpPr>
          <a:xfrm>
            <a:off x="7429295" y="1385657"/>
            <a:ext cx="2636152" cy="2448116"/>
            <a:chOff x="-146060" y="1819480"/>
            <a:chExt cx="5937285" cy="5095738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385B260C-F09B-D84A-ABAB-11C828E1A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361" b="96806" l="1800" r="89828">
                          <a14:foregroundMark x1="7042" y1="76250" x2="8842" y2="84583"/>
                          <a14:foregroundMark x1="8842" y1="84583" x2="13380" y2="91944"/>
                          <a14:foregroundMark x1="13380" y1="91944" x2="23318" y2="96806"/>
                          <a14:foregroundMark x1="1800" y1="91806" x2="10563" y2="93611"/>
                          <a14:foregroundMark x1="17058" y1="60694" x2="30751" y2="62778"/>
                          <a14:foregroundMark x1="30751" y1="62778" x2="31534" y2="63472"/>
                          <a14:foregroundMark x1="18075" y1="59444" x2="27308" y2="59861"/>
                          <a14:foregroundMark x1="30595" y1="62917" x2="30595" y2="83889"/>
                          <a14:foregroundMark x1="10798" y1="59028" x2="8059" y2="66528"/>
                          <a14:foregroundMark x1="8059" y1="66528" x2="7746" y2="74722"/>
                          <a14:foregroundMark x1="7746" y1="74722" x2="13146" y2="78472"/>
                          <a14:foregroundMark x1="13146" y1="78472" x2="13772" y2="78472"/>
                          <a14:foregroundMark x1="32551" y1="63472" x2="38411" y2="64981"/>
                          <a14:foregroundMark x1="12520" y1="60694" x2="12520" y2="75833"/>
                          <a14:foregroundMark x1="16823" y1="65139" x2="18623" y2="75833"/>
                          <a14:foregroundMark x1="18623" y1="75833" x2="19797" y2="78472"/>
                          <a14:foregroundMark x1="25587" y1="65694" x2="24491" y2="74306"/>
                          <a14:foregroundMark x1="24491" y1="74306" x2="21831" y2="79444"/>
                          <a14:foregroundMark x1="25743" y1="56667" x2="24257" y2="56944"/>
                          <a14:foregroundMark x1="5370" y1="68586" x2="11972" y2="54444"/>
                          <a14:foregroundMark x1="4695" y1="69722" x2="9233" y2="81250"/>
                          <a14:foregroundMark x1="9233" y1="81250" x2="11268" y2="84444"/>
                          <a14:foregroundMark x1="10407" y1="83889" x2="5086" y2="73333"/>
                          <a14:foregroundMark x1="5086" y1="73333" x2="4930" y2="70000"/>
                          <a14:foregroundMark x1="19875" y1="11389" x2="15415" y2="9444"/>
                          <a14:foregroundMark x1="23631" y1="7361" x2="26056" y2="7917"/>
                          <a14:foregroundMark x1="15023" y1="9722" x2="10563" y2="9722"/>
                          <a14:foregroundMark x1="33881" y1="67639" x2="42645" y2="68333"/>
                          <a14:foregroundMark x1="13459" y1="56667" x2="17527" y2="57361"/>
                          <a14:foregroundMark x1="30986" y1="69167" x2="35446" y2="73056"/>
                          <a14:foregroundMark x1="35446" y1="73056" x2="42879" y2="74583"/>
                          <a14:backgroundMark x1="3912" y1="58056" x2="2504" y2="74722"/>
                          <a14:backgroundMark x1="2504" y1="74722" x2="2504" y2="74722"/>
                          <a14:backgroundMark x1="39906" y1="53611" x2="54773" y2="55694"/>
                          <a14:backgroundMark x1="59077" y1="55417" x2="64319" y2="61528"/>
                          <a14:backgroundMark x1="61581" y1="69028" x2="59546" y2="81806"/>
                          <a14:backgroundMark x1="43897" y1="89028" x2="57903" y2="79306"/>
                          <a14:backgroundMark x1="31768" y1="77222" x2="34977" y2="77500"/>
                          <a14:backgroundMark x1="7512" y1="83194" x2="5321" y2="82361"/>
                          <a14:backgroundMark x1="7981" y1="82639" x2="6260" y2="81528"/>
                          <a14:backgroundMark x1="37011" y1="92083" x2="46792" y2="91111"/>
                          <a14:backgroundMark x1="5008" y1="56250" x2="10250" y2="50278"/>
                          <a14:backgroundMark x1="4773" y1="67083" x2="3756" y2="67361"/>
                          <a14:backgroundMark x1="49218" y1="89583" x2="56964" y2="89722"/>
                          <a14:backgroundMark x1="56964" y1="89722" x2="59468" y2="89583"/>
                          <a14:backgroundMark x1="34664" y1="90694" x2="37715" y2="90972"/>
                          <a14:backgroundMark x1="58920" y1="92083" x2="62441" y2="90278"/>
                          <a14:backgroundMark x1="32316" y1="74167" x2="36854" y2="78056"/>
                          <a14:backgroundMark x1="36854" y1="78056" x2="37011" y2="78611"/>
                          <a14:backgroundMark x1="32316" y1="71944" x2="32316" y2="73472"/>
                          <a14:backgroundMark x1="39045" y1="76389" x2="36854" y2="76806"/>
                          <a14:backgroundMark x1="40141" y1="75417" x2="39045" y2="75694"/>
                          <a14:backgroundMark x1="38498" y1="64722" x2="40610" y2="64306"/>
                          <a14:backgroundMark x1="40141" y1="65417" x2="43662" y2="62917"/>
                          <a14:backgroundMark x1="42175" y1="65000" x2="44210" y2="65000"/>
                        </a14:backgroundRemoval>
                      </a14:imgEffect>
                    </a14:imgLayer>
                  </a14:imgProps>
                </a:ext>
              </a:extLst>
            </a:blip>
            <a:srcRect r="38712" b="6633"/>
            <a:stretch/>
          </p:blipFill>
          <p:spPr>
            <a:xfrm>
              <a:off x="-146060" y="1819480"/>
              <a:ext cx="5937285" cy="5095738"/>
            </a:xfrm>
            <a:prstGeom prst="rect">
              <a:avLst/>
            </a:prstGeom>
          </p:spPr>
        </p:pic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E50E2918-29BD-2A49-87A8-D1F8F582C421}"/>
                </a:ext>
              </a:extLst>
            </p:cNvPr>
            <p:cNvCxnSpPr/>
            <p:nvPr/>
          </p:nvCxnSpPr>
          <p:spPr>
            <a:xfrm>
              <a:off x="2950464" y="5059680"/>
              <a:ext cx="762923" cy="39014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1C494CD5-F8DF-4F4A-BA37-CA908FD98F3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31693" y="5449824"/>
              <a:ext cx="1081994" cy="12192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3C9761FD-59C6-904F-846E-FD8DA7BE1969}"/>
                </a:ext>
              </a:extLst>
            </p:cNvPr>
            <p:cNvCxnSpPr>
              <a:cxnSpLocks/>
            </p:cNvCxnSpPr>
            <p:nvPr/>
          </p:nvCxnSpPr>
          <p:spPr>
            <a:xfrm>
              <a:off x="2871447" y="5583781"/>
              <a:ext cx="591081" cy="29276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E0B7E90E-3ED2-9C46-9FFB-CFD23524F3B7}"/>
                </a:ext>
              </a:extLst>
            </p:cNvPr>
            <p:cNvCxnSpPr>
              <a:cxnSpLocks/>
            </p:cNvCxnSpPr>
            <p:nvPr/>
          </p:nvCxnSpPr>
          <p:spPr>
            <a:xfrm>
              <a:off x="3462528" y="5876544"/>
              <a:ext cx="608533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AA14F37A-A55C-2A43-9C99-E13A3924ED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49638">
            <a:off x="8863535" y="4222620"/>
            <a:ext cx="3040892" cy="196488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AA0BA5-FEB9-334F-86B9-6B35D12D7F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513260">
            <a:off x="7019401" y="1885424"/>
            <a:ext cx="4401717" cy="76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5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0C8BBF00-8930-D948-99D8-2B365954DCD0}"/>
              </a:ext>
            </a:extLst>
          </p:cNvPr>
          <p:cNvGrpSpPr/>
          <p:nvPr/>
        </p:nvGrpSpPr>
        <p:grpSpPr>
          <a:xfrm>
            <a:off x="-316689" y="-375689"/>
            <a:ext cx="12508689" cy="7263859"/>
            <a:chOff x="-316689" y="-375689"/>
            <a:chExt cx="12508689" cy="726385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F264271-A74B-2C4B-A026-3A6724CA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B7488B7-B77B-EF4D-875E-A58B3060E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20" name="Picture 4" descr="volantin - Alca Computación">
              <a:extLst>
                <a:ext uri="{FF2B5EF4-FFF2-40B4-BE49-F238E27FC236}">
                  <a16:creationId xmlns:a16="http://schemas.microsoft.com/office/drawing/2014/main" id="{95F46635-0995-7545-84EB-A7C2AF611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10120021" y="-133725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DA5E3B85-98E1-3244-87E8-0F2504AEA2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9687" y="7986742"/>
            <a:ext cx="4338465" cy="44769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4341A08-F165-5846-8852-9DB72F27CD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261" y="7812157"/>
            <a:ext cx="2395597" cy="3614634"/>
          </a:xfrm>
          <a:prstGeom prst="rect">
            <a:avLst/>
          </a:prstGeom>
        </p:spPr>
      </p:pic>
      <p:sp>
        <p:nvSpPr>
          <p:cNvPr id="32" name="Rectángulo 31">
            <a:extLst>
              <a:ext uri="{FF2B5EF4-FFF2-40B4-BE49-F238E27FC236}">
                <a16:creationId xmlns:a16="http://schemas.microsoft.com/office/drawing/2014/main" id="{02D59DBD-AECE-124D-92DD-8113B97FD921}"/>
              </a:ext>
            </a:extLst>
          </p:cNvPr>
          <p:cNvSpPr/>
          <p:nvPr/>
        </p:nvSpPr>
        <p:spPr>
          <a:xfrm>
            <a:off x="592252" y="2689903"/>
            <a:ext cx="11007493" cy="237262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523743"/>
              </a:avLst>
            </a:prstTxWarp>
            <a:spAutoFit/>
          </a:bodyPr>
          <a:lstStyle/>
          <a:p>
            <a:pPr algn="ctr"/>
            <a:r>
              <a:rPr lang="es-E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C72E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VAMOS A TRABAJAR</a:t>
            </a:r>
          </a:p>
        </p:txBody>
      </p:sp>
    </p:spTree>
    <p:extLst>
      <p:ext uri="{BB962C8B-B14F-4D97-AF65-F5344CB8AC3E}">
        <p14:creationId xmlns:p14="http://schemas.microsoft.com/office/powerpoint/2010/main" val="3268713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0C8BBF00-8930-D948-99D8-2B365954DCD0}"/>
              </a:ext>
            </a:extLst>
          </p:cNvPr>
          <p:cNvGrpSpPr/>
          <p:nvPr/>
        </p:nvGrpSpPr>
        <p:grpSpPr>
          <a:xfrm>
            <a:off x="-316689" y="-375689"/>
            <a:ext cx="12508689" cy="7263859"/>
            <a:chOff x="-316689" y="-375689"/>
            <a:chExt cx="12508689" cy="726385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F264271-A74B-2C4B-A026-3A6724CA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B7488B7-B77B-EF4D-875E-A58B3060E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19" name="Picture 4" descr="volantin - Alca Computación">
              <a:extLst>
                <a:ext uri="{FF2B5EF4-FFF2-40B4-BE49-F238E27FC236}">
                  <a16:creationId xmlns:a16="http://schemas.microsoft.com/office/drawing/2014/main" id="{9DFEB294-CBF0-F44A-A697-10BFEE8E13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45230">
              <a:off x="6047639" y="-425132"/>
              <a:ext cx="2079544" cy="3808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volantin - Alca Computación">
              <a:extLst>
                <a:ext uri="{FF2B5EF4-FFF2-40B4-BE49-F238E27FC236}">
                  <a16:creationId xmlns:a16="http://schemas.microsoft.com/office/drawing/2014/main" id="{989DC023-A282-5540-8973-7F12E4198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3311722" y="-31511"/>
              <a:ext cx="924801" cy="169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Nube 1">
            <a:extLst>
              <a:ext uri="{FF2B5EF4-FFF2-40B4-BE49-F238E27FC236}">
                <a16:creationId xmlns:a16="http://schemas.microsoft.com/office/drawing/2014/main" id="{14BED2B3-F1A4-4F78-A49E-79CB4E4C0F60}"/>
              </a:ext>
            </a:extLst>
          </p:cNvPr>
          <p:cNvSpPr/>
          <p:nvPr/>
        </p:nvSpPr>
        <p:spPr>
          <a:xfrm>
            <a:off x="1614489" y="1411982"/>
            <a:ext cx="9986962" cy="523170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B79B884E-0793-6D46-9D6A-ECA3A9CEC86D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01" b="89769" l="5698" r="96581">
                        <a14:foregroundMark x1="22222" y1="52805" x2="65527" y2="24092"/>
                        <a14:foregroundMark x1="12536" y1="62376" x2="23077" y2="59406"/>
                        <a14:foregroundMark x1="29060" y1="87459" x2="44729" y2="71947"/>
                        <a14:foregroundMark x1="88604" y1="33663" x2="96866" y2="25083"/>
                        <a14:foregroundMark x1="68661" y1="21122" x2="81197" y2="16172"/>
                        <a14:foregroundMark x1="31909" y1="80858" x2="39316" y2="74587"/>
                        <a14:foregroundMark x1="32194" y1="80858" x2="22507" y2="87789"/>
                        <a14:foregroundMark x1="14815" y1="61056" x2="5698" y2="65677"/>
                        <a14:foregroundMark x1="79487" y1="16502" x2="83191" y2="12541"/>
                        <a14:foregroundMark x1="65812" y1="16502" x2="68091" y2="227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96" t="8824" r="1" b="9077"/>
          <a:stretch/>
        </p:blipFill>
        <p:spPr bwMode="auto">
          <a:xfrm rot="2035051">
            <a:off x="2718477" y="2636905"/>
            <a:ext cx="2753614" cy="22306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2E36C19-4F22-B144-8DB2-E7B804172E31}"/>
              </a:ext>
            </a:extLst>
          </p:cNvPr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29692" y1="26619" x2="45692" y2="25036"/>
                        <a14:foregroundMark x1="45692" y1="25036" x2="64308" y2="27986"/>
                        <a14:foregroundMark x1="45154" y1="27410" x2="47615" y2="27194"/>
                        <a14:foregroundMark x1="27231" y1="29712" x2="32308" y2="34676"/>
                        <a14:foregroundMark x1="32308" y1="34676" x2="39000" y2="36835"/>
                        <a14:foregroundMark x1="39000" y1="36835" x2="46385" y2="34676"/>
                        <a14:foregroundMark x1="46385" y1="34676" x2="46385" y2="34676"/>
                        <a14:foregroundMark x1="48692" y1="35252" x2="63231" y2="35252"/>
                        <a14:foregroundMark x1="63231" y1="35252" x2="73231" y2="30432"/>
                        <a14:foregroundMark x1="33846" y1="40504" x2="34462" y2="60000"/>
                        <a14:foregroundMark x1="27615" y1="32014" x2="28308" y2="47554"/>
                        <a14:foregroundMark x1="28308" y1="47554" x2="32154" y2="60719"/>
                        <a14:foregroundMark x1="32154" y1="60719" x2="32385" y2="74676"/>
                        <a14:foregroundMark x1="32385" y1="74676" x2="33231" y2="76763"/>
                        <a14:foregroundMark x1="33000" y1="78849" x2="47308" y2="83309"/>
                        <a14:foregroundMark x1="47308" y1="83309" x2="55231" y2="83525"/>
                        <a14:foregroundMark x1="55231" y1="83525" x2="59385" y2="82518"/>
                        <a14:foregroundMark x1="36692" y1="75755" x2="36462" y2="79640"/>
                        <a14:foregroundMark x1="63077" y1="77698" x2="64769" y2="73669"/>
                        <a14:foregroundMark x1="69462" y1="38561" x2="69462" y2="42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88" t="16946" r="22477" b="13629"/>
          <a:stretch/>
        </p:blipFill>
        <p:spPr bwMode="auto">
          <a:xfrm>
            <a:off x="5715528" y="3784219"/>
            <a:ext cx="1433829" cy="20176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00A6B80E-9588-3B44-846E-3E531E1EAA13}"/>
              </a:ext>
            </a:extLst>
          </p:cNvPr>
          <p:cNvPicPr/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802" b="89987" l="10000" r="90000">
                        <a14:foregroundMark x1="27500" y1="48244" x2="40455" y2="11183"/>
                        <a14:foregroundMark x1="40455" y1="11183" x2="52045" y2="19116"/>
                        <a14:foregroundMark x1="66023" y1="21716" x2="41250" y2="35891"/>
                        <a14:foregroundMark x1="27500" y1="34850" x2="55000" y2="31469"/>
                        <a14:foregroundMark x1="65413" y1="20561" x2="41023" y2="46424"/>
                        <a14:foregroundMark x1="41023" y1="46424" x2="25568" y2="53836"/>
                        <a14:foregroundMark x1="17614" y1="24707" x2="51023" y2="23537"/>
                        <a14:foregroundMark x1="51023" y1="23537" x2="64773" y2="24707"/>
                        <a14:foregroundMark x1="18636" y1="19116" x2="63396" y2="16742"/>
                        <a14:foregroundMark x1="60202" y1="7802" x2="31092" y2="7802"/>
                        <a14:foregroundMark x1="18068" y1="31599" x2="29432" y2="48895"/>
                        <a14:foregroundMark x1="63750" y1="24057" x2="50568" y2="49545"/>
                        <a14:foregroundMark x1="18068" y1="26138" x2="19205" y2="51625"/>
                        <a14:foregroundMark x1="22841" y1="50195" x2="37273" y2="61899"/>
                        <a14:foregroundMark x1="18068" y1="49545" x2="51364" y2="49025"/>
                        <a14:foregroundMark x1="51364" y1="49025" x2="65000" y2="31599"/>
                        <a14:foregroundMark x1="72159" y1="26788" x2="58977" y2="48895"/>
                        <a14:foregroundMark x1="25227" y1="51625" x2="46364" y2="50195"/>
                        <a14:foregroundMark x1="44545" y1="52926" x2="16250" y2="54356"/>
                        <a14:foregroundMark x1="58977" y1="13784" x2="46364" y2="8973"/>
                        <a14:foregroundMark x1="29023" y1="13427" x2="36705" y2="16515"/>
                        <a14:foregroundMark x1="10227" y1="36411" x2="10227" y2="57867"/>
                        <a14:foregroundMark x1="20115" y1="32895" x2="27299" y2="47368"/>
                        <a14:foregroundMark x1="25000" y1="29605" x2="21839" y2="38816"/>
                        <a14:foregroundMark x1="25000" y1="32895" x2="18966" y2="44737"/>
                        <a14:backgroundMark x1="16954" y1="9539" x2="22414" y2="8882"/>
                        <a14:backgroundMark x1="14080" y1="8553" x2="14080" y2="12829"/>
                        <a14:backgroundMark x1="26724" y1="5263" x2="24425" y2="11513"/>
                        <a14:backgroundMark x1="64080" y1="7237" x2="71552" y2="21382"/>
                        <a14:backgroundMark x1="66667" y1="11513" x2="59195" y2="5263"/>
                        <a14:backgroundMark x1="79310" y1="18092" x2="77586" y2="15461"/>
                        <a14:backgroundMark x1="77586" y1="16118" x2="83621" y2="16776"/>
                        <a14:backgroundMark x1="78736" y1="16776" x2="75000" y2="17434"/>
                        <a14:backgroundMark x1="70115" y1="7237" x2="73276" y2="8553"/>
                        <a14:backgroundMark x1="19540" y1="7237" x2="10345" y2="72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508" y="1683376"/>
            <a:ext cx="2375426" cy="185615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7257FD62-2978-CC45-A918-FADE6A78B83F}"/>
              </a:ext>
            </a:extLst>
          </p:cNvPr>
          <p:cNvPicPr/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509" b="59763" l="9172" r="89941">
                        <a14:foregroundMark x1="45562" y1="56509" x2="61243" y2="47633"/>
                        <a14:foregroundMark x1="71302" y1="14497" x2="86686" y2="32249"/>
                        <a14:foregroundMark x1="10355" y1="26331" x2="12130" y2="37574"/>
                        <a14:foregroundMark x1="9172" y1="31953" x2="14497" y2="43787"/>
                        <a14:foregroundMark x1="14497" y1="43787" x2="15385" y2="44970"/>
                        <a14:backgroundMark x1="38166" y1="45266" x2="49408" y2="51479"/>
                        <a14:backgroundMark x1="33136" y1="45858" x2="48817" y2="46450"/>
                        <a14:backgroundMark x1="30769" y1="45858" x2="42899" y2="52071"/>
                        <a14:backgroundMark x1="33136" y1="47041" x2="25148" y2="47633"/>
                        <a14:backgroundMark x1="33728" y1="44675" x2="50296" y2="45858"/>
                        <a14:backgroundMark x1="41716" y1="37574" x2="41716" y2="45266"/>
                        <a14:backgroundMark x1="44379" y1="42012" x2="44379" y2="49112"/>
                        <a14:backgroundMark x1="45562" y1="41420" x2="42604" y2="40828"/>
                        <a14:backgroundMark x1="33136" y1="47041" x2="26331" y2="47337"/>
                        <a14:backgroundMark x1="30178" y1="49408" x2="28698" y2="47929"/>
                        <a14:backgroundMark x1="45266" y1="40828" x2="48521" y2="4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271" b="51255"/>
          <a:stretch/>
        </p:blipFill>
        <p:spPr bwMode="auto">
          <a:xfrm rot="2611693">
            <a:off x="7917972" y="1112973"/>
            <a:ext cx="2811014" cy="28913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A2812ACC-8BD7-3841-84EB-3E109A4E3DBC}"/>
              </a:ext>
            </a:extLst>
          </p:cNvPr>
          <p:cNvPicPr/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67" t="23064" r="-16" b="20549"/>
          <a:stretch/>
        </p:blipFill>
        <p:spPr bwMode="auto">
          <a:xfrm>
            <a:off x="7404949" y="3468393"/>
            <a:ext cx="2450877" cy="2176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4C2BAE2-8754-4683-BD6E-FCC89F7B6912}"/>
              </a:ext>
            </a:extLst>
          </p:cNvPr>
          <p:cNvSpPr txBox="1"/>
          <p:nvPr/>
        </p:nvSpPr>
        <p:spPr>
          <a:xfrm>
            <a:off x="100013" y="6015038"/>
            <a:ext cx="120919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b="1" dirty="0">
                <a:highlight>
                  <a:srgbClr val="FFFF00"/>
                </a:highlight>
              </a:rPr>
              <a:t>Alimentos para celebrar para 18 septiembre 2020</a:t>
            </a:r>
          </a:p>
        </p:txBody>
      </p:sp>
    </p:spTree>
    <p:extLst>
      <p:ext uri="{BB962C8B-B14F-4D97-AF65-F5344CB8AC3E}">
        <p14:creationId xmlns:p14="http://schemas.microsoft.com/office/powerpoint/2010/main" val="422496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0C8BBF00-8930-D948-99D8-2B365954DCD0}"/>
              </a:ext>
            </a:extLst>
          </p:cNvPr>
          <p:cNvGrpSpPr/>
          <p:nvPr/>
        </p:nvGrpSpPr>
        <p:grpSpPr>
          <a:xfrm>
            <a:off x="-316689" y="-375689"/>
            <a:ext cx="12508689" cy="7263859"/>
            <a:chOff x="-316689" y="-375689"/>
            <a:chExt cx="12508689" cy="726385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F264271-A74B-2C4B-A026-3A6724CA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B7488B7-B77B-EF4D-875E-A58B3060E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20" name="Picture 4" descr="volantin - Alca Computación">
              <a:extLst>
                <a:ext uri="{FF2B5EF4-FFF2-40B4-BE49-F238E27FC236}">
                  <a16:creationId xmlns:a16="http://schemas.microsoft.com/office/drawing/2014/main" id="{95F46635-0995-7545-84EB-A7C2AF611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10120021" y="-133725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DA5E3B85-98E1-3244-87E8-0F2504AEA2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9687" y="7986742"/>
            <a:ext cx="4338465" cy="44769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4341A08-F165-5846-8852-9DB72F27CD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1261" y="7812157"/>
            <a:ext cx="2395597" cy="361463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64D1A92-4A70-C94C-866B-9FAFE3571007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357" b="84286" l="2737" r="98737">
                        <a14:foregroundMark x1="21689" y1="51786" x2="21053" y2="56071"/>
                        <a14:foregroundMark x1="28421" y1="6429" x2="22889" y2="43702"/>
                        <a14:foregroundMark x1="2737" y1="40714" x2="20632" y2="36071"/>
                        <a14:foregroundMark x1="20632" y1="36071" x2="21684" y2="36071"/>
                        <a14:foregroundMark x1="17053" y1="78214" x2="17053" y2="73571"/>
                        <a14:foregroundMark x1="88842" y1="32143" x2="97263" y2="32143"/>
                        <a14:foregroundMark x1="97263" y1="32143" x2="98316" y2="31429"/>
                        <a14:foregroundMark x1="97474" y1="49286" x2="98737" y2="53929"/>
                        <a14:foregroundMark x1="42105" y1="62143" x2="47368" y2="80000"/>
                        <a14:foregroundMark x1="62526" y1="62143" x2="62316" y2="80357"/>
                        <a14:foregroundMark x1="74105" y1="83214" x2="78105" y2="82500"/>
                        <a14:foregroundMark x1="14526" y1="56786" x2="13263" y2="63214"/>
                        <a14:foregroundMark x1="23829" y1="55513" x2="29263" y2="56071"/>
                        <a14:foregroundMark x1="22941" y1="67894" x2="25474" y2="66071"/>
                        <a14:foregroundMark x1="18526" y1="71071" x2="18637" y2="70991"/>
                        <a14:foregroundMark x1="25474" y1="66071" x2="26526" y2="61429"/>
                        <a14:foregroundMark x1="28632" y1="63571" x2="28632" y2="66071"/>
                        <a14:foregroundMark x1="29053" y1="63571" x2="30316" y2="64643"/>
                        <a14:foregroundMark x1="14526" y1="84286" x2="19579" y2="82500"/>
                        <a14:foregroundMark x1="21474" y1="79643" x2="22326" y2="78542"/>
                        <a14:foregroundMark x1="19368" y1="82857" x2="20842" y2="78929"/>
                        <a14:foregroundMark x1="27789" y1="72500" x2="33474" y2="71786"/>
                        <a14:foregroundMark x1="32000" y1="75357" x2="38737" y2="71071"/>
                        <a14:foregroundMark x1="42526" y1="55357" x2="47789" y2="57143"/>
                        <a14:foregroundMark x1="74316" y1="50714" x2="71579" y2="57143"/>
                        <a14:foregroundMark x1="70316" y1="51786" x2="68409" y2="61197"/>
                        <a14:foregroundMark x1="67579" y1="69286" x2="68842" y2="64643"/>
                        <a14:foregroundMark x1="65263" y1="51786" x2="66316" y2="56071"/>
                        <a14:foregroundMark x1="18526" y1="71429" x2="22737" y2="68571"/>
                        <a14:foregroundMark x1="22947" y1="77857" x2="27158" y2="73929"/>
                        <a14:foregroundMark x1="70737" y1="61071" x2="74105" y2="66786"/>
                        <a14:foregroundMark x1="46526" y1="5357" x2="52000" y2="6786"/>
                        <a14:foregroundMark x1="73684" y1="6429" x2="81263" y2="6429"/>
                        <a14:backgroundMark x1="31789" y1="66071" x2="35789" y2="66071"/>
                        <a14:backgroundMark x1="24842" y1="71786" x2="21020" y2="74256"/>
                        <a14:backgroundMark x1="24000" y1="50000" x2="25895" y2="51786"/>
                        <a14:backgroundMark x1="22105" y1="48929" x2="22105" y2="51786"/>
                        <a14:backgroundMark x1="20842" y1="46429" x2="21263" y2="47143"/>
                        <a14:backgroundMark x1="21474" y1="45357" x2="22105" y2="47143"/>
                        <a14:backgroundMark x1="21263" y1="48214" x2="22737" y2="49643"/>
                        <a14:backgroundMark x1="67158" y1="58214" x2="65895" y2="5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570"/>
          <a:stretch/>
        </p:blipFill>
        <p:spPr bwMode="auto">
          <a:xfrm>
            <a:off x="4868838" y="4286613"/>
            <a:ext cx="3842638" cy="26597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45530D6-88ED-C140-A2AA-72B929DC69FD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703" b="95195" l="4000" r="98889">
                        <a14:foregroundMark x1="4444" y1="74775" x2="9778" y2="69970"/>
                        <a14:foregroundMark x1="50000" y1="7808" x2="63111" y2="9309"/>
                        <a14:foregroundMark x1="65333" y1="3303" x2="74444" y2="3303"/>
                        <a14:foregroundMark x1="92444" y1="18919" x2="92444" y2="25526"/>
                        <a14:foregroundMark x1="95111" y1="18318" x2="98889" y2="16517"/>
                        <a14:foregroundMark x1="63111" y1="93093" x2="66000" y2="95195"/>
                        <a14:foregroundMark x1="11111" y1="34234" x2="15778" y2="360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5330">
            <a:off x="7040511" y="1344562"/>
            <a:ext cx="3199925" cy="3102191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2007C41A-E71F-BF43-B40B-68F7C898C768}"/>
              </a:ext>
            </a:extLst>
          </p:cNvPr>
          <p:cNvPicPr/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4333" l="9839" r="89982">
                        <a14:foregroundMark x1="23971" y1="94333" x2="34526" y2="94333"/>
                        <a14:foregroundMark x1="34526" y1="94333" x2="54383" y2="92500"/>
                        <a14:foregroundMark x1="36852" y1="39667" x2="52415" y2="38667"/>
                        <a14:foregroundMark x1="30411" y1="55000" x2="41145" y2="55667"/>
                        <a14:foregroundMark x1="21825" y1="55000" x2="24866" y2="55167"/>
                        <a14:foregroundMark x1="62433" y1="59000" x2="55098" y2="59833"/>
                        <a14:foregroundMark x1="56530" y1="38000" x2="55993" y2="41833"/>
                        <a14:foregroundMark x1="26655" y1="34000" x2="28980" y2="38833"/>
                        <a14:backgroundMark x1="16637" y1="31000" x2="16637" y2="45833"/>
                        <a14:backgroundMark x1="22361" y1="32000" x2="18962" y2="44000"/>
                        <a14:backgroundMark x1="18962" y1="44000" x2="18605" y2="44333"/>
                        <a14:backgroundMark x1="72630" y1="43333" x2="80322" y2="63167"/>
                        <a14:backgroundMark x1="22004" y1="43500" x2="10733" y2="4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15" t="12699" r="30410"/>
          <a:stretch/>
        </p:blipFill>
        <p:spPr>
          <a:xfrm>
            <a:off x="9660841" y="2895658"/>
            <a:ext cx="2395597" cy="390841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0C58F092-C9BB-B541-A13B-32805EB64B9B}"/>
              </a:ext>
            </a:extLst>
          </p:cNvPr>
          <p:cNvPicPr/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745" b="88390" l="16135" r="89007">
                        <a14:foregroundMark x1="15957" y1="33458" x2="16135" y2="42572"/>
                        <a14:foregroundMark x1="16135" y1="42572" x2="16844" y2="44569"/>
                        <a14:foregroundMark x1="34574" y1="83146" x2="29965" y2="88390"/>
                        <a14:foregroundMark x1="61879" y1="86267" x2="59752" y2="86392"/>
                        <a14:foregroundMark x1="76950" y1="7366" x2="82447" y2="14357"/>
                        <a14:foregroundMark x1="77305" y1="4744" x2="87411" y2="7491"/>
                        <a14:foregroundMark x1="87411" y1="7491" x2="89184" y2="8614"/>
                        <a14:foregroundMark x1="76418" y1="3745" x2="73582" y2="3995"/>
                        <a14:foregroundMark x1="75177" y1="19600" x2="72872" y2="27091"/>
                        <a14:foregroundMark x1="65603" y1="44569" x2="73050" y2="50687"/>
                        <a14:foregroundMark x1="73050" y1="50687" x2="74113" y2="54182"/>
                        <a14:foregroundMark x1="64894" y1="39201" x2="73050" y2="267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28" t="1767" r="8497" b="9753"/>
          <a:stretch/>
        </p:blipFill>
        <p:spPr bwMode="auto">
          <a:xfrm>
            <a:off x="2878813" y="1099609"/>
            <a:ext cx="2670278" cy="38480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2" name="Rectángulo 31">
            <a:extLst>
              <a:ext uri="{FF2B5EF4-FFF2-40B4-BE49-F238E27FC236}">
                <a16:creationId xmlns:a16="http://schemas.microsoft.com/office/drawing/2014/main" id="{02D59DBD-AECE-124D-92DD-8113B97FD921}"/>
              </a:ext>
            </a:extLst>
          </p:cNvPr>
          <p:cNvSpPr/>
          <p:nvPr/>
        </p:nvSpPr>
        <p:spPr>
          <a:xfrm>
            <a:off x="863056" y="886998"/>
            <a:ext cx="10284638" cy="136500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523743"/>
              </a:avLst>
            </a:prstTxWarp>
            <a:spAutoFit/>
          </a:bodyPr>
          <a:lstStyle/>
          <a:p>
            <a:pPr algn="ctr"/>
            <a:r>
              <a:rPr lang="es-E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C72E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Juegos chilenos</a:t>
            </a:r>
          </a:p>
        </p:txBody>
      </p:sp>
      <p:pic>
        <p:nvPicPr>
          <p:cNvPr id="1025" name="Picture 1" descr="page2image8050992">
            <a:extLst>
              <a:ext uri="{FF2B5EF4-FFF2-40B4-BE49-F238E27FC236}">
                <a16:creationId xmlns:a16="http://schemas.microsoft.com/office/drawing/2014/main" id="{E81C9F05-00A6-7247-B2B3-99460553F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154" y="3912781"/>
            <a:ext cx="3721588" cy="294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49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0C8BBF00-8930-D948-99D8-2B365954DCD0}"/>
              </a:ext>
            </a:extLst>
          </p:cNvPr>
          <p:cNvGrpSpPr/>
          <p:nvPr/>
        </p:nvGrpSpPr>
        <p:grpSpPr>
          <a:xfrm>
            <a:off x="-316689" y="-375689"/>
            <a:ext cx="12508689" cy="7263859"/>
            <a:chOff x="-316689" y="-375689"/>
            <a:chExt cx="12508689" cy="726385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F264271-A74B-2C4B-A026-3A6724CA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B7488B7-B77B-EF4D-875E-A58B3060E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20" name="Picture 4" descr="volantin - Alca Computación">
              <a:extLst>
                <a:ext uri="{FF2B5EF4-FFF2-40B4-BE49-F238E27FC236}">
                  <a16:creationId xmlns:a16="http://schemas.microsoft.com/office/drawing/2014/main" id="{95F46635-0995-7545-84EB-A7C2AF611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10120021" y="-133725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page3image8056400">
            <a:extLst>
              <a:ext uri="{FF2B5EF4-FFF2-40B4-BE49-F238E27FC236}">
                <a16:creationId xmlns:a16="http://schemas.microsoft.com/office/drawing/2014/main" id="{7A9FA38A-59CB-8848-985D-5F432983F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21" y="935665"/>
            <a:ext cx="3968542" cy="572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page3image8057440">
            <a:extLst>
              <a:ext uri="{FF2B5EF4-FFF2-40B4-BE49-F238E27FC236}">
                <a16:creationId xmlns:a16="http://schemas.microsoft.com/office/drawing/2014/main" id="{9EBA750E-3D85-3243-BBF4-BA4DEFC0F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839" y="395365"/>
            <a:ext cx="3622104" cy="643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04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81481E-6 C 0.00195 -0.00301 0.01198 -0.03403 0.03698 -0.03195 C 0.075 -0.02894 0.08997 -0.00695 0.125 -0.02894 C 0.147 -0.0419 0.17304 -0.075 0.19206 -0.07408 C 0.23502 -0.07292 0.24401 -0.03889 0.24401 -0.00811 C 0.24505 0.03611 0.18906 0.07291 0.12096 0.07708 C 0.05195 0.08009 -0.00495 0.0331 2.08333E-6 4.81481E-6 Z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74" y="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-3.7037E-7 C -0.00339 -0.00301 -0.01602 -0.03403 -0.04753 -0.03194 C -0.09531 -0.02893 -0.11406 -0.00694 -0.1582 -0.02893 C -0.18581 -0.0419 -0.21862 -0.075 -0.24258 -0.07407 C -0.29662 -0.07292 -0.30781 -0.03889 -0.30781 -0.0081 C -0.30925 0.03611 -0.2388 0.07292 -0.15313 0.07708 C -0.06628 0.08009 0.00534 0.0331 -0.00091 -3.7037E-7 Z " pathEditMode="relative" rAng="0" ptsTypes="AAAAAAA">
                                      <p:cBhvr>
                                        <p:cTn id="8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39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0C8BBF00-8930-D948-99D8-2B365954DCD0}"/>
              </a:ext>
            </a:extLst>
          </p:cNvPr>
          <p:cNvGrpSpPr/>
          <p:nvPr/>
        </p:nvGrpSpPr>
        <p:grpSpPr>
          <a:xfrm>
            <a:off x="-316689" y="-405859"/>
            <a:ext cx="12508689" cy="7263859"/>
            <a:chOff x="-316689" y="-375689"/>
            <a:chExt cx="12508689" cy="726385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F264271-A74B-2C4B-A026-3A6724CA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B7488B7-B77B-EF4D-875E-A58B3060E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20" name="Picture 4" descr="volantin - Alca Computación">
              <a:extLst>
                <a:ext uri="{FF2B5EF4-FFF2-40B4-BE49-F238E27FC236}">
                  <a16:creationId xmlns:a16="http://schemas.microsoft.com/office/drawing/2014/main" id="{95F46635-0995-7545-84EB-A7C2AF611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10120021" y="-133725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3" name="Picture 1" descr="page3image8057232">
            <a:extLst>
              <a:ext uri="{FF2B5EF4-FFF2-40B4-BE49-F238E27FC236}">
                <a16:creationId xmlns:a16="http://schemas.microsoft.com/office/drawing/2014/main" id="{06157B57-A2D3-634D-935F-265C1FA00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78400" cy="694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age3image8046000">
            <a:extLst>
              <a:ext uri="{FF2B5EF4-FFF2-40B4-BE49-F238E27FC236}">
                <a16:creationId xmlns:a16="http://schemas.microsoft.com/office/drawing/2014/main" id="{9A72BCDE-1278-884A-9122-E78D484C5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912" y="-218896"/>
            <a:ext cx="4178595" cy="674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00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 -0.003 0.012 -0.034 0.037 -0.032 C 0.075 -0.029 0.09 -0.007 0.125 -0.029 C 0.147 -0.042 0.173 -0.075 0.192 -0.074 C 0.235 -0.073 0.244 -0.039 0.244 -0.008 C 0.245 0.036 0.189 0.073 0.121 0.077 C 0.052 0.08 -0.005 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3.7037E-6 C -0.0039 -0.00301 -0.01875 -0.03402 -0.05573 -0.03194 C -0.11185 -0.02893 -0.13398 -0.00694 -0.1858 -0.02893 C -0.21823 -0.04189 -0.25677 -0.075 -0.28489 -0.07407 C -0.34843 -0.07291 -0.36159 -0.03889 -0.36159 -0.0081 C -0.36315 0.03611 -0.28047 0.07292 -0.17981 0.07709 C -0.07786 0.0801 0.00625 0.03311 -0.00104 -3.7037E-6 Z " pathEditMode="relative" rAng="0" ptsTypes="AAAAAAA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95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0C8BBF00-8930-D948-99D8-2B365954DCD0}"/>
              </a:ext>
            </a:extLst>
          </p:cNvPr>
          <p:cNvGrpSpPr/>
          <p:nvPr/>
        </p:nvGrpSpPr>
        <p:grpSpPr>
          <a:xfrm>
            <a:off x="-316689" y="-405859"/>
            <a:ext cx="12508689" cy="7263859"/>
            <a:chOff x="-316689" y="-375689"/>
            <a:chExt cx="12508689" cy="726385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F264271-A74B-2C4B-A026-3A6724CA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B7488B7-B77B-EF4D-875E-A58B3060E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20" name="Picture 4" descr="volantin - Alca Computación">
              <a:extLst>
                <a:ext uri="{FF2B5EF4-FFF2-40B4-BE49-F238E27FC236}">
                  <a16:creationId xmlns:a16="http://schemas.microsoft.com/office/drawing/2014/main" id="{95F46635-0995-7545-84EB-A7C2AF611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10120021" y="-133725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97" name="Picture 1" descr="page3image8057648">
            <a:extLst>
              <a:ext uri="{FF2B5EF4-FFF2-40B4-BE49-F238E27FC236}">
                <a16:creationId xmlns:a16="http://schemas.microsoft.com/office/drawing/2014/main" id="{B3460D07-EFFB-DC49-80B6-0B0EADAF6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26" y="457673"/>
            <a:ext cx="3153332" cy="640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age3image25145488">
            <a:extLst>
              <a:ext uri="{FF2B5EF4-FFF2-40B4-BE49-F238E27FC236}">
                <a16:creationId xmlns:a16="http://schemas.microsoft.com/office/drawing/2014/main" id="{5E322284-E56D-8442-A075-3E8851B26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940" y="2281458"/>
            <a:ext cx="2843418" cy="475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70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 -0.003 0.012 -0.034 0.037 -0.032 C 0.075 -0.029 0.09 -0.007 0.125 -0.029 C 0.147 -0.042 0.173 -0.075 0.192 -0.074 C 0.235 -0.073 0.244 -0.039 0.244 -0.008 C 0.245 0.036 0.189 0.073 0.121 0.077 C 0.052 0.08 -0.005 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2 3.33333E-6 C -0.003 -0.00301 -0.01355 -0.03403 -0.03998 -0.03195 C -0.08021 -0.02894 -0.0961 -0.00695 -0.13308 -0.02894 C -0.15638 -0.0419 -0.18399 -0.075 -0.20404 -0.07408 C -0.24948 -0.07292 -0.25899 -0.03889 -0.25899 -0.00811 C -0.26016 0.03611 -0.20092 0.07291 -0.12891 0.07708 C -0.05586 0.08009 0.00442 0.0331 -0.00092 3.33333E-6 Z " pathEditMode="relative" rAng="0" ptsTypes="AAAAAAA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04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62</Words>
  <Application>Microsoft Office PowerPoint</Application>
  <PresentationFormat>Panorámica</PresentationFormat>
  <Paragraphs>11</Paragraphs>
  <Slides>12</Slides>
  <Notes>2</Notes>
  <HiddenSlides>0</HiddenSlides>
  <MMClips>4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Chile y sus zonas </dc:title>
  <dc:creator>Soledad Vidal</dc:creator>
  <cp:lastModifiedBy>Cope Moll Contreras</cp:lastModifiedBy>
  <cp:revision>47</cp:revision>
  <dcterms:created xsi:type="dcterms:W3CDTF">2020-09-20T17:26:48Z</dcterms:created>
  <dcterms:modified xsi:type="dcterms:W3CDTF">2020-09-22T22:55:16Z</dcterms:modified>
</cp:coreProperties>
</file>