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77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973" autoAdjust="0"/>
    <p:restoredTop sz="94660"/>
  </p:normalViewPr>
  <p:slideViewPr>
    <p:cSldViewPr snapToGrid="0">
      <p:cViewPr varScale="1">
        <p:scale>
          <a:sx n="58" d="100"/>
          <a:sy n="58" d="100"/>
        </p:scale>
        <p:origin x="9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18234-8CAD-4EC4-9B3E-4BCDD66BA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7C032C-A27C-4F90-8886-115B639AF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4DD0BB-B099-42C2-A580-AB96CD846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D68AC-5537-474E-835B-95F59CA27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512310-54F2-42CE-9550-6C4DF56BD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143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99D9E-B49C-4694-A178-7C0F8C39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EF130F-912E-40F7-A9DF-A6F41FA9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9D1386-70AA-4228-86C5-57AAF6CD7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F7DE4F-8176-4C31-BC10-0E7D9DDAD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3FF4A5-D9C7-404A-BEDE-D5285FBB1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646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5D9AB-6A62-4814-84C5-D63FDFEB2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674E63-F204-4BE2-A8EE-F1F30161F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F2160F-8BE3-4FAF-9B8C-FEEA81E89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4CB5C4-55B2-4968-8A4E-4947E7A1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BA2129-AE72-40F3-B16B-1D0B1976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2717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BE5CB-F38E-4DEA-90A5-ABD9F44C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2343AD-31A1-46C7-94C6-DB78F4D16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660A23-1BC6-4933-AF97-DCFA9EF28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CEB958-739E-4F97-9D87-1C490E2A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4B8A8C-CB8A-4815-8E54-4F134E66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274E97-B9A7-4F45-9E63-8396FCA7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430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B4935-70BA-48BD-946A-DD2FCE7B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61FDD3-604D-469A-9660-BB32C7E0C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3A68B-96F0-4FEE-8D6F-FC94CF3F8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9195F5-53BC-42B3-A228-13471EAEA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ADCE30-F7E5-43B4-914B-17656D61C0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9F4C18-1774-4E9D-BEAD-C3DFD5869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F527E6D-184F-44C6-B4B1-E6ABF3CD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8F0B81-C554-41C9-AE30-4563AE7C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50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07491-969E-49C0-887B-60C4D378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E72A31-DA33-49A5-83E8-C9583407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6F3284E-42CF-42D7-B2EF-DFFDE52A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5A7BA2-EA84-4896-BD72-83F6F7BC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031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711BDC-2A76-40D6-921A-155BC821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FE03DA3-0CFF-4D83-B7E1-738C0305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64A7D1-9499-4E77-9662-548398068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665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1FB74-7DBF-4AB2-B96A-7B2BE8B5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BF9D7-8222-4AB7-8426-31D241C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F5D112-23A9-47F8-AEE3-F74F1243B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54DFD8-F970-4205-BC80-93A2BDFA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0004A9-CF4E-47F1-BCDE-05C658B8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CC0162-3613-44D4-ACE0-13B931DC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639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F36626-EC4A-4AF0-A51F-707423D9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30EB99-DBF5-4415-BF12-D56ECD685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C939FF-02EC-4607-B4E5-00E7CEFAD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364B04-5B1C-4350-AAD9-62A80146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5E9380-42E6-4F3D-B8FD-4CAE39C8B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EEDBD-4248-41C3-A2B5-B6A6CE88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581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1F0AB-12BC-47DD-AC0F-E920113E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0B13EC-981A-4DAB-899D-6AEE87D53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01F9D2-92EB-4979-9FA6-55049D77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ACC5CC-5657-4F47-95BF-AED9867C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FCBC0-5964-48F9-9645-F69F3D75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7516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F8072F-D02F-4DA9-938E-E688AE45A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A0E4E9-397D-4738-B324-0DCF7EFA4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5A3FF-B22E-46F7-A6B6-F258B67F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6AE5F3-9BAA-44AB-B1A2-38FA4A45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609B0F-27B5-465B-955E-CA159133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7474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9E4D622-F7B9-4401-AD54-E4D55A5A1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80B3F-6FC5-4E6F-ADD0-76098541B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863AE6-BFD0-48B4-BB1A-D3CA9D149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3CD6E8-5207-4204-BF4F-EC59EEFCF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4040A4-EFE8-4D66-8F50-7DA16E36B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0660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exterior, tabla, césped&#10;&#10;Descripción generada automáticamente">
            <a:extLst>
              <a:ext uri="{FF2B5EF4-FFF2-40B4-BE49-F238E27FC236}">
                <a16:creationId xmlns:a16="http://schemas.microsoft.com/office/drawing/2014/main" id="{C52986E1-B5B1-4B46-AC8F-BC31B94FFC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 descr="Imagen que contiene negro, viendo, blanco, frente&#10;&#10;Descripción generada automáticamente">
            <a:extLst>
              <a:ext uri="{FF2B5EF4-FFF2-40B4-BE49-F238E27FC236}">
                <a16:creationId xmlns:a16="http://schemas.microsoft.com/office/drawing/2014/main" id="{58F16A53-3195-4B93-BB54-0534C6D4AD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27832"/>
          <a:stretch/>
        </p:blipFill>
        <p:spPr>
          <a:xfrm>
            <a:off x="8674795" y="175805"/>
            <a:ext cx="3171949" cy="5116359"/>
          </a:xfrm>
          <a:prstGeom prst="rect">
            <a:avLst/>
          </a:prstGeom>
        </p:spPr>
      </p:pic>
      <p:pic>
        <p:nvPicPr>
          <p:cNvPr id="17" name="Imagen 16" descr="Imagen que contiene rosa, sostener, morado, juguete&#10;&#10;Descripción generada automáticamente">
            <a:extLst>
              <a:ext uri="{FF2B5EF4-FFF2-40B4-BE49-F238E27FC236}">
                <a16:creationId xmlns:a16="http://schemas.microsoft.com/office/drawing/2014/main" id="{35585D5B-DC47-40B0-B470-ED76112749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1" r="12317"/>
          <a:stretch/>
        </p:blipFill>
        <p:spPr>
          <a:xfrm>
            <a:off x="0" y="2363475"/>
            <a:ext cx="3171949" cy="4537702"/>
          </a:xfrm>
          <a:prstGeom prst="rect">
            <a:avLst/>
          </a:prstGeom>
        </p:spPr>
      </p:pic>
      <p:sp>
        <p:nvSpPr>
          <p:cNvPr id="18" name="Diagrama de flujo: terminador 17">
            <a:extLst>
              <a:ext uri="{FF2B5EF4-FFF2-40B4-BE49-F238E27FC236}">
                <a16:creationId xmlns:a16="http://schemas.microsoft.com/office/drawing/2014/main" id="{CCBA2481-58A1-4AD4-81A1-D02CB12D7CC8}"/>
              </a:ext>
            </a:extLst>
          </p:cNvPr>
          <p:cNvSpPr/>
          <p:nvPr/>
        </p:nvSpPr>
        <p:spPr>
          <a:xfrm>
            <a:off x="177688" y="165294"/>
            <a:ext cx="4032797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Masha y el Oso repasan los números</a:t>
            </a:r>
            <a:endParaRPr lang="es-CL" sz="2400" b="1" dirty="0">
              <a:solidFill>
                <a:srgbClr val="7030A0"/>
              </a:solidFill>
              <a:latin typeface="Abadi" panose="020B0604020104020204" pitchFamily="34" charset="0"/>
            </a:endParaRPr>
          </a:p>
        </p:txBody>
      </p:sp>
      <p:sp>
        <p:nvSpPr>
          <p:cNvPr id="19" name="Elips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030A7C-BDE6-4638-8DF6-2BE7EE61272C}"/>
              </a:ext>
            </a:extLst>
          </p:cNvPr>
          <p:cNvSpPr/>
          <p:nvPr/>
        </p:nvSpPr>
        <p:spPr>
          <a:xfrm>
            <a:off x="10281987" y="5734619"/>
            <a:ext cx="1587500" cy="96678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CL" sz="1600" dirty="0">
                <a:latin typeface="Aharoni" panose="02010803020104030203" pitchFamily="2" charset="-79"/>
                <a:cs typeface="Aharoni" panose="02010803020104030203" pitchFamily="2" charset="-79"/>
              </a:rPr>
              <a:t>EMPEZAR</a:t>
            </a:r>
          </a:p>
        </p:txBody>
      </p:sp>
      <p:pic>
        <p:nvPicPr>
          <p:cNvPr id="2" name="videoplayback">
            <a:hlinkClick r:id="" action="ppaction://media"/>
            <a:extLst>
              <a:ext uri="{FF2B5EF4-FFF2-40B4-BE49-F238E27FC236}">
                <a16:creationId xmlns:a16="http://schemas.microsoft.com/office/drawing/2014/main" id="{F66C7650-8B63-4E73-BF41-0180923386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9357" y="5257541"/>
            <a:ext cx="609600" cy="609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314B65-1944-3942-9E85-01DC52EE4B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21" y="1767489"/>
            <a:ext cx="6166292" cy="452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4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mbo 2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535B59-EF08-4ABA-8D42-D4F2992CB636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17BFF8C-7B7F-8F41-AA88-1086169483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48" b="60190"/>
          <a:stretch/>
        </p:blipFill>
        <p:spPr>
          <a:xfrm>
            <a:off x="162672" y="259486"/>
            <a:ext cx="9970075" cy="6206628"/>
          </a:xfrm>
          <a:prstGeom prst="rect">
            <a:avLst/>
          </a:prstGeom>
        </p:spPr>
      </p:pic>
      <p:pic>
        <p:nvPicPr>
          <p:cNvPr id="14" name="Imagen 13" descr="Imagen que contiene rosa, sostener, morado, juguete&#10;&#10;Descripción generada automáticamente">
            <a:extLst>
              <a:ext uri="{FF2B5EF4-FFF2-40B4-BE49-F238E27FC236}">
                <a16:creationId xmlns:a16="http://schemas.microsoft.com/office/drawing/2014/main" id="{793B397D-0201-2B42-8FC3-EC7333D999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1" r="12317"/>
          <a:stretch/>
        </p:blipFill>
        <p:spPr>
          <a:xfrm flipH="1">
            <a:off x="8412479" y="1070480"/>
            <a:ext cx="3252651" cy="45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2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mbo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1CCA4B2-A41F-49C3-AA63-56A85331279D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5BB7BD2-CE0E-2B46-AD20-E4077BC583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619" r="13069" b="15609"/>
          <a:stretch/>
        </p:blipFill>
        <p:spPr>
          <a:xfrm>
            <a:off x="-636610" y="75285"/>
            <a:ext cx="12665938" cy="5995851"/>
          </a:xfrm>
          <a:prstGeom prst="rect">
            <a:avLst/>
          </a:prstGeom>
        </p:spPr>
      </p:pic>
      <p:pic>
        <p:nvPicPr>
          <p:cNvPr id="3" name="Gráfico 2" descr="Mariposa">
            <a:extLst>
              <a:ext uri="{FF2B5EF4-FFF2-40B4-BE49-F238E27FC236}">
                <a16:creationId xmlns:a16="http://schemas.microsoft.com/office/drawing/2014/main" id="{30F9B9E4-BC0B-5B43-A04E-0D67910F9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1731" y="1076498"/>
            <a:ext cx="914400" cy="914400"/>
          </a:xfrm>
          <a:prstGeom prst="rect">
            <a:avLst/>
          </a:prstGeom>
        </p:spPr>
      </p:pic>
      <p:pic>
        <p:nvPicPr>
          <p:cNvPr id="14" name="Gráfico 13" descr="Mariposa">
            <a:extLst>
              <a:ext uri="{FF2B5EF4-FFF2-40B4-BE49-F238E27FC236}">
                <a16:creationId xmlns:a16="http://schemas.microsoft.com/office/drawing/2014/main" id="{126604ED-9048-5F45-A5A5-8D243372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6131" y="1076498"/>
            <a:ext cx="914400" cy="914400"/>
          </a:xfrm>
          <a:prstGeom prst="rect">
            <a:avLst/>
          </a:prstGeom>
        </p:spPr>
      </p:pic>
      <p:pic>
        <p:nvPicPr>
          <p:cNvPr id="15" name="Gráfico 14" descr="Mariposa">
            <a:extLst>
              <a:ext uri="{FF2B5EF4-FFF2-40B4-BE49-F238E27FC236}">
                <a16:creationId xmlns:a16="http://schemas.microsoft.com/office/drawing/2014/main" id="{A1C5D7D5-0665-094B-ADD4-2220F2B9A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5085" y="1076498"/>
            <a:ext cx="914400" cy="914400"/>
          </a:xfrm>
          <a:prstGeom prst="rect">
            <a:avLst/>
          </a:prstGeom>
        </p:spPr>
      </p:pic>
      <p:pic>
        <p:nvPicPr>
          <p:cNvPr id="16" name="Gráfico 15" descr="Mariposa">
            <a:extLst>
              <a:ext uri="{FF2B5EF4-FFF2-40B4-BE49-F238E27FC236}">
                <a16:creationId xmlns:a16="http://schemas.microsoft.com/office/drawing/2014/main" id="{4423043F-D42B-6546-8A6C-C75061835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9485" y="1076498"/>
            <a:ext cx="914400" cy="914400"/>
          </a:xfrm>
          <a:prstGeom prst="rect">
            <a:avLst/>
          </a:prstGeom>
        </p:spPr>
      </p:pic>
      <p:pic>
        <p:nvPicPr>
          <p:cNvPr id="17" name="Gráfico 16" descr="Mariposa">
            <a:extLst>
              <a:ext uri="{FF2B5EF4-FFF2-40B4-BE49-F238E27FC236}">
                <a16:creationId xmlns:a16="http://schemas.microsoft.com/office/drawing/2014/main" id="{0F4996B2-0673-CC4B-B88A-3BD2FBA07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8439" y="1076498"/>
            <a:ext cx="914400" cy="914400"/>
          </a:xfrm>
          <a:prstGeom prst="rect">
            <a:avLst/>
          </a:prstGeom>
        </p:spPr>
      </p:pic>
      <p:pic>
        <p:nvPicPr>
          <p:cNvPr id="18" name="Gráfico 17" descr="Mariposa">
            <a:extLst>
              <a:ext uri="{FF2B5EF4-FFF2-40B4-BE49-F238E27FC236}">
                <a16:creationId xmlns:a16="http://schemas.microsoft.com/office/drawing/2014/main" id="{C6D63957-3ABA-C144-8875-A7518F839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839" y="1076498"/>
            <a:ext cx="914400" cy="914400"/>
          </a:xfrm>
          <a:prstGeom prst="rect">
            <a:avLst/>
          </a:prstGeom>
        </p:spPr>
      </p:pic>
      <p:pic>
        <p:nvPicPr>
          <p:cNvPr id="19" name="Gráfico 18" descr="Mariposa">
            <a:extLst>
              <a:ext uri="{FF2B5EF4-FFF2-40B4-BE49-F238E27FC236}">
                <a16:creationId xmlns:a16="http://schemas.microsoft.com/office/drawing/2014/main" id="{FC87FF8E-0096-EA4C-A373-3D1FE39D0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64113" y="1076498"/>
            <a:ext cx="914400" cy="914400"/>
          </a:xfrm>
          <a:prstGeom prst="rect">
            <a:avLst/>
          </a:prstGeom>
        </p:spPr>
      </p:pic>
      <p:pic>
        <p:nvPicPr>
          <p:cNvPr id="20" name="Gráfico 19" descr="Mariposa">
            <a:extLst>
              <a:ext uri="{FF2B5EF4-FFF2-40B4-BE49-F238E27FC236}">
                <a16:creationId xmlns:a16="http://schemas.microsoft.com/office/drawing/2014/main" id="{5CC86158-0542-074F-97E2-223E55CE7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5387" y="1076498"/>
            <a:ext cx="914400" cy="914400"/>
          </a:xfrm>
          <a:prstGeom prst="rect">
            <a:avLst/>
          </a:prstGeom>
        </p:spPr>
      </p:pic>
      <p:pic>
        <p:nvPicPr>
          <p:cNvPr id="21" name="Gráfico 20" descr="Mariposa">
            <a:extLst>
              <a:ext uri="{FF2B5EF4-FFF2-40B4-BE49-F238E27FC236}">
                <a16:creationId xmlns:a16="http://schemas.microsoft.com/office/drawing/2014/main" id="{992CE5E7-991D-9743-80A3-892C98FDD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9787" y="1076498"/>
            <a:ext cx="914400" cy="914400"/>
          </a:xfrm>
          <a:prstGeom prst="rect">
            <a:avLst/>
          </a:prstGeom>
        </p:spPr>
      </p:pic>
      <p:pic>
        <p:nvPicPr>
          <p:cNvPr id="24" name="Gráfico 23" descr="Mariposa">
            <a:extLst>
              <a:ext uri="{FF2B5EF4-FFF2-40B4-BE49-F238E27FC236}">
                <a16:creationId xmlns:a16="http://schemas.microsoft.com/office/drawing/2014/main" id="{928A8AA2-6830-8B4E-B336-BF2F9433B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1061" y="1076498"/>
            <a:ext cx="914400" cy="914400"/>
          </a:xfrm>
          <a:prstGeom prst="rect">
            <a:avLst/>
          </a:prstGeom>
        </p:spPr>
      </p:pic>
      <p:pic>
        <p:nvPicPr>
          <p:cNvPr id="5" name="Gráfico 4" descr="Cara sacando la lengua con relleno sólido">
            <a:extLst>
              <a:ext uri="{FF2B5EF4-FFF2-40B4-BE49-F238E27FC236}">
                <a16:creationId xmlns:a16="http://schemas.microsoft.com/office/drawing/2014/main" id="{1264C8CA-6728-C04B-B2A9-92EDC98185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7986" y="2056744"/>
            <a:ext cx="914400" cy="914400"/>
          </a:xfrm>
          <a:prstGeom prst="rect">
            <a:avLst/>
          </a:prstGeom>
        </p:spPr>
      </p:pic>
      <p:pic>
        <p:nvPicPr>
          <p:cNvPr id="25" name="Gráfico 24" descr="Cara sacando la lengua con relleno sólido">
            <a:extLst>
              <a:ext uri="{FF2B5EF4-FFF2-40B4-BE49-F238E27FC236}">
                <a16:creationId xmlns:a16="http://schemas.microsoft.com/office/drawing/2014/main" id="{07CF72DC-67EE-2B45-896A-ADED516C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2386" y="2056744"/>
            <a:ext cx="914400" cy="914400"/>
          </a:xfrm>
          <a:prstGeom prst="rect">
            <a:avLst/>
          </a:prstGeom>
        </p:spPr>
      </p:pic>
      <p:pic>
        <p:nvPicPr>
          <p:cNvPr id="26" name="Gráfico 25" descr="Cara sacando la lengua con relleno sólido">
            <a:extLst>
              <a:ext uri="{FF2B5EF4-FFF2-40B4-BE49-F238E27FC236}">
                <a16:creationId xmlns:a16="http://schemas.microsoft.com/office/drawing/2014/main" id="{121DCBC4-F92D-3F44-B7DC-1CEF4496D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68" y="2056744"/>
            <a:ext cx="914400" cy="914400"/>
          </a:xfrm>
          <a:prstGeom prst="rect">
            <a:avLst/>
          </a:prstGeom>
        </p:spPr>
      </p:pic>
      <p:pic>
        <p:nvPicPr>
          <p:cNvPr id="27" name="Gráfico 26" descr="Cara sacando la lengua con relleno sólido">
            <a:extLst>
              <a:ext uri="{FF2B5EF4-FFF2-40B4-BE49-F238E27FC236}">
                <a16:creationId xmlns:a16="http://schemas.microsoft.com/office/drawing/2014/main" id="{9AAB2E7C-E4CE-A640-9C57-A34AC52E8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2566" y="2056744"/>
            <a:ext cx="914400" cy="914400"/>
          </a:xfrm>
          <a:prstGeom prst="rect">
            <a:avLst/>
          </a:prstGeom>
        </p:spPr>
      </p:pic>
      <p:pic>
        <p:nvPicPr>
          <p:cNvPr id="28" name="Gráfico 27" descr="Cara sacando la lengua con relleno sólido">
            <a:extLst>
              <a:ext uri="{FF2B5EF4-FFF2-40B4-BE49-F238E27FC236}">
                <a16:creationId xmlns:a16="http://schemas.microsoft.com/office/drawing/2014/main" id="{D370E6E5-042E-224A-BAE1-5A80647B3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93885" y="2056744"/>
            <a:ext cx="914400" cy="914400"/>
          </a:xfrm>
          <a:prstGeom prst="rect">
            <a:avLst/>
          </a:prstGeom>
        </p:spPr>
      </p:pic>
      <p:pic>
        <p:nvPicPr>
          <p:cNvPr id="29" name="Gráfico 28" descr="Cara sacando la lengua con relleno sólido">
            <a:extLst>
              <a:ext uri="{FF2B5EF4-FFF2-40B4-BE49-F238E27FC236}">
                <a16:creationId xmlns:a16="http://schemas.microsoft.com/office/drawing/2014/main" id="{A6F17437-133C-1647-A947-6B20BCF130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5083" y="2045932"/>
            <a:ext cx="914400" cy="914400"/>
          </a:xfrm>
          <a:prstGeom prst="rect">
            <a:avLst/>
          </a:prstGeom>
        </p:spPr>
      </p:pic>
      <p:pic>
        <p:nvPicPr>
          <p:cNvPr id="30" name="Gráfico 29" descr="Cara sacando la lengua con relleno sólido">
            <a:extLst>
              <a:ext uri="{FF2B5EF4-FFF2-40B4-BE49-F238E27FC236}">
                <a16:creationId xmlns:a16="http://schemas.microsoft.com/office/drawing/2014/main" id="{08337559-EC17-BE40-8BDF-65130D39F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4113" y="2045932"/>
            <a:ext cx="914400" cy="914400"/>
          </a:xfrm>
          <a:prstGeom prst="rect">
            <a:avLst/>
          </a:prstGeom>
        </p:spPr>
      </p:pic>
      <p:pic>
        <p:nvPicPr>
          <p:cNvPr id="32" name="Gráfico 31" descr="Estrella">
            <a:extLst>
              <a:ext uri="{FF2B5EF4-FFF2-40B4-BE49-F238E27FC236}">
                <a16:creationId xmlns:a16="http://schemas.microsoft.com/office/drawing/2014/main" id="{A3E0589D-2800-CB44-8F5A-9FD5E78F24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0002" y="2960332"/>
            <a:ext cx="914400" cy="914400"/>
          </a:xfrm>
          <a:prstGeom prst="rect">
            <a:avLst/>
          </a:prstGeom>
        </p:spPr>
      </p:pic>
      <p:pic>
        <p:nvPicPr>
          <p:cNvPr id="33" name="Gráfico 32" descr="Estrella">
            <a:extLst>
              <a:ext uri="{FF2B5EF4-FFF2-40B4-BE49-F238E27FC236}">
                <a16:creationId xmlns:a16="http://schemas.microsoft.com/office/drawing/2014/main" id="{ABC28A19-038F-A747-91D4-9B17B46074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5540" y="2935580"/>
            <a:ext cx="914400" cy="914400"/>
          </a:xfrm>
          <a:prstGeom prst="rect">
            <a:avLst/>
          </a:prstGeom>
        </p:spPr>
      </p:pic>
      <p:pic>
        <p:nvPicPr>
          <p:cNvPr id="34" name="Gráfico 33" descr="Estrella">
            <a:extLst>
              <a:ext uri="{FF2B5EF4-FFF2-40B4-BE49-F238E27FC236}">
                <a16:creationId xmlns:a16="http://schemas.microsoft.com/office/drawing/2014/main" id="{FC8D5F95-14A1-B445-A5CB-97A3EE260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1078" y="2935580"/>
            <a:ext cx="914400" cy="914400"/>
          </a:xfrm>
          <a:prstGeom prst="rect">
            <a:avLst/>
          </a:prstGeom>
        </p:spPr>
      </p:pic>
      <p:pic>
        <p:nvPicPr>
          <p:cNvPr id="35" name="Gráfico 34" descr="Estrella">
            <a:extLst>
              <a:ext uri="{FF2B5EF4-FFF2-40B4-BE49-F238E27FC236}">
                <a16:creationId xmlns:a16="http://schemas.microsoft.com/office/drawing/2014/main" id="{77C17C1F-7809-704F-A38A-7A4AE0227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14518" y="2981956"/>
            <a:ext cx="914400" cy="914400"/>
          </a:xfrm>
          <a:prstGeom prst="rect">
            <a:avLst/>
          </a:prstGeom>
        </p:spPr>
      </p:pic>
      <p:pic>
        <p:nvPicPr>
          <p:cNvPr id="36" name="Gráfico 35" descr="Estrella">
            <a:extLst>
              <a:ext uri="{FF2B5EF4-FFF2-40B4-BE49-F238E27FC236}">
                <a16:creationId xmlns:a16="http://schemas.microsoft.com/office/drawing/2014/main" id="{21821F7C-D608-124E-ACDA-147F4BBBE7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6319" y="2964675"/>
            <a:ext cx="914400" cy="914400"/>
          </a:xfrm>
          <a:prstGeom prst="rect">
            <a:avLst/>
          </a:prstGeom>
        </p:spPr>
      </p:pic>
      <p:pic>
        <p:nvPicPr>
          <p:cNvPr id="38" name="Gráfico 37" descr="Herradura">
            <a:extLst>
              <a:ext uri="{FF2B5EF4-FFF2-40B4-BE49-F238E27FC236}">
                <a16:creationId xmlns:a16="http://schemas.microsoft.com/office/drawing/2014/main" id="{DE47936A-2CD4-AC48-A84F-569E4245FE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1731" y="3977171"/>
            <a:ext cx="914400" cy="914400"/>
          </a:xfrm>
          <a:prstGeom prst="rect">
            <a:avLst/>
          </a:prstGeom>
        </p:spPr>
      </p:pic>
      <p:pic>
        <p:nvPicPr>
          <p:cNvPr id="39" name="Gráfico 38" descr="Herradura">
            <a:extLst>
              <a:ext uri="{FF2B5EF4-FFF2-40B4-BE49-F238E27FC236}">
                <a16:creationId xmlns:a16="http://schemas.microsoft.com/office/drawing/2014/main" id="{10E3F6B4-6EE2-7B48-81BD-B7939173FF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7407" y="4017550"/>
            <a:ext cx="914400" cy="914400"/>
          </a:xfrm>
          <a:prstGeom prst="rect">
            <a:avLst/>
          </a:prstGeom>
        </p:spPr>
      </p:pic>
      <p:pic>
        <p:nvPicPr>
          <p:cNvPr id="40" name="Gráfico 39" descr="Herradura">
            <a:extLst>
              <a:ext uri="{FF2B5EF4-FFF2-40B4-BE49-F238E27FC236}">
                <a16:creationId xmlns:a16="http://schemas.microsoft.com/office/drawing/2014/main" id="{7BE9FCC4-EA61-B042-866B-D82F2805F7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6540" y="4017550"/>
            <a:ext cx="914400" cy="914400"/>
          </a:xfrm>
          <a:prstGeom prst="rect">
            <a:avLst/>
          </a:prstGeom>
        </p:spPr>
      </p:pic>
      <p:pic>
        <p:nvPicPr>
          <p:cNvPr id="41" name="Gráfico 40" descr="Herradura">
            <a:extLst>
              <a:ext uri="{FF2B5EF4-FFF2-40B4-BE49-F238E27FC236}">
                <a16:creationId xmlns:a16="http://schemas.microsoft.com/office/drawing/2014/main" id="{C8762B44-B06D-474F-B10F-3F771C703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55673" y="4028362"/>
            <a:ext cx="914400" cy="914400"/>
          </a:xfrm>
          <a:prstGeom prst="rect">
            <a:avLst/>
          </a:prstGeom>
        </p:spPr>
      </p:pic>
      <p:pic>
        <p:nvPicPr>
          <p:cNvPr id="42" name="Gráfico 41" descr="Herradura">
            <a:extLst>
              <a:ext uri="{FF2B5EF4-FFF2-40B4-BE49-F238E27FC236}">
                <a16:creationId xmlns:a16="http://schemas.microsoft.com/office/drawing/2014/main" id="{7ED5A1C5-53F2-574E-90B4-6A7BD2B93C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9265" y="3977171"/>
            <a:ext cx="914400" cy="914400"/>
          </a:xfrm>
          <a:prstGeom prst="rect">
            <a:avLst/>
          </a:prstGeom>
        </p:spPr>
      </p:pic>
      <p:pic>
        <p:nvPicPr>
          <p:cNvPr id="43" name="Gráfico 42" descr="Herradura">
            <a:extLst>
              <a:ext uri="{FF2B5EF4-FFF2-40B4-BE49-F238E27FC236}">
                <a16:creationId xmlns:a16="http://schemas.microsoft.com/office/drawing/2014/main" id="{0C8C62CC-C198-D94F-821B-C00EE96788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08398" y="4028362"/>
            <a:ext cx="914400" cy="914400"/>
          </a:xfrm>
          <a:prstGeom prst="rect">
            <a:avLst/>
          </a:prstGeom>
        </p:spPr>
      </p:pic>
      <p:pic>
        <p:nvPicPr>
          <p:cNvPr id="44" name="Gráfico 43" descr="Herradura">
            <a:extLst>
              <a:ext uri="{FF2B5EF4-FFF2-40B4-BE49-F238E27FC236}">
                <a16:creationId xmlns:a16="http://schemas.microsoft.com/office/drawing/2014/main" id="{698F68E2-4A43-914E-8508-0E74606E9A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1990" y="4014239"/>
            <a:ext cx="914400" cy="914400"/>
          </a:xfrm>
          <a:prstGeom prst="rect">
            <a:avLst/>
          </a:prstGeom>
        </p:spPr>
      </p:pic>
      <p:pic>
        <p:nvPicPr>
          <p:cNvPr id="45" name="Gráfico 44" descr="Herradura">
            <a:extLst>
              <a:ext uri="{FF2B5EF4-FFF2-40B4-BE49-F238E27FC236}">
                <a16:creationId xmlns:a16="http://schemas.microsoft.com/office/drawing/2014/main" id="{F153C065-632D-DE47-8A8A-844126050C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24822" y="3988145"/>
            <a:ext cx="914400" cy="914400"/>
          </a:xfrm>
          <a:prstGeom prst="rect">
            <a:avLst/>
          </a:prstGeom>
        </p:spPr>
      </p:pic>
      <p:pic>
        <p:nvPicPr>
          <p:cNvPr id="46" name="Gráfico 45" descr="Herradura">
            <a:extLst>
              <a:ext uri="{FF2B5EF4-FFF2-40B4-BE49-F238E27FC236}">
                <a16:creationId xmlns:a16="http://schemas.microsoft.com/office/drawing/2014/main" id="{299C9D10-5E77-2946-A8D9-CFE72966EA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69982" y="4002268"/>
            <a:ext cx="914400" cy="914400"/>
          </a:xfrm>
          <a:prstGeom prst="rect">
            <a:avLst/>
          </a:prstGeom>
        </p:spPr>
      </p:pic>
      <p:pic>
        <p:nvPicPr>
          <p:cNvPr id="48" name="Gráfico 47" descr="Brontosaurio">
            <a:extLst>
              <a:ext uri="{FF2B5EF4-FFF2-40B4-BE49-F238E27FC236}">
                <a16:creationId xmlns:a16="http://schemas.microsoft.com/office/drawing/2014/main" id="{335A4F4F-373D-A74F-A61E-68224EBE4F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96327" y="4933979"/>
            <a:ext cx="914400" cy="914400"/>
          </a:xfrm>
          <a:prstGeom prst="rect">
            <a:avLst/>
          </a:prstGeom>
        </p:spPr>
      </p:pic>
      <p:pic>
        <p:nvPicPr>
          <p:cNvPr id="49" name="Gráfico 48" descr="Brontosaurio">
            <a:extLst>
              <a:ext uri="{FF2B5EF4-FFF2-40B4-BE49-F238E27FC236}">
                <a16:creationId xmlns:a16="http://schemas.microsoft.com/office/drawing/2014/main" id="{7FD99CB2-3CBE-9045-B734-71D3600D18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6962" y="4933979"/>
            <a:ext cx="914400" cy="914400"/>
          </a:xfrm>
          <a:prstGeom prst="rect">
            <a:avLst/>
          </a:prstGeom>
        </p:spPr>
      </p:pic>
      <p:pic>
        <p:nvPicPr>
          <p:cNvPr id="50" name="Gráfico 49" descr="Brontosaurio">
            <a:extLst>
              <a:ext uri="{FF2B5EF4-FFF2-40B4-BE49-F238E27FC236}">
                <a16:creationId xmlns:a16="http://schemas.microsoft.com/office/drawing/2014/main" id="{1B840DA8-C0E1-9949-B670-52B14B5594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4019" y="4999299"/>
            <a:ext cx="914400" cy="914400"/>
          </a:xfrm>
          <a:prstGeom prst="rect">
            <a:avLst/>
          </a:prstGeom>
        </p:spPr>
      </p:pic>
      <p:pic>
        <p:nvPicPr>
          <p:cNvPr id="51" name="Gráfico 50" descr="Brontosaurio">
            <a:extLst>
              <a:ext uri="{FF2B5EF4-FFF2-40B4-BE49-F238E27FC236}">
                <a16:creationId xmlns:a16="http://schemas.microsoft.com/office/drawing/2014/main" id="{4679EB6D-DE0A-7247-AC7C-6E15EC4C66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55104" y="4922042"/>
            <a:ext cx="914400" cy="914400"/>
          </a:xfrm>
          <a:prstGeom prst="rect">
            <a:avLst/>
          </a:prstGeom>
        </p:spPr>
      </p:pic>
      <p:pic>
        <p:nvPicPr>
          <p:cNvPr id="52" name="Gráfico 51" descr="Brontosaurio">
            <a:extLst>
              <a:ext uri="{FF2B5EF4-FFF2-40B4-BE49-F238E27FC236}">
                <a16:creationId xmlns:a16="http://schemas.microsoft.com/office/drawing/2014/main" id="{AFCD48C9-3BD4-CC4B-996C-0BC22BEF41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06023" y="4888324"/>
            <a:ext cx="914400" cy="914400"/>
          </a:xfrm>
          <a:prstGeom prst="rect">
            <a:avLst/>
          </a:prstGeom>
        </p:spPr>
      </p:pic>
      <p:pic>
        <p:nvPicPr>
          <p:cNvPr id="53" name="Gráfico 52" descr="Brontosaurio">
            <a:extLst>
              <a:ext uri="{FF2B5EF4-FFF2-40B4-BE49-F238E27FC236}">
                <a16:creationId xmlns:a16="http://schemas.microsoft.com/office/drawing/2014/main" id="{C6FFDFBC-1754-694D-8CCF-7E15A8ED39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39535" y="48571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1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mbo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F3106C-B89B-4514-A50E-EDEF2274C39E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3FCFBB-360C-924C-A151-29BD7061CF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04" b="11048"/>
          <a:stretch/>
        </p:blipFill>
        <p:spPr>
          <a:xfrm>
            <a:off x="0" y="0"/>
            <a:ext cx="8797597" cy="6782715"/>
          </a:xfrm>
          <a:prstGeom prst="rect">
            <a:avLst/>
          </a:prstGeom>
        </p:spPr>
      </p:pic>
      <p:pic>
        <p:nvPicPr>
          <p:cNvPr id="12" name="Imagen 11" descr="Imagen que contiene negro, viendo, blanco, frente&#10;&#10;Descripción generada automáticamente">
            <a:extLst>
              <a:ext uri="{FF2B5EF4-FFF2-40B4-BE49-F238E27FC236}">
                <a16:creationId xmlns:a16="http://schemas.microsoft.com/office/drawing/2014/main" id="{77FBD8A5-2127-2C44-B10F-A52983ECC0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27832"/>
          <a:stretch/>
        </p:blipFill>
        <p:spPr>
          <a:xfrm>
            <a:off x="8735491" y="75285"/>
            <a:ext cx="3171949" cy="5116359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DB043F27-5CFA-CF48-A953-1324FE34D3FA}"/>
              </a:ext>
            </a:extLst>
          </p:cNvPr>
          <p:cNvCxnSpPr>
            <a:cxnSpLocks/>
          </p:cNvCxnSpPr>
          <p:nvPr/>
        </p:nvCxnSpPr>
        <p:spPr>
          <a:xfrm flipH="1" flipV="1">
            <a:off x="2959332" y="2028306"/>
            <a:ext cx="798021" cy="20449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0325496-F915-B947-9AD4-0AC980CD644F}"/>
              </a:ext>
            </a:extLst>
          </p:cNvPr>
          <p:cNvCxnSpPr>
            <a:cxnSpLocks/>
          </p:cNvCxnSpPr>
          <p:nvPr/>
        </p:nvCxnSpPr>
        <p:spPr>
          <a:xfrm flipV="1">
            <a:off x="4863498" y="1662546"/>
            <a:ext cx="799614" cy="73151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71DC6663-157F-AD46-AA55-11A2A93148DD}"/>
              </a:ext>
            </a:extLst>
          </p:cNvPr>
          <p:cNvCxnSpPr>
            <a:cxnSpLocks/>
          </p:cNvCxnSpPr>
          <p:nvPr/>
        </p:nvCxnSpPr>
        <p:spPr>
          <a:xfrm flipH="1" flipV="1">
            <a:off x="3057499" y="4297445"/>
            <a:ext cx="798021" cy="20449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F2DF7B5-6369-7D46-943C-FB0B68117DD4}"/>
              </a:ext>
            </a:extLst>
          </p:cNvPr>
          <p:cNvCxnSpPr>
            <a:cxnSpLocks/>
          </p:cNvCxnSpPr>
          <p:nvPr/>
        </p:nvCxnSpPr>
        <p:spPr>
          <a:xfrm flipV="1">
            <a:off x="4738255" y="4073236"/>
            <a:ext cx="1130530" cy="124667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7BD2118F-2949-9545-AF1D-400D0404C90F}"/>
              </a:ext>
            </a:extLst>
          </p:cNvPr>
          <p:cNvCxnSpPr>
            <a:cxnSpLocks/>
          </p:cNvCxnSpPr>
          <p:nvPr/>
        </p:nvCxnSpPr>
        <p:spPr>
          <a:xfrm flipH="1">
            <a:off x="2389604" y="3429000"/>
            <a:ext cx="1526304" cy="23585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22A6B888-92B9-454D-8408-716774A80559}"/>
              </a:ext>
            </a:extLst>
          </p:cNvPr>
          <p:cNvCxnSpPr>
            <a:cxnSpLocks/>
          </p:cNvCxnSpPr>
          <p:nvPr/>
        </p:nvCxnSpPr>
        <p:spPr>
          <a:xfrm>
            <a:off x="4233563" y="1036840"/>
            <a:ext cx="1634409" cy="41548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28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café, foto, dibujo&#10;&#10;Descripción generada automáticamente">
            <a:extLst>
              <a:ext uri="{FF2B5EF4-FFF2-40B4-BE49-F238E27FC236}">
                <a16:creationId xmlns:a16="http://schemas.microsoft.com/office/drawing/2014/main" id="{CFF39D52-5B6C-428E-8EAD-6E300E0FCD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" r="8206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Diagrama de flujo: terminador 7">
            <a:extLst>
              <a:ext uri="{FF2B5EF4-FFF2-40B4-BE49-F238E27FC236}">
                <a16:creationId xmlns:a16="http://schemas.microsoft.com/office/drawing/2014/main" id="{710D6E37-9E6D-47AA-875D-A7748682EB73}"/>
              </a:ext>
            </a:extLst>
          </p:cNvPr>
          <p:cNvSpPr/>
          <p:nvPr/>
        </p:nvSpPr>
        <p:spPr>
          <a:xfrm>
            <a:off x="119270" y="223859"/>
            <a:ext cx="2116470" cy="1599742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latin typeface="Abadi" panose="020B0604020104020204" pitchFamily="34" charset="0"/>
              </a:rPr>
              <a:t>Muy buen trabajo.</a:t>
            </a:r>
          </a:p>
          <a:p>
            <a:pPr algn="ctr"/>
            <a:r>
              <a:rPr lang="es-CL" sz="2400" b="1" dirty="0">
                <a:solidFill>
                  <a:schemeClr val="bg1"/>
                </a:solidFill>
                <a:latin typeface="Abadi" panose="020B0604020104020204" pitchFamily="34" charset="0"/>
              </a:rPr>
              <a:t>Hasta la próxima!!!!</a:t>
            </a:r>
          </a:p>
        </p:txBody>
      </p:sp>
    </p:spTree>
    <p:extLst>
      <p:ext uri="{BB962C8B-B14F-4D97-AF65-F5344CB8AC3E}">
        <p14:creationId xmlns:p14="http://schemas.microsoft.com/office/powerpoint/2010/main" val="142568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22</Words>
  <Application>Microsoft Macintosh PowerPoint</Application>
  <PresentationFormat>Panorámica</PresentationFormat>
  <Paragraphs>7</Paragraphs>
  <Slides>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Abadi</vt:lpstr>
      <vt:lpstr>Aharoni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GISELA GALVEZ BOBADILLA</dc:creator>
  <cp:lastModifiedBy>Microsoft Office User</cp:lastModifiedBy>
  <cp:revision>42</cp:revision>
  <dcterms:created xsi:type="dcterms:W3CDTF">2020-05-29T22:56:00Z</dcterms:created>
  <dcterms:modified xsi:type="dcterms:W3CDTF">2020-09-03T21:44:39Z</dcterms:modified>
</cp:coreProperties>
</file>