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8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30BB8-2BFB-4C00-890D-A58C082B1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E41555-E387-48FE-970C-4AB0A4E74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1C0A83-ADA9-422A-BA24-7A7E24D29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40B505-525E-4D6F-B390-2F91DC4D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E96381-E189-455F-83B5-6C170DA6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85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946F24-BFFC-42A0-9BBD-086EE01E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F598EC-5F0B-4D4B-9F06-DFB3853C6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3EE2E0-0B05-4478-9971-5ECEBF9A2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14E421-0233-47B6-8B57-1108EEB45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882680-E8FB-4D2C-B192-57A15AA2E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265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E62C2-206F-4E9E-9F38-E9A45F9CC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C42134-1B2C-44CC-BC08-D848A5BDC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442BA9-8C52-457D-A0E0-529568A0B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A836-CA10-46C5-98CC-A9FE42BB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1A6C98-6E78-452E-A94E-8E832F69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5895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B45B6-926F-456A-9AC9-041AA42A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F6279D-04E6-42F7-AA29-93222999A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B98DC8-B7B1-46A4-BD5C-F92E63974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6ED7B3-6825-440D-A124-764273440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3BEDFE-A571-493E-82A7-AAB4443A1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B69977-B091-47D8-B620-840BD835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4484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8C813-3515-4554-82D0-0FCBEC9C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14F28F-6128-4261-B463-BE53ED20C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2F89A7-EB2A-4688-8F26-42FF949FC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C098DD-E227-43EF-802E-6BB2AF469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DBC2F1F-FBDE-40D8-9B51-EF37E1D75E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2BA668F-EA20-4504-A99B-7BBC46F3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3473231-6B5A-4768-981F-2634DF162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E0C687-CB9B-4F0A-8022-669C2287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5989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D737CE-1A79-4859-A12F-46E4EF02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B2787D-BE8B-40D5-89F0-0CF9F7D38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E60EC7-17F4-47CB-A6C8-C58BFBF94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E6B661-8D3A-448A-A0D1-6BA6A5D3C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9660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AE34FA7-3EFC-4837-87AA-E82139BD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3C0618-8F5A-4FB0-BA82-D76939C04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0EC111-6DFA-462B-B53D-D655F2EE8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173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5C7C0-C176-4833-95A3-7BFF706E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61E250-03CA-4622-9833-EEB0BF23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7CC451-2BEB-4B7B-908A-3B4BD0FA4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FED375-86B2-4E60-878A-30824C022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9BB862-BCC6-4145-891F-B268CDFAC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E489CA-1B88-4177-8E94-6861F4A9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833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DC4A21-CFEF-42FA-9782-FB28CA4D4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DD6B708-3585-417A-BB71-5F46166796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537A3F-CE7E-4587-B398-AF0BB9C6D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0FD347-C47B-4AC2-82AA-37477F3D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DDBFC5-D4F5-4905-8874-0AAC10B9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C41E93-1E82-4C96-99B3-0B9BAA30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6011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59012-195F-4C0B-8046-B70BC4AA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945E70-54FD-411D-93C1-170CC89B6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33854-6536-455C-A285-626AD063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09290C-B787-4FDB-9A16-00F455C1B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F634CD-E832-48EF-9CA8-B7267605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0214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2A04A6-6AC8-4C2C-88AE-7CD62D05C2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020705-9C01-43AC-B420-A1266DE861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ACCE99-8E75-4428-88EB-32AEFE183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CCABC7-0C5A-4047-9435-FED280C9F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9B2308-9FA3-4D7B-BD7C-1AFF9A18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5051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77519E9-25C8-40A6-AB73-C50C1B3B8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32D377-B436-483C-BBED-2E2022694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78E32C-E527-4764-A3E8-6B576CA6DE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06F9C-D82D-4F91-80E5-8285567F2B78}" type="datetimeFigureOut">
              <a:rPr lang="es-CL" smtClean="0"/>
              <a:t>26-08-2020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F8B650-CF07-48EE-9C04-DB7EF0493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9C388C-3436-40E9-98A1-62C59762B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78BC6-B67A-4BC9-8827-82B75E4CAFA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790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jp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emf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9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1.jpg"/><Relationship Id="rId4" Type="http://schemas.openxmlformats.org/officeDocument/2006/relationships/audio" Target="../media/audio6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12.gif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jpg"/><Relationship Id="rId4" Type="http://schemas.openxmlformats.org/officeDocument/2006/relationships/audio" Target="../media/audio9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FFD18-F7C3-4581-B168-CED6D00C5C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922D4-BE39-47A4-95C6-C979F75D74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 descr="Imagen que contiene tazón&#10;&#10;Descripción generada automáticamente">
            <a:extLst>
              <a:ext uri="{FF2B5EF4-FFF2-40B4-BE49-F238E27FC236}">
                <a16:creationId xmlns:a16="http://schemas.microsoft.com/office/drawing/2014/main" id="{D182E266-EE5D-4B56-B8C3-6843F112F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258"/>
            <a:ext cx="12192000" cy="71572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8F068E2-8F8C-41E8-A08C-3A398B88DE5E}"/>
              </a:ext>
            </a:extLst>
          </p:cNvPr>
          <p:cNvSpPr txBox="1"/>
          <p:nvPr/>
        </p:nvSpPr>
        <p:spPr>
          <a:xfrm>
            <a:off x="-320842" y="377171"/>
            <a:ext cx="123845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/>
                </a:solidFill>
                <a:effectLst/>
                <a:latin typeface="Ligada 2.1 (Adrian M. C.)" panose="02000000000000000000" pitchFamily="50" charset="0"/>
              </a:rPr>
              <a:t>“Conteo, Secuencias </a:t>
            </a:r>
            <a:r>
              <a:rPr lang="es-ES" sz="5400" b="1" dirty="0">
                <a:ln/>
                <a:solidFill>
                  <a:schemeClr val="accent4"/>
                </a:solidFill>
                <a:latin typeface="Ligada 2.1 (Adrian M. C.)" panose="02000000000000000000" pitchFamily="50" charset="0"/>
              </a:rPr>
              <a:t>y</a:t>
            </a:r>
            <a:r>
              <a:rPr lang="es-ES" sz="5400" b="1" cap="none" spc="0" dirty="0">
                <a:ln/>
                <a:solidFill>
                  <a:schemeClr val="accent4"/>
                </a:solidFill>
                <a:effectLst/>
                <a:latin typeface="Ligada 2.1 (Adrian M. C.)" panose="02000000000000000000" pitchFamily="50" charset="0"/>
              </a:rPr>
              <a:t> Relaciones Numéricas”</a:t>
            </a:r>
          </a:p>
        </p:txBody>
      </p:sp>
      <p:pic>
        <p:nvPicPr>
          <p:cNvPr id="15" name="Imagen 14" descr="Imagen que contiene monitor, pantalla, reloj, computadora&#10;&#10;Descripción generada automáticamente">
            <a:extLst>
              <a:ext uri="{FF2B5EF4-FFF2-40B4-BE49-F238E27FC236}">
                <a16:creationId xmlns:a16="http://schemas.microsoft.com/office/drawing/2014/main" id="{650F2ED5-87E8-4C05-9BA8-DF42610989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38" y="3865944"/>
            <a:ext cx="7368503" cy="3737248"/>
          </a:xfrm>
          <a:prstGeom prst="rect">
            <a:avLst/>
          </a:prstGeom>
        </p:spPr>
      </p:pic>
      <p:pic>
        <p:nvPicPr>
          <p:cNvPr id="17" name="Imagen 1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10A6EE5-6724-4DE8-908A-9C6E4C391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0" y="4293986"/>
            <a:ext cx="2684718" cy="2610052"/>
          </a:xfrm>
          <a:prstGeom prst="rect">
            <a:avLst/>
          </a:prstGeom>
        </p:spPr>
      </p:pic>
      <p:pic>
        <p:nvPicPr>
          <p:cNvPr id="19" name="Imagen 1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8B2B5BE-0667-4491-8277-BB8C2C795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043" y="2487477"/>
            <a:ext cx="3015977" cy="4379347"/>
          </a:xfrm>
          <a:prstGeom prst="rect">
            <a:avLst/>
          </a:prstGeom>
        </p:spPr>
      </p:pic>
      <p:pic>
        <p:nvPicPr>
          <p:cNvPr id="23" name="Imagen 22" descr="Imagen que contiene pantalla, oscuro, hombre, viendo&#10;&#10;Descripción generada automáticamente">
            <a:extLst>
              <a:ext uri="{FF2B5EF4-FFF2-40B4-BE49-F238E27FC236}">
                <a16:creationId xmlns:a16="http://schemas.microsoft.com/office/drawing/2014/main" id="{0BA8E0D4-F841-4E85-BD26-FCD9EAC553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25" y="2001838"/>
            <a:ext cx="7813964" cy="229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4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eadowlark_daniel-sim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Imagen que contiene tazón&#10;&#10;Descripción generada automáticamente">
            <a:extLst>
              <a:ext uri="{FF2B5EF4-FFF2-40B4-BE49-F238E27FC236}">
                <a16:creationId xmlns:a16="http://schemas.microsoft.com/office/drawing/2014/main" id="{CF0B3E14-2C4F-4E7D-959A-8361B1D4C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56AF931-D0D9-4E73-AC5B-307A59857FEC}"/>
              </a:ext>
            </a:extLst>
          </p:cNvPr>
          <p:cNvSpPr txBox="1"/>
          <p:nvPr/>
        </p:nvSpPr>
        <p:spPr>
          <a:xfrm>
            <a:off x="-208547" y="204745"/>
            <a:ext cx="119192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cap="none" spc="0" dirty="0">
                <a:ln/>
                <a:solidFill>
                  <a:schemeClr val="accent4"/>
                </a:solidFill>
                <a:effectLst/>
                <a:latin typeface="Ligada 2.1 (Adrian M. C.)" panose="02000000000000000000" pitchFamily="50" charset="0"/>
              </a:rPr>
              <a:t> Marca con una    20 zanahorias.   </a:t>
            </a:r>
          </a:p>
        </p:txBody>
      </p:sp>
      <p:sp>
        <p:nvSpPr>
          <p:cNvPr id="8" name="Signo de multiplicación 7">
            <a:extLst>
              <a:ext uri="{FF2B5EF4-FFF2-40B4-BE49-F238E27FC236}">
                <a16:creationId xmlns:a16="http://schemas.microsoft.com/office/drawing/2014/main" id="{DF5A1D06-915E-4819-A3AE-8B1C15D62511}"/>
              </a:ext>
            </a:extLst>
          </p:cNvPr>
          <p:cNvSpPr/>
          <p:nvPr/>
        </p:nvSpPr>
        <p:spPr>
          <a:xfrm>
            <a:off x="4949722" y="-8684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BC3EEB-9936-4BDC-99E5-FDAA9407B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33011"/>
            <a:ext cx="12192000" cy="3446419"/>
          </a:xfrm>
          <a:prstGeom prst="rect">
            <a:avLst/>
          </a:prstGeom>
        </p:spPr>
      </p:pic>
      <p:sp>
        <p:nvSpPr>
          <p:cNvPr id="14" name="Signo de multiplicación 13">
            <a:extLst>
              <a:ext uri="{FF2B5EF4-FFF2-40B4-BE49-F238E27FC236}">
                <a16:creationId xmlns:a16="http://schemas.microsoft.com/office/drawing/2014/main" id="{D91C6DD8-B569-458B-B8FF-007828E4480A}"/>
              </a:ext>
            </a:extLst>
          </p:cNvPr>
          <p:cNvSpPr/>
          <p:nvPr/>
        </p:nvSpPr>
        <p:spPr>
          <a:xfrm>
            <a:off x="376228" y="3424988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Signo de multiplicación 15">
            <a:extLst>
              <a:ext uri="{FF2B5EF4-FFF2-40B4-BE49-F238E27FC236}">
                <a16:creationId xmlns:a16="http://schemas.microsoft.com/office/drawing/2014/main" id="{DA8DAB33-FECC-46AB-B4B1-042D0D59A6F4}"/>
              </a:ext>
            </a:extLst>
          </p:cNvPr>
          <p:cNvSpPr/>
          <p:nvPr/>
        </p:nvSpPr>
        <p:spPr>
          <a:xfrm>
            <a:off x="2237112" y="3365659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Signo de multiplicación 17">
            <a:extLst>
              <a:ext uri="{FF2B5EF4-FFF2-40B4-BE49-F238E27FC236}">
                <a16:creationId xmlns:a16="http://schemas.microsoft.com/office/drawing/2014/main" id="{F73ABF96-083C-45AB-B740-8CBA4B47894B}"/>
              </a:ext>
            </a:extLst>
          </p:cNvPr>
          <p:cNvSpPr/>
          <p:nvPr/>
        </p:nvSpPr>
        <p:spPr>
          <a:xfrm>
            <a:off x="4217551" y="3365658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de multiplicación 19">
            <a:extLst>
              <a:ext uri="{FF2B5EF4-FFF2-40B4-BE49-F238E27FC236}">
                <a16:creationId xmlns:a16="http://schemas.microsoft.com/office/drawing/2014/main" id="{32170AED-2FB1-411E-BAF9-1CDC364850AB}"/>
              </a:ext>
            </a:extLst>
          </p:cNvPr>
          <p:cNvSpPr/>
          <p:nvPr/>
        </p:nvSpPr>
        <p:spPr>
          <a:xfrm>
            <a:off x="6041378" y="3370498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Signo de multiplicación 21">
            <a:extLst>
              <a:ext uri="{FF2B5EF4-FFF2-40B4-BE49-F238E27FC236}">
                <a16:creationId xmlns:a16="http://schemas.microsoft.com/office/drawing/2014/main" id="{1729B8B4-18B7-455C-840A-9C327D7F7BD4}"/>
              </a:ext>
            </a:extLst>
          </p:cNvPr>
          <p:cNvSpPr/>
          <p:nvPr/>
        </p:nvSpPr>
        <p:spPr>
          <a:xfrm>
            <a:off x="7901273" y="3252536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Signo de multiplicación 23">
            <a:extLst>
              <a:ext uri="{FF2B5EF4-FFF2-40B4-BE49-F238E27FC236}">
                <a16:creationId xmlns:a16="http://schemas.microsoft.com/office/drawing/2014/main" id="{F6F8860A-0503-4B61-8E12-BF586E360EEF}"/>
              </a:ext>
            </a:extLst>
          </p:cNvPr>
          <p:cNvSpPr/>
          <p:nvPr/>
        </p:nvSpPr>
        <p:spPr>
          <a:xfrm>
            <a:off x="9978189" y="3365657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Signo de multiplicación 25">
            <a:extLst>
              <a:ext uri="{FF2B5EF4-FFF2-40B4-BE49-F238E27FC236}">
                <a16:creationId xmlns:a16="http://schemas.microsoft.com/office/drawing/2014/main" id="{260CD9E3-BC9D-4164-B3CB-5B0A1DCD139D}"/>
              </a:ext>
            </a:extLst>
          </p:cNvPr>
          <p:cNvSpPr/>
          <p:nvPr/>
        </p:nvSpPr>
        <p:spPr>
          <a:xfrm>
            <a:off x="1085133" y="4135946"/>
            <a:ext cx="1195898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Signo de multiplicación 28">
            <a:extLst>
              <a:ext uri="{FF2B5EF4-FFF2-40B4-BE49-F238E27FC236}">
                <a16:creationId xmlns:a16="http://schemas.microsoft.com/office/drawing/2014/main" id="{BFF1D95F-AC0C-490E-8379-3DDF9A0164F1}"/>
              </a:ext>
            </a:extLst>
          </p:cNvPr>
          <p:cNvSpPr/>
          <p:nvPr/>
        </p:nvSpPr>
        <p:spPr>
          <a:xfrm>
            <a:off x="3062321" y="4250381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Signo de multiplicación 30">
            <a:extLst>
              <a:ext uri="{FF2B5EF4-FFF2-40B4-BE49-F238E27FC236}">
                <a16:creationId xmlns:a16="http://schemas.microsoft.com/office/drawing/2014/main" id="{7A6B4C6E-C382-46AA-95D4-53FB46CA6527}"/>
              </a:ext>
            </a:extLst>
          </p:cNvPr>
          <p:cNvSpPr/>
          <p:nvPr/>
        </p:nvSpPr>
        <p:spPr>
          <a:xfrm>
            <a:off x="4973419" y="4257443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Signo de multiplicación 32">
            <a:extLst>
              <a:ext uri="{FF2B5EF4-FFF2-40B4-BE49-F238E27FC236}">
                <a16:creationId xmlns:a16="http://schemas.microsoft.com/office/drawing/2014/main" id="{227CAB46-5742-468A-A46B-B6F05F951940}"/>
              </a:ext>
            </a:extLst>
          </p:cNvPr>
          <p:cNvSpPr/>
          <p:nvPr/>
        </p:nvSpPr>
        <p:spPr>
          <a:xfrm>
            <a:off x="6890621" y="4250380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Signo de multiplicación 35">
            <a:extLst>
              <a:ext uri="{FF2B5EF4-FFF2-40B4-BE49-F238E27FC236}">
                <a16:creationId xmlns:a16="http://schemas.microsoft.com/office/drawing/2014/main" id="{76902A9F-13E3-410B-B740-A1F5A4CA06B2}"/>
              </a:ext>
            </a:extLst>
          </p:cNvPr>
          <p:cNvSpPr/>
          <p:nvPr/>
        </p:nvSpPr>
        <p:spPr>
          <a:xfrm>
            <a:off x="8831941" y="4319957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Signo de multiplicación 37">
            <a:extLst>
              <a:ext uri="{FF2B5EF4-FFF2-40B4-BE49-F238E27FC236}">
                <a16:creationId xmlns:a16="http://schemas.microsoft.com/office/drawing/2014/main" id="{7E1C3E75-7790-4F6C-9282-E548816BCD6D}"/>
              </a:ext>
            </a:extLst>
          </p:cNvPr>
          <p:cNvSpPr/>
          <p:nvPr/>
        </p:nvSpPr>
        <p:spPr>
          <a:xfrm>
            <a:off x="10821894" y="4328163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Signo de multiplicación 39">
            <a:extLst>
              <a:ext uri="{FF2B5EF4-FFF2-40B4-BE49-F238E27FC236}">
                <a16:creationId xmlns:a16="http://schemas.microsoft.com/office/drawing/2014/main" id="{2E01F6C1-D7B5-4492-8905-45FDA2D57F7B}"/>
              </a:ext>
            </a:extLst>
          </p:cNvPr>
          <p:cNvSpPr/>
          <p:nvPr/>
        </p:nvSpPr>
        <p:spPr>
          <a:xfrm>
            <a:off x="435229" y="5036367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2" name="Signo de multiplicación 41">
            <a:extLst>
              <a:ext uri="{FF2B5EF4-FFF2-40B4-BE49-F238E27FC236}">
                <a16:creationId xmlns:a16="http://schemas.microsoft.com/office/drawing/2014/main" id="{87EEF571-D834-49A0-8A4D-89C4CBEDCBDD}"/>
              </a:ext>
            </a:extLst>
          </p:cNvPr>
          <p:cNvSpPr/>
          <p:nvPr/>
        </p:nvSpPr>
        <p:spPr>
          <a:xfrm>
            <a:off x="2217005" y="5051095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" name="Signo de multiplicación 43">
            <a:extLst>
              <a:ext uri="{FF2B5EF4-FFF2-40B4-BE49-F238E27FC236}">
                <a16:creationId xmlns:a16="http://schemas.microsoft.com/office/drawing/2014/main" id="{2A60E9AF-BB8E-488F-BC23-489E6752462C}"/>
              </a:ext>
            </a:extLst>
          </p:cNvPr>
          <p:cNvSpPr/>
          <p:nvPr/>
        </p:nvSpPr>
        <p:spPr>
          <a:xfrm>
            <a:off x="4245759" y="5051094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Signo de multiplicación 45">
            <a:extLst>
              <a:ext uri="{FF2B5EF4-FFF2-40B4-BE49-F238E27FC236}">
                <a16:creationId xmlns:a16="http://schemas.microsoft.com/office/drawing/2014/main" id="{D874F7D7-B317-4C94-BCB1-25B7263764B2}"/>
              </a:ext>
            </a:extLst>
          </p:cNvPr>
          <p:cNvSpPr/>
          <p:nvPr/>
        </p:nvSpPr>
        <p:spPr>
          <a:xfrm>
            <a:off x="6207931" y="4975425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" name="Signo de multiplicación 47">
            <a:extLst>
              <a:ext uri="{FF2B5EF4-FFF2-40B4-BE49-F238E27FC236}">
                <a16:creationId xmlns:a16="http://schemas.microsoft.com/office/drawing/2014/main" id="{7920287D-F290-4254-BDCE-7A32C71B6B45}"/>
              </a:ext>
            </a:extLst>
          </p:cNvPr>
          <p:cNvSpPr/>
          <p:nvPr/>
        </p:nvSpPr>
        <p:spPr>
          <a:xfrm>
            <a:off x="8149251" y="5136244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" name="Signo de multiplicación 49">
            <a:extLst>
              <a:ext uri="{FF2B5EF4-FFF2-40B4-BE49-F238E27FC236}">
                <a16:creationId xmlns:a16="http://schemas.microsoft.com/office/drawing/2014/main" id="{83D7C992-9737-405F-BBB6-561C72DAE711}"/>
              </a:ext>
            </a:extLst>
          </p:cNvPr>
          <p:cNvSpPr/>
          <p:nvPr/>
        </p:nvSpPr>
        <p:spPr>
          <a:xfrm>
            <a:off x="10090571" y="5140614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2" name="Signo de multiplicación 51">
            <a:extLst>
              <a:ext uri="{FF2B5EF4-FFF2-40B4-BE49-F238E27FC236}">
                <a16:creationId xmlns:a16="http://schemas.microsoft.com/office/drawing/2014/main" id="{0315B656-F79C-47E4-BCF8-0E3E05AD24F6}"/>
              </a:ext>
            </a:extLst>
          </p:cNvPr>
          <p:cNvSpPr/>
          <p:nvPr/>
        </p:nvSpPr>
        <p:spPr>
          <a:xfrm>
            <a:off x="1075772" y="5861777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" name="Signo de multiplicación 53">
            <a:extLst>
              <a:ext uri="{FF2B5EF4-FFF2-40B4-BE49-F238E27FC236}">
                <a16:creationId xmlns:a16="http://schemas.microsoft.com/office/drawing/2014/main" id="{25CAB300-7717-4CB0-B5C8-B1935ED5C8F8}"/>
              </a:ext>
            </a:extLst>
          </p:cNvPr>
          <p:cNvSpPr/>
          <p:nvPr/>
        </p:nvSpPr>
        <p:spPr>
          <a:xfrm>
            <a:off x="3176123" y="5874524"/>
            <a:ext cx="1010652" cy="100490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6" name="Imagen 55" descr="Imagen que contiene persona, pastel, hombre, sostener&#10;&#10;Descripción generada automáticamente">
            <a:extLst>
              <a:ext uri="{FF2B5EF4-FFF2-40B4-BE49-F238E27FC236}">
                <a16:creationId xmlns:a16="http://schemas.microsoft.com/office/drawing/2014/main" id="{30285777-0CE7-45CE-81E3-03835D48AF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577" y="750573"/>
            <a:ext cx="4009131" cy="28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2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  <p:sndAc>
          <p:stSnd>
            <p:snd r:embed="rId2" name="push.wav"/>
          </p:stSnd>
        </p:sndAc>
      </p:transition>
    </mc:Choice>
    <mc:Fallback>
      <p:transition spd="slow">
        <p:fade/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ds-record-player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9" grpId="0" animBg="1"/>
      <p:bldP spid="31" grpId="0" animBg="1"/>
      <p:bldP spid="33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2" grpId="0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E2D30-8844-4123-B9BF-A00C2145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8" name="Marcador de contenido 4" descr="Imagen que contiene tazón&#10;&#10;Descripción generada automáticamente">
            <a:extLst>
              <a:ext uri="{FF2B5EF4-FFF2-40B4-BE49-F238E27FC236}">
                <a16:creationId xmlns:a16="http://schemas.microsoft.com/office/drawing/2014/main" id="{608B0640-A691-409C-8636-4C74EE945E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7187A44-BA3A-4059-A931-3DE0019BD6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90688"/>
            <a:ext cx="12192000" cy="553115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417E8EA-2678-4C00-B3F2-F0463CAF1C84}"/>
              </a:ext>
            </a:extLst>
          </p:cNvPr>
          <p:cNvSpPr txBox="1"/>
          <p:nvPr/>
        </p:nvSpPr>
        <p:spPr>
          <a:xfrm>
            <a:off x="-192505" y="244138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cap="none" spc="0" dirty="0">
                <a:ln/>
                <a:solidFill>
                  <a:schemeClr val="accent4"/>
                </a:solidFill>
                <a:effectLst/>
                <a:latin typeface="Ligada 2.1 (Adrian M. C.)" panose="02000000000000000000" pitchFamily="50" charset="0"/>
              </a:rPr>
              <a:t>Completa la secuencia, para que el conejo llegue a su zanahoria.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1BAE2D6-5562-48FD-8697-C2C35466FF2D}"/>
              </a:ext>
            </a:extLst>
          </p:cNvPr>
          <p:cNvSpPr txBox="1"/>
          <p:nvPr/>
        </p:nvSpPr>
        <p:spPr>
          <a:xfrm>
            <a:off x="1572126" y="3443346"/>
            <a:ext cx="80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C20F9B7-577B-493E-9A3E-24B49C814EC5}"/>
              </a:ext>
            </a:extLst>
          </p:cNvPr>
          <p:cNvSpPr txBox="1"/>
          <p:nvPr/>
        </p:nvSpPr>
        <p:spPr>
          <a:xfrm>
            <a:off x="1620253" y="5881777"/>
            <a:ext cx="80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ACADB05-F02E-4530-B487-E37D335799EE}"/>
              </a:ext>
            </a:extLst>
          </p:cNvPr>
          <p:cNvSpPr txBox="1"/>
          <p:nvPr/>
        </p:nvSpPr>
        <p:spPr>
          <a:xfrm rot="160561">
            <a:off x="2859486" y="6195235"/>
            <a:ext cx="80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6E59DC4-F090-4514-A623-B4CE8142BB13}"/>
              </a:ext>
            </a:extLst>
          </p:cNvPr>
          <p:cNvSpPr txBox="1"/>
          <p:nvPr/>
        </p:nvSpPr>
        <p:spPr>
          <a:xfrm rot="160561">
            <a:off x="3641538" y="5098683"/>
            <a:ext cx="80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A3BFD16-40CD-434D-85F4-93471EA0E4F3}"/>
              </a:ext>
            </a:extLst>
          </p:cNvPr>
          <p:cNvSpPr txBox="1"/>
          <p:nvPr/>
        </p:nvSpPr>
        <p:spPr>
          <a:xfrm>
            <a:off x="3739776" y="2579731"/>
            <a:ext cx="802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7F281E6-28F6-4363-B933-A1003B9E1DDA}"/>
              </a:ext>
            </a:extLst>
          </p:cNvPr>
          <p:cNvSpPr txBox="1"/>
          <p:nvPr/>
        </p:nvSpPr>
        <p:spPr>
          <a:xfrm>
            <a:off x="5454316" y="4336315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74F9DD6-0F22-411A-9954-3051B51FD40C}"/>
              </a:ext>
            </a:extLst>
          </p:cNvPr>
          <p:cNvSpPr txBox="1"/>
          <p:nvPr/>
        </p:nvSpPr>
        <p:spPr>
          <a:xfrm>
            <a:off x="5772937" y="5466278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66F5001-5E87-4796-95F7-A254B4FAB124}"/>
              </a:ext>
            </a:extLst>
          </p:cNvPr>
          <p:cNvSpPr txBox="1"/>
          <p:nvPr/>
        </p:nvSpPr>
        <p:spPr>
          <a:xfrm>
            <a:off x="7865320" y="5112389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FA1A44E-1C07-4531-A6BF-3B1431C63DC9}"/>
              </a:ext>
            </a:extLst>
          </p:cNvPr>
          <p:cNvSpPr txBox="1"/>
          <p:nvPr/>
        </p:nvSpPr>
        <p:spPr>
          <a:xfrm>
            <a:off x="7648751" y="3961595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5B6CB38-4F81-4DEA-82A9-CD06A640D9C1}"/>
              </a:ext>
            </a:extLst>
          </p:cNvPr>
          <p:cNvSpPr txBox="1"/>
          <p:nvPr/>
        </p:nvSpPr>
        <p:spPr>
          <a:xfrm>
            <a:off x="7648750" y="2740768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6BD50B9-5249-4A86-9CB0-7E0C86913B99}"/>
              </a:ext>
            </a:extLst>
          </p:cNvPr>
          <p:cNvSpPr txBox="1"/>
          <p:nvPr/>
        </p:nvSpPr>
        <p:spPr>
          <a:xfrm>
            <a:off x="10221523" y="2763953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CDC30E7C-9924-4AD8-8B8A-021E8A3DE44A}"/>
              </a:ext>
            </a:extLst>
          </p:cNvPr>
          <p:cNvSpPr txBox="1"/>
          <p:nvPr/>
        </p:nvSpPr>
        <p:spPr>
          <a:xfrm>
            <a:off x="10377934" y="4868857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19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1C972F3-8A9B-4685-A667-DF5311643070}"/>
              </a:ext>
            </a:extLst>
          </p:cNvPr>
          <p:cNvSpPr txBox="1"/>
          <p:nvPr/>
        </p:nvSpPr>
        <p:spPr>
          <a:xfrm>
            <a:off x="10848493" y="6142764"/>
            <a:ext cx="101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20</a:t>
            </a:r>
          </a:p>
        </p:txBody>
      </p:sp>
      <p:pic>
        <p:nvPicPr>
          <p:cNvPr id="43" name="Marcador de contenido 42" descr="Imagen que contiene sostener, interior, hélice, mano&#10;&#10;Descripción generada automáticamente">
            <a:extLst>
              <a:ext uri="{FF2B5EF4-FFF2-40B4-BE49-F238E27FC236}">
                <a16:creationId xmlns:a16="http://schemas.microsoft.com/office/drawing/2014/main" id="{47919F32-41B5-4B0F-95BE-402377BD7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794" y="4879111"/>
            <a:ext cx="1595961" cy="2230338"/>
          </a:xfrm>
        </p:spPr>
      </p:pic>
    </p:spTree>
    <p:extLst>
      <p:ext uri="{BB962C8B-B14F-4D97-AF65-F5344CB8AC3E}">
        <p14:creationId xmlns:p14="http://schemas.microsoft.com/office/powerpoint/2010/main" val="2481037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lectrical_Sweep-Sweeper-1760111493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7" grpId="0"/>
      <p:bldP spid="19" grpId="0"/>
      <p:bldP spid="21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5F935-8933-4FD1-AFD3-B54B91F29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 descr="Imagen que contiene colorido, cuarto&#10;&#10;Descripción generada automáticamente">
            <a:extLst>
              <a:ext uri="{FF2B5EF4-FFF2-40B4-BE49-F238E27FC236}">
                <a16:creationId xmlns:a16="http://schemas.microsoft.com/office/drawing/2014/main" id="{D4849729-C11E-4FA5-9D04-92EC7286F4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3"/>
          <a:stretch/>
        </p:blipFill>
        <p:spPr>
          <a:xfrm>
            <a:off x="0" y="-186268"/>
            <a:ext cx="12191999" cy="704426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816653C-B940-4C16-A69F-9F87EE2E6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593179" cy="490888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882FCC8-76EC-4394-A5DA-25B429069EE5}"/>
              </a:ext>
            </a:extLst>
          </p:cNvPr>
          <p:cNvSpPr txBox="1"/>
          <p:nvPr/>
        </p:nvSpPr>
        <p:spPr>
          <a:xfrm>
            <a:off x="-385763" y="5889589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/>
                <a:latin typeface="Ligada 2.1 (Adrian M. C.)" panose="02000000000000000000" pitchFamily="50" charset="0"/>
              </a:rPr>
              <a:t>Pinta el número mayor de cada fila.</a:t>
            </a:r>
            <a:endParaRPr lang="es-ES" sz="4400" b="1" cap="none" spc="0" dirty="0">
              <a:ln/>
              <a:effectLst/>
              <a:latin typeface="Ligada 2.1 (Adrian M. C.)" panose="02000000000000000000" pitchFamily="50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B51CB94-A0E8-444B-94FD-7D314559DC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" y="-400844"/>
            <a:ext cx="1428750" cy="14287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A4EDBE9-7AEB-4850-924E-0239609FB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37" y="1075798"/>
            <a:ext cx="1428750" cy="142875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FB4A305-7711-4C5B-96B9-EFD9E0B6B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2829081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82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ageCurlDouble"/>
        <p:sndAc>
          <p:stSnd>
            <p:snd r:embed="rId2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cman_Introduction_Music-KP-8263874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ump-SoundBible.com-10072975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171A0-B2F3-4C79-9285-3B150BB6E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 descr="Imagen que contiene cuarto&#10;&#10;Descripción generada automáticamente">
            <a:extLst>
              <a:ext uri="{FF2B5EF4-FFF2-40B4-BE49-F238E27FC236}">
                <a16:creationId xmlns:a16="http://schemas.microsoft.com/office/drawing/2014/main" id="{79C55855-0FAE-454E-B887-F50C79244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97D24D0-CA20-4993-A425-CB54F249F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553" y="1524917"/>
            <a:ext cx="8063345" cy="5092014"/>
          </a:xfrm>
          <a:prstGeom prst="rect">
            <a:avLst/>
          </a:prstGeom>
        </p:spPr>
      </p:pic>
      <p:pic>
        <p:nvPicPr>
          <p:cNvPr id="9" name="Imagen 8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id="{7DDC332F-9C39-4B13-983C-73B4DC7BF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152" y="501592"/>
            <a:ext cx="2068848" cy="3413599"/>
          </a:xfrm>
          <a:prstGeom prst="rect">
            <a:avLst/>
          </a:prstGeom>
        </p:spPr>
      </p:pic>
      <p:pic>
        <p:nvPicPr>
          <p:cNvPr id="11" name="Imagen 10" descr="Imagen que contiene luz, estrella, reloj&#10;&#10;Descripción generada automáticamente">
            <a:extLst>
              <a:ext uri="{FF2B5EF4-FFF2-40B4-BE49-F238E27FC236}">
                <a16:creationId xmlns:a16="http://schemas.microsoft.com/office/drawing/2014/main" id="{1A680B6A-B610-41EF-9790-3D52A713B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2" y="993010"/>
            <a:ext cx="2068848" cy="341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47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49</Words>
  <Application>Microsoft Office PowerPoint</Application>
  <PresentationFormat>Panorámica</PresentationFormat>
  <Paragraphs>17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Ligada 2.1 (Adrian M. C.)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Contreras</dc:creator>
  <cp:lastModifiedBy>Cristina Contreras</cp:lastModifiedBy>
  <cp:revision>17</cp:revision>
  <dcterms:created xsi:type="dcterms:W3CDTF">2020-08-27T03:38:10Z</dcterms:created>
  <dcterms:modified xsi:type="dcterms:W3CDTF">2020-08-27T07:17:16Z</dcterms:modified>
</cp:coreProperties>
</file>