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90" r:id="rId2"/>
    <p:sldId id="291" r:id="rId3"/>
    <p:sldId id="292" r:id="rId4"/>
    <p:sldId id="296" r:id="rId5"/>
    <p:sldId id="293" r:id="rId6"/>
    <p:sldId id="298" r:id="rId7"/>
    <p:sldId id="299" r:id="rId8"/>
    <p:sldId id="300" r:id="rId9"/>
    <p:sldId id="302" r:id="rId10"/>
    <p:sldId id="301" r:id="rId11"/>
    <p:sldId id="294" r:id="rId12"/>
    <p:sldId id="29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DE0000"/>
    <a:srgbClr val="F1491B"/>
    <a:srgbClr val="FF6565"/>
    <a:srgbClr val="C2201C"/>
    <a:srgbClr val="E68D86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2" autoAdjust="0"/>
    <p:restoredTop sz="94660"/>
  </p:normalViewPr>
  <p:slideViewPr>
    <p:cSldViewPr>
      <p:cViewPr varScale="1">
        <p:scale>
          <a:sx n="52" d="100"/>
          <a:sy n="52" d="100"/>
        </p:scale>
        <p:origin x="1171" y="2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>
              <a:ext uri="{FF2B5EF4-FFF2-40B4-BE49-F238E27FC236}">
                <a16:creationId xmlns:a16="http://schemas.microsoft.com/office/drawing/2014/main" id="{C19C5C03-BF18-4AE9-8086-A9767D764D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B63FC0DE-1D6A-4EDA-B1FC-D410CE05527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9E5911A-D959-4147-9DC0-49B5E5058D50}" type="datetimeFigureOut">
              <a:rPr lang="es-CL"/>
              <a:pPr>
                <a:defRPr/>
              </a:pPr>
              <a:t>10-09-2020</a:t>
            </a:fld>
            <a:endParaRPr lang="es-CL"/>
          </a:p>
        </p:txBody>
      </p:sp>
      <p:sp>
        <p:nvSpPr>
          <p:cNvPr id="4" name="3 Marcador de imagen de diapositiva">
            <a:extLst>
              <a:ext uri="{FF2B5EF4-FFF2-40B4-BE49-F238E27FC236}">
                <a16:creationId xmlns:a16="http://schemas.microsoft.com/office/drawing/2014/main" id="{3FECC38D-F7BB-4D4F-A26E-742A5FB8A3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CL" noProof="0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7C2B1149-8F0C-47B3-B494-D0F8025246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CL" noProof="0"/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5CF1412D-E3A5-4A2D-A811-91E8370DDE5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62A5ED35-4443-40ED-887E-9EC32EBBEF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B73DE42D-250D-49FB-9AE8-B74ADCB645CB}" type="slidenum">
              <a:rPr lang="es-CL" altLang="es-CL"/>
              <a:pPr/>
              <a:t>‹Nº›</a:t>
            </a:fld>
            <a:endParaRPr lang="es-CL" alt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E74A5B-E4BF-4F36-BE0C-FC9EB65973EE}" type="datetimeFigureOut">
              <a:rPr lang="es-CL" smtClean="0"/>
              <a:pPr>
                <a:defRPr/>
              </a:pPr>
              <a:t>10-09-2020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23161-DA1A-4DE3-8A09-296D4D1F02F8}" type="slidenum">
              <a:rPr lang="es-CL" altLang="es-CL" smtClean="0"/>
              <a:pPr/>
              <a:t>‹Nº›</a:t>
            </a:fld>
            <a:endParaRPr lang="es-CL" altLang="es-CL"/>
          </a:p>
        </p:txBody>
      </p:sp>
      <p:pic>
        <p:nvPicPr>
          <p:cNvPr id="7" name="6 Imagen" descr="Season Fiestas Patrias.jpg">
            <a:extLst>
              <a:ext uri="{FF2B5EF4-FFF2-40B4-BE49-F238E27FC236}">
                <a16:creationId xmlns:a16="http://schemas.microsoft.com/office/drawing/2014/main" id="{58AA91B4-0F6E-4BCF-A05A-C0AECBD08B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425" y="6332538"/>
            <a:ext cx="863600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7 Imagen" descr="research.png">
            <a:extLst>
              <a:ext uri="{FF2B5EF4-FFF2-40B4-BE49-F238E27FC236}">
                <a16:creationId xmlns:a16="http://schemas.microsoft.com/office/drawing/2014/main" id="{9221DD51-2054-4980-876F-9853A48761D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6588125"/>
            <a:ext cx="24114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6817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1BA08D-D8F5-4FFF-8C34-FBCE32E8602A}" type="datetimeFigureOut">
              <a:rPr lang="es-CL" smtClean="0"/>
              <a:pPr>
                <a:defRPr/>
              </a:pPr>
              <a:t>10-09-2020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D1DD-CF30-4535-87F8-7323A2F453A4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3586449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4FD5F5-C8BE-4398-8C11-EC37647715CA}" type="datetimeFigureOut">
              <a:rPr lang="es-CL" smtClean="0"/>
              <a:pPr>
                <a:defRPr/>
              </a:pPr>
              <a:t>10-09-2020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6D2C-5DAA-4C81-97A7-8624B5D383BD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2438825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914D1E-209C-47A3-8262-A5B3037F1856}" type="datetimeFigureOut">
              <a:rPr lang="es-CL" smtClean="0"/>
              <a:pPr>
                <a:defRPr/>
              </a:pPr>
              <a:t>10-09-2020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E2EE3-BCDE-4ED9-BCEB-1660576BB60A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345618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661747-1DB1-4255-952D-5EFBBFF70B79}" type="datetimeFigureOut">
              <a:rPr lang="es-CL" smtClean="0"/>
              <a:pPr>
                <a:defRPr/>
              </a:pPr>
              <a:t>10-09-2020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A0DE3-30B8-4CA4-A787-2A3EBF7E9C0B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3529297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469BA1-FF47-4C38-8D0B-D31237B8E4BE}" type="datetimeFigureOut">
              <a:rPr lang="es-CL" smtClean="0"/>
              <a:pPr>
                <a:defRPr/>
              </a:pPr>
              <a:t>10-09-2020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53C09-007F-41F7-8C47-C9A1F98BEB3C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3367316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619C25-1C01-44B7-99D5-32BCB4DA5EC1}" type="datetimeFigureOut">
              <a:rPr lang="es-CL" smtClean="0"/>
              <a:pPr>
                <a:defRPr/>
              </a:pPr>
              <a:t>10-09-2020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3610-0553-465A-9E52-24A371A45D2A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227914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B771FE-23E4-4958-AC63-3B231000615B}" type="datetimeFigureOut">
              <a:rPr lang="es-CL" smtClean="0"/>
              <a:pPr>
                <a:defRPr/>
              </a:pPr>
              <a:t>10-09-2020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854DB-EAE9-47D1-8EE5-45BE3AE14A46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3690481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2D0438-94F1-4602-BB19-A7011052129C}" type="datetimeFigureOut">
              <a:rPr lang="es-CL" smtClean="0"/>
              <a:pPr>
                <a:defRPr/>
              </a:pPr>
              <a:t>10-09-2020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A8CEB-1B52-45BF-858F-92BCE52FA8A6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762173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469BA1-FF47-4C38-8D0B-D31237B8E4BE}" type="datetimeFigureOut">
              <a:rPr lang="es-CL" smtClean="0"/>
              <a:pPr>
                <a:defRPr/>
              </a:pPr>
              <a:t>10-09-2020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53C09-007F-41F7-8C47-C9A1F98BEB3C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447352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469BA1-FF47-4C38-8D0B-D31237B8E4BE}" type="datetimeFigureOut">
              <a:rPr lang="es-CL" smtClean="0"/>
              <a:pPr>
                <a:defRPr/>
              </a:pPr>
              <a:t>10-09-2020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53C09-007F-41F7-8C47-C9A1F98BEB3C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1541545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469BA1-FF47-4C38-8D0B-D31237B8E4BE}" type="datetimeFigureOut">
              <a:rPr lang="es-CL" smtClean="0"/>
              <a:pPr>
                <a:defRPr/>
              </a:pPr>
              <a:t>10-09-2020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53C09-007F-41F7-8C47-C9A1F98BEB3C}" type="slidenum">
              <a:rPr lang="es-CL" altLang="es-CL" smtClean="0"/>
              <a:pPr/>
              <a:t>‹Nº›</a:t>
            </a:fld>
            <a:endParaRPr lang="es-CL" altLang="es-CL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7245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469BA1-FF47-4C38-8D0B-D31237B8E4BE}" type="datetimeFigureOut">
              <a:rPr lang="es-CL" smtClean="0"/>
              <a:pPr>
                <a:defRPr/>
              </a:pPr>
              <a:t>10-09-2020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53C09-007F-41F7-8C47-C9A1F98BEB3C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526398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469BA1-FF47-4C38-8D0B-D31237B8E4BE}" type="datetimeFigureOut">
              <a:rPr lang="es-CL" smtClean="0"/>
              <a:pPr>
                <a:defRPr/>
              </a:pPr>
              <a:t>10-09-2020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53C09-007F-41F7-8C47-C9A1F98BEB3C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2347444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469BA1-FF47-4C38-8D0B-D31237B8E4BE}" type="datetimeFigureOut">
              <a:rPr lang="es-CL" smtClean="0"/>
              <a:pPr>
                <a:defRPr/>
              </a:pPr>
              <a:t>10-09-2020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53C09-007F-41F7-8C47-C9A1F98BEB3C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3241526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5AC0E5-8422-43A6-9DA5-68E9A11D13FA}" type="datetimeFigureOut">
              <a:rPr lang="es-CL" smtClean="0"/>
              <a:pPr>
                <a:defRPr/>
              </a:pPr>
              <a:t>10-09-2020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1C73C-E73A-489C-8441-FEB79498CFE5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2911309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7446DC-B65B-48BC-8E5B-874486E02E43}" type="datetimeFigureOut">
              <a:rPr lang="es-CL" smtClean="0"/>
              <a:pPr>
                <a:defRPr/>
              </a:pPr>
              <a:t>10-09-2020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0707-8F78-4E9E-959F-C9DF24F410B3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4248513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>
              <a:defRPr/>
            </a:pPr>
            <a:fld id="{87469BA1-FF47-4C38-8D0B-D31237B8E4BE}" type="datetimeFigureOut">
              <a:rPr lang="es-CL" smtClean="0"/>
              <a:pPr>
                <a:defRPr/>
              </a:pPr>
              <a:t>10-09-2020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6F53C09-007F-41F7-8C47-C9A1F98BEB3C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21389722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2.wav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5.wav"/><Relationship Id="rId11" Type="http://schemas.openxmlformats.org/officeDocument/2006/relationships/audio" Target="../media/audio1.wav"/><Relationship Id="rId5" Type="http://schemas.openxmlformats.org/officeDocument/2006/relationships/audio" Target="../media/audio4.wav"/><Relationship Id="rId10" Type="http://schemas.openxmlformats.org/officeDocument/2006/relationships/image" Target="../media/image11.jpeg"/><Relationship Id="rId4" Type="http://schemas.openxmlformats.org/officeDocument/2006/relationships/audio" Target="../media/audio3.wav"/><Relationship Id="rId9" Type="http://schemas.openxmlformats.org/officeDocument/2006/relationships/image" Target="../media/image10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6.wav"/><Relationship Id="rId3" Type="http://schemas.openxmlformats.org/officeDocument/2006/relationships/audio" Target="../media/audio7.wav"/><Relationship Id="rId7" Type="http://schemas.openxmlformats.org/officeDocument/2006/relationships/image" Target="../media/image14.jp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audio" Target="../media/audio8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audio" Target="../media/audio10.wav"/><Relationship Id="rId7" Type="http://schemas.openxmlformats.org/officeDocument/2006/relationships/audio" Target="../media/audio1.wav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5" Type="http://schemas.openxmlformats.org/officeDocument/2006/relationships/audio" Target="../media/audio12.wav"/><Relationship Id="rId10" Type="http://schemas.openxmlformats.org/officeDocument/2006/relationships/image" Target="../media/image17.gif"/><Relationship Id="rId4" Type="http://schemas.openxmlformats.org/officeDocument/2006/relationships/audio" Target="../media/audio11.wav"/><Relationship Id="rId9" Type="http://schemas.openxmlformats.org/officeDocument/2006/relationships/image" Target="../media/image1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4.wav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3.wav"/><Relationship Id="rId5" Type="http://schemas.openxmlformats.org/officeDocument/2006/relationships/image" Target="../media/image18.jpg"/><Relationship Id="rId4" Type="http://schemas.openxmlformats.org/officeDocument/2006/relationships/audio" Target="../media/audio15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13" Type="http://schemas.openxmlformats.org/officeDocument/2006/relationships/image" Target="../media/image22.gif"/><Relationship Id="rId3" Type="http://schemas.openxmlformats.org/officeDocument/2006/relationships/audio" Target="../media/audio17.wav"/><Relationship Id="rId7" Type="http://schemas.openxmlformats.org/officeDocument/2006/relationships/hyperlink" Target="fiestas%20patrias.pptx#-1,6,Y el Himno Nacional" TargetMode="External"/><Relationship Id="rId12" Type="http://schemas.openxmlformats.org/officeDocument/2006/relationships/hyperlink" Target="fiestas%20patrias.pptx#9. LA CUECA" TargetMode="External"/><Relationship Id="rId2" Type="http://schemas.openxmlformats.org/officeDocument/2006/relationships/audio" Target="../media/audio16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9.wav"/><Relationship Id="rId11" Type="http://schemas.openxmlformats.org/officeDocument/2006/relationships/image" Target="../media/image21.jpg"/><Relationship Id="rId5" Type="http://schemas.openxmlformats.org/officeDocument/2006/relationships/audio" Target="../media/audio18.wav"/><Relationship Id="rId10" Type="http://schemas.openxmlformats.org/officeDocument/2006/relationships/hyperlink" Target="fiestas%20patrias.pptx#-1,7,Animales de Nuestro Escudo." TargetMode="External"/><Relationship Id="rId4" Type="http://schemas.openxmlformats.org/officeDocument/2006/relationships/audio" Target="../media/audio15.wav"/><Relationship Id="rId9" Type="http://schemas.openxmlformats.org/officeDocument/2006/relationships/image" Target="../media/image20.jpg"/><Relationship Id="rId14" Type="http://schemas.openxmlformats.org/officeDocument/2006/relationships/audio" Target="../media/audio16.wav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microsoft.com/office/2007/relationships/hdphoto" Target="../media/hdphoto3.wdp"/><Relationship Id="rId5" Type="http://schemas.microsoft.com/office/2007/relationships/hdphoto" Target="../media/hdphoto1.wdp"/><Relationship Id="rId10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audio" Target="../media/audio20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2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audio" Target="../media/audio17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5.png"/><Relationship Id="rId4" Type="http://schemas.openxmlformats.org/officeDocument/2006/relationships/image" Target="../media/image34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80BFB6B3-C802-468A-B2AA-0EED54199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" t="3255"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3 CuadroTexto">
            <a:extLst>
              <a:ext uri="{FF2B5EF4-FFF2-40B4-BE49-F238E27FC236}">
                <a16:creationId xmlns:a16="http://schemas.microsoft.com/office/drawing/2014/main" id="{3556F7C0-FD59-4825-803F-8E9C64EA7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2205038"/>
            <a:ext cx="185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s-CL" altLang="es-CL"/>
          </a:p>
        </p:txBody>
      </p:sp>
      <p:sp>
        <p:nvSpPr>
          <p:cNvPr id="10" name="Oval 6">
            <a:extLst>
              <a:ext uri="{FF2B5EF4-FFF2-40B4-BE49-F238E27FC236}">
                <a16:creationId xmlns:a16="http://schemas.microsoft.com/office/drawing/2014/main" id="{0DAB29B6-FBD0-4DB0-B18F-3790E5FA4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7788" y="6289675"/>
            <a:ext cx="576262" cy="192088"/>
          </a:xfrm>
          <a:prstGeom prst="ellipse">
            <a:avLst/>
          </a:prstGeom>
          <a:gradFill rotWithShape="1">
            <a:gsLst>
              <a:gs pos="0">
                <a:schemeClr val="tx1">
                  <a:lumMod val="65000"/>
                  <a:lumOff val="35000"/>
                </a:scheme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CL">
              <a:latin typeface="+mn-lt"/>
            </a:endParaRPr>
          </a:p>
        </p:txBody>
      </p:sp>
      <p:pic>
        <p:nvPicPr>
          <p:cNvPr id="3080" name="Picture 2">
            <a:extLst>
              <a:ext uri="{FF2B5EF4-FFF2-40B4-BE49-F238E27FC236}">
                <a16:creationId xmlns:a16="http://schemas.microsoft.com/office/drawing/2014/main" id="{935495D5-0F31-4E3B-944D-215D34CC3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3" r="21887"/>
          <a:stretch>
            <a:fillRect/>
          </a:stretch>
        </p:blipFill>
        <p:spPr bwMode="auto">
          <a:xfrm>
            <a:off x="161578" y="4264819"/>
            <a:ext cx="39243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D032564-0FBD-4EB6-9707-E5A159A116F7}"/>
              </a:ext>
            </a:extLst>
          </p:cNvPr>
          <p:cNvSpPr/>
          <p:nvPr/>
        </p:nvSpPr>
        <p:spPr>
          <a:xfrm>
            <a:off x="3707904" y="365355"/>
            <a:ext cx="4685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pitchFamily="66" charset="0"/>
              </a:rPr>
              <a:t>SEPTIEMBRE</a:t>
            </a:r>
          </a:p>
        </p:txBody>
      </p:sp>
      <p:pic>
        <p:nvPicPr>
          <p:cNvPr id="4" name="Imagen 3" descr="Imagen que contiene persona, sostener, hombre, vistiendo&#10;&#10;Descripción generada automáticamente">
            <a:extLst>
              <a:ext uri="{FF2B5EF4-FFF2-40B4-BE49-F238E27FC236}">
                <a16:creationId xmlns:a16="http://schemas.microsoft.com/office/drawing/2014/main" id="{7378FE61-18EB-4D35-A6C3-E9D7A0ACD6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530" y="2780928"/>
            <a:ext cx="3639251" cy="3639251"/>
          </a:xfrm>
          <a:prstGeom prst="rect">
            <a:avLst/>
          </a:prstGeom>
        </p:spPr>
      </p:pic>
      <p:pic>
        <p:nvPicPr>
          <p:cNvPr id="5" name="2 Imagen" descr="Sin título-2.jpg">
            <a:extLst>
              <a:ext uri="{FF2B5EF4-FFF2-40B4-BE49-F238E27FC236}">
                <a16:creationId xmlns:a16="http://schemas.microsoft.com/office/drawing/2014/main" id="{231C5119-E082-4153-9E80-AEB7FEE60C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23728" cy="2322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breeze.wav"/>
          </p:stSnd>
        </p:sndAc>
      </p:transition>
    </mc:Choice>
    <mc:Fallback xmlns="">
      <p:transition spd="slow">
        <p:fade/>
        <p:sndAc>
          <p:stSnd>
            <p:snd r:embed="rId11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97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mp-SoundBible.com-100729758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759E409D-9DAC-4DE3-8B36-ADC413A72ED3}"/>
              </a:ext>
            </a:extLst>
          </p:cNvPr>
          <p:cNvSpPr/>
          <p:nvPr/>
        </p:nvSpPr>
        <p:spPr>
          <a:xfrm>
            <a:off x="912404" y="4075632"/>
            <a:ext cx="7080026" cy="12975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omic Sans MS" panose="030F0702030302020204" pitchFamily="66" charset="0"/>
                <a:ea typeface="+mj-ea"/>
              </a:rPr>
              <a:t>¿QUÉ CELEBRAMOS EN SEPTIEMBRE?</a:t>
            </a:r>
            <a:endParaRPr lang="en-US" sz="3600" b="1" cap="none" spc="0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Comic Sans MS" panose="030F0702030302020204" pitchFamily="66" charset="0"/>
              <a:ea typeface="+mj-ea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0DB875-49E3-4B9D-8AAE-D81A127B6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2" y="547807"/>
            <a:ext cx="7606349" cy="3816806"/>
          </a:xfrm>
          <a:prstGeom prst="rect">
            <a:avLst/>
          </a:prstGeom>
        </p:spPr>
      </p:pic>
      <p:pic>
        <p:nvPicPr>
          <p:cNvPr id="3" name="Imagen 2" descr="Imagen que contiene esquiando&#10;&#10;Descripción generada automáticamente">
            <a:extLst>
              <a:ext uri="{FF2B5EF4-FFF2-40B4-BE49-F238E27FC236}">
                <a16:creationId xmlns:a16="http://schemas.microsoft.com/office/drawing/2014/main" id="{C55836D7-8F31-47BE-8FC3-EDD3FFC8800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62" b="9386"/>
          <a:stretch/>
        </p:blipFill>
        <p:spPr>
          <a:xfrm>
            <a:off x="760412" y="692696"/>
            <a:ext cx="7384010" cy="3238048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937D71C-83CF-4533-82D1-347C5EB00779}"/>
              </a:ext>
            </a:extLst>
          </p:cNvPr>
          <p:cNvSpPr/>
          <p:nvPr/>
        </p:nvSpPr>
        <p:spPr>
          <a:xfrm>
            <a:off x="1278065" y="5227761"/>
            <a:ext cx="7080026" cy="10824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cap="none" spc="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omic Sans MS" panose="030F0702030302020204" pitchFamily="66" charset="0"/>
                <a:ea typeface="+mj-ea"/>
              </a:rPr>
              <a:t>El </a:t>
            </a:r>
            <a:r>
              <a:rPr lang="en-US" sz="36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0000CC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omic Sans MS" panose="030F0702030302020204" pitchFamily="66" charset="0"/>
                <a:ea typeface="+mj-ea"/>
              </a:rPr>
              <a:t>CUMPLEAÑOS</a:t>
            </a:r>
            <a:r>
              <a:rPr lang="en-US" sz="3600" b="1" cap="none" spc="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omic Sans MS" panose="030F0702030302020204" pitchFamily="66" charset="0"/>
                <a:ea typeface="+mj-ea"/>
              </a:rPr>
              <a:t> de </a:t>
            </a:r>
            <a:r>
              <a:rPr lang="en-US" sz="3600" b="1" cap="none" spc="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omic Sans MS" panose="030F0702030302020204" pitchFamily="66" charset="0"/>
                <a:ea typeface="+mj-ea"/>
              </a:rPr>
              <a:t>CHILE</a:t>
            </a:r>
          </a:p>
        </p:txBody>
      </p:sp>
    </p:spTree>
    <p:extLst>
      <p:ext uri="{BB962C8B-B14F-4D97-AF65-F5344CB8AC3E}">
        <p14:creationId xmlns:p14="http://schemas.microsoft.com/office/powerpoint/2010/main" val="2198780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2" name="explode.wav"/>
          </p:stSnd>
        </p:sndAc>
      </p:transition>
    </mc:Choice>
    <mc:Fallback xmlns="">
      <p:transition spd="slow">
        <p:fade/>
        <p:sndAc>
          <p:stSnd>
            <p:snd r:embed="rId8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FC8818-78EA-426B-BC85-B0DA7664D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066" y="122704"/>
            <a:ext cx="4421088" cy="970450"/>
          </a:xfrm>
        </p:spPr>
        <p:txBody>
          <a:bodyPr/>
          <a:lstStyle/>
          <a:p>
            <a:r>
              <a:rPr lang="es-CL" dirty="0">
                <a:latin typeface="Comic Sans MS" panose="030F0702030302020204" pitchFamily="66" charset="0"/>
              </a:rPr>
              <a:t>Y </a:t>
            </a:r>
            <a:r>
              <a:rPr lang="es-CL" dirty="0">
                <a:solidFill>
                  <a:srgbClr val="0000CC"/>
                </a:solidFill>
                <a:latin typeface="Comic Sans MS" panose="030F0702030302020204" pitchFamily="66" charset="0"/>
              </a:rPr>
              <a:t>qué </a:t>
            </a:r>
            <a:r>
              <a:rPr lang="es-CL" dirty="0">
                <a:latin typeface="Comic Sans MS" panose="030F0702030302020204" pitchFamily="66" charset="0"/>
              </a:rPr>
              <a:t>es </a:t>
            </a:r>
            <a:r>
              <a:rPr lang="es-CL" dirty="0">
                <a:solidFill>
                  <a:srgbClr val="FF0000"/>
                </a:solidFill>
                <a:latin typeface="Comic Sans MS" panose="030F0702030302020204" pitchFamily="66" charset="0"/>
              </a:rPr>
              <a:t>Chile</a:t>
            </a:r>
            <a:r>
              <a:rPr lang="es-CL" dirty="0">
                <a:latin typeface="Comic Sans MS" panose="030F0702030302020204" pitchFamily="66" charset="0"/>
              </a:rPr>
              <a:t>…?</a:t>
            </a:r>
          </a:p>
        </p:txBody>
      </p:sp>
      <p:pic>
        <p:nvPicPr>
          <p:cNvPr id="5" name="Marcador de contenido 4" descr="Imagen que contiene dibujo&#10;&#10;Descripción generada automáticamente">
            <a:extLst>
              <a:ext uri="{FF2B5EF4-FFF2-40B4-BE49-F238E27FC236}">
                <a16:creationId xmlns:a16="http://schemas.microsoft.com/office/drawing/2014/main" id="{C03E1C8D-1F00-475D-BB42-C250BA634F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511" y="1064933"/>
            <a:ext cx="4421088" cy="5805264"/>
          </a:xfr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25C2CEB-600A-46A3-9157-9A0606679464}"/>
              </a:ext>
            </a:extLst>
          </p:cNvPr>
          <p:cNvSpPr txBox="1"/>
          <p:nvPr/>
        </p:nvSpPr>
        <p:spPr>
          <a:xfrm>
            <a:off x="6876256" y="0"/>
            <a:ext cx="25202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>
                <a:latin typeface="Comic Sans MS" panose="030F0702030302020204" pitchFamily="66" charset="0"/>
              </a:rPr>
              <a:t>-Es el territorio o país donde vivimos. Por eso todos somos </a:t>
            </a:r>
            <a:r>
              <a:rPr lang="es-CL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Chilenos.</a:t>
            </a:r>
          </a:p>
        </p:txBody>
      </p:sp>
      <p:pic>
        <p:nvPicPr>
          <p:cNvPr id="11" name="Imagen 10" descr="Imagen que contiene computadora&#10;&#10;Descripción generada automáticamente">
            <a:extLst>
              <a:ext uri="{FF2B5EF4-FFF2-40B4-BE49-F238E27FC236}">
                <a16:creationId xmlns:a16="http://schemas.microsoft.com/office/drawing/2014/main" id="{96549F8B-BBD5-45EE-9169-EAED3B81C5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055" y="2667135"/>
            <a:ext cx="2123207" cy="1317261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51E05036-A0A3-4D83-BC9C-ED0A0128EAB4}"/>
              </a:ext>
            </a:extLst>
          </p:cNvPr>
          <p:cNvSpPr txBox="1"/>
          <p:nvPr/>
        </p:nvSpPr>
        <p:spPr>
          <a:xfrm>
            <a:off x="6979554" y="3068224"/>
            <a:ext cx="20162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>
                <a:latin typeface="Comic Sans MS" panose="030F0702030302020204" pitchFamily="66" charset="0"/>
              </a:rPr>
              <a:t>- Nuestro país es </a:t>
            </a:r>
            <a:r>
              <a:rPr lang="es-CL" sz="2800" dirty="0">
                <a:solidFill>
                  <a:srgbClr val="0000CC"/>
                </a:solidFill>
                <a:latin typeface="Comic Sans MS" panose="030F0702030302020204" pitchFamily="66" charset="0"/>
              </a:rPr>
              <a:t>Largo</a:t>
            </a:r>
            <a:r>
              <a:rPr lang="es-CL" sz="2800" dirty="0">
                <a:latin typeface="Comic Sans MS" panose="030F0702030302020204" pitchFamily="66" charset="0"/>
              </a:rPr>
              <a:t> y </a:t>
            </a:r>
            <a:r>
              <a:rPr lang="es-CL" sz="2800" dirty="0">
                <a:solidFill>
                  <a:srgbClr val="0000CC"/>
                </a:solidFill>
                <a:latin typeface="Comic Sans MS" panose="030F0702030302020204" pitchFamily="66" charset="0"/>
              </a:rPr>
              <a:t>Angosto.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E164C75-CA26-4751-9ED3-BB9DCB3587E1}"/>
              </a:ext>
            </a:extLst>
          </p:cNvPr>
          <p:cNvSpPr txBox="1"/>
          <p:nvPr/>
        </p:nvSpPr>
        <p:spPr>
          <a:xfrm>
            <a:off x="6732240" y="4884106"/>
            <a:ext cx="24117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>
                <a:latin typeface="Comic Sans MS" panose="030F0702030302020204" pitchFamily="66" charset="0"/>
              </a:rPr>
              <a:t>-A lo largo encontramos el </a:t>
            </a:r>
            <a:r>
              <a:rPr lang="es-CL" sz="2800" dirty="0">
                <a:solidFill>
                  <a:srgbClr val="DE0000"/>
                </a:solidFill>
                <a:latin typeface="Comic Sans MS" panose="030F0702030302020204" pitchFamily="66" charset="0"/>
              </a:rPr>
              <a:t>Mar pacífico.</a:t>
            </a:r>
          </a:p>
        </p:txBody>
      </p:sp>
      <p:pic>
        <p:nvPicPr>
          <p:cNvPr id="22" name="Imagen 21" descr="Un hombre con el sol en la playa&#10;&#10;Descripción generada automáticamente">
            <a:extLst>
              <a:ext uri="{FF2B5EF4-FFF2-40B4-BE49-F238E27FC236}">
                <a16:creationId xmlns:a16="http://schemas.microsoft.com/office/drawing/2014/main" id="{BE4CF9AC-5715-43E2-BBB3-619531B4AC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91543"/>
            <a:ext cx="2546833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2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ightsaber Turn On-SoundBible.com-163766339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Jump-SoundBible.com-100729758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4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4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92E4F5C0-CAED-4D81-9BB2-091D53BF2571}"/>
              </a:ext>
            </a:extLst>
          </p:cNvPr>
          <p:cNvSpPr/>
          <p:nvPr/>
        </p:nvSpPr>
        <p:spPr>
          <a:xfrm>
            <a:off x="482710" y="5517232"/>
            <a:ext cx="8178579" cy="8367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0000CC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omic Sans MS" panose="030F0702030302020204" pitchFamily="66" charset="0"/>
                <a:ea typeface="+mj-ea"/>
              </a:rPr>
              <a:t>Pueblos </a:t>
            </a:r>
            <a:r>
              <a:rPr lang="en-US" sz="36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0000CC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omic Sans MS" panose="030F0702030302020204" pitchFamily="66" charset="0"/>
                <a:ea typeface="+mj-ea"/>
              </a:rPr>
              <a:t>Originarios</a:t>
            </a:r>
            <a:r>
              <a:rPr lang="en-US" sz="3600" b="1" cap="none" spc="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omic Sans MS" panose="030F0702030302020204" pitchFamily="66" charset="0"/>
                <a:ea typeface="+mj-ea"/>
              </a:rPr>
              <a:t> de </a:t>
            </a:r>
            <a:r>
              <a:rPr lang="en-US" sz="3600" b="1" cap="none" spc="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omic Sans MS" panose="030F0702030302020204" pitchFamily="66" charset="0"/>
                <a:ea typeface="+mj-ea"/>
              </a:rPr>
              <a:t>CHILE</a:t>
            </a:r>
          </a:p>
        </p:txBody>
      </p:sp>
      <p:pic>
        <p:nvPicPr>
          <p:cNvPr id="6" name="Imagen 5" descr="Imagen que contiene dibujo&#10;&#10;Descripción generada automáticamente">
            <a:extLst>
              <a:ext uri="{FF2B5EF4-FFF2-40B4-BE49-F238E27FC236}">
                <a16:creationId xmlns:a16="http://schemas.microsoft.com/office/drawing/2014/main" id="{3D2C05B1-3589-49C7-9D00-E928D12412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43" y="288411"/>
            <a:ext cx="9233024" cy="462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57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suction.wav"/>
          </p:stSnd>
        </p:sndAc>
      </p:transition>
    </mc:Choice>
    <mc:Fallback xmlns="">
      <p:transition spd="slow">
        <p:fade/>
        <p:sndAc>
          <p:stSnd>
            <p:snd r:embed="rId6" name="suctio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ms-alert-5-daniel_sim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DB71B7F-A007-4DCD-BB30-A359E00E5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194" y="85077"/>
            <a:ext cx="7764463" cy="969963"/>
          </a:xfrm>
        </p:spPr>
        <p:txBody>
          <a:bodyPr/>
          <a:lstStyle/>
          <a:p>
            <a:r>
              <a:rPr lang="es-CL" dirty="0">
                <a:solidFill>
                  <a:srgbClr val="FF0000"/>
                </a:solidFill>
                <a:latin typeface="Comic Sans MS" panose="030F0702030302020204" pitchFamily="66" charset="0"/>
              </a:rPr>
              <a:t>Símbolos </a:t>
            </a:r>
            <a:r>
              <a:rPr lang="es-CL" dirty="0">
                <a:solidFill>
                  <a:srgbClr val="0000CC"/>
                </a:solidFill>
                <a:latin typeface="Comic Sans MS" panose="030F0702030302020204" pitchFamily="66" charset="0"/>
              </a:rPr>
              <a:t>Patrios</a:t>
            </a:r>
          </a:p>
        </p:txBody>
      </p:sp>
      <p:pic>
        <p:nvPicPr>
          <p:cNvPr id="6" name="Imagen 5" descr="Bandera de color rojo&#10;&#10;Descripción generada automáticamente">
            <a:hlinkClick r:id="rId7" action="ppaction://hlinkpres?slideindex=6&amp;slidetitle=Y el Himno Nacional"/>
            <a:extLst>
              <a:ext uri="{FF2B5EF4-FFF2-40B4-BE49-F238E27FC236}">
                <a16:creationId xmlns:a16="http://schemas.microsoft.com/office/drawing/2014/main" id="{4EEABC0B-36C3-4EAC-806B-17181FD85C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8" y="850992"/>
            <a:ext cx="4089303" cy="237888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F940F0B-FFDA-4C71-B39C-8B8DA13FD4CA}"/>
              </a:ext>
            </a:extLst>
          </p:cNvPr>
          <p:cNvSpPr txBox="1"/>
          <p:nvPr/>
        </p:nvSpPr>
        <p:spPr>
          <a:xfrm>
            <a:off x="157104" y="3258792"/>
            <a:ext cx="3997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latin typeface="Comic Sans MS" panose="030F0702030302020204" pitchFamily="66" charset="0"/>
              </a:rPr>
              <a:t>La Bandera Blanca, azul y roja.</a:t>
            </a:r>
          </a:p>
        </p:txBody>
      </p:sp>
      <p:pic>
        <p:nvPicPr>
          <p:cNvPr id="9" name="Imagen 8" descr="Imagen que contiene dibujo&#10;&#10;Descripción generada automáticamente">
            <a:extLst>
              <a:ext uri="{FF2B5EF4-FFF2-40B4-BE49-F238E27FC236}">
                <a16:creationId xmlns:a16="http://schemas.microsoft.com/office/drawing/2014/main" id="{DAE85C7C-C849-434F-93EB-564D645AC2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200" y="979534"/>
            <a:ext cx="4030152" cy="2250343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2DDD0D1-9ED2-413C-8B7B-FF29EB6B9800}"/>
              </a:ext>
            </a:extLst>
          </p:cNvPr>
          <p:cNvSpPr txBox="1"/>
          <p:nvPr/>
        </p:nvSpPr>
        <p:spPr>
          <a:xfrm>
            <a:off x="5011026" y="3228014"/>
            <a:ext cx="4210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>
                <a:latin typeface="Comic Sans MS" panose="030F0702030302020204" pitchFamily="66" charset="0"/>
              </a:rPr>
              <a:t>El Copihue, Nuestra flor Nacional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D1AFB2A-7560-42DE-9ED4-DC702163FBA7}"/>
              </a:ext>
            </a:extLst>
          </p:cNvPr>
          <p:cNvSpPr txBox="1"/>
          <p:nvPr/>
        </p:nvSpPr>
        <p:spPr>
          <a:xfrm>
            <a:off x="251520" y="6403591"/>
            <a:ext cx="3997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latin typeface="Comic Sans MS" panose="030F0702030302020204" pitchFamily="66" charset="0"/>
              </a:rPr>
              <a:t>El Escudo de Chile.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D9E5A6D-A7A7-4900-98E3-2F052516EA4F}"/>
              </a:ext>
            </a:extLst>
          </p:cNvPr>
          <p:cNvSpPr txBox="1"/>
          <p:nvPr/>
        </p:nvSpPr>
        <p:spPr>
          <a:xfrm>
            <a:off x="5667785" y="6372813"/>
            <a:ext cx="3441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>
                <a:latin typeface="Comic Sans MS" panose="030F0702030302020204" pitchFamily="66" charset="0"/>
              </a:rPr>
              <a:t>La Cueca</a:t>
            </a:r>
          </a:p>
        </p:txBody>
      </p:sp>
      <p:pic>
        <p:nvPicPr>
          <p:cNvPr id="17" name="Imagen 16" descr="Imagen que contiene dibujo&#10;&#10;Descripción generada automáticamente">
            <a:hlinkClick r:id="rId10" action="ppaction://hlinkpres?slideindex=7&amp;slidetitle=Animales de Nuestro Escudo."/>
            <a:extLst>
              <a:ext uri="{FF2B5EF4-FFF2-40B4-BE49-F238E27FC236}">
                <a16:creationId xmlns:a16="http://schemas.microsoft.com/office/drawing/2014/main" id="{7B7409BF-7789-4220-A1F5-0809214262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71" y="3726148"/>
            <a:ext cx="4210339" cy="2579418"/>
          </a:xfrm>
          <a:prstGeom prst="rect">
            <a:avLst/>
          </a:prstGeom>
        </p:spPr>
      </p:pic>
      <p:pic>
        <p:nvPicPr>
          <p:cNvPr id="19" name="Imagen 18" descr="Imagen que contiene camino, exterior, persona, montar a caballo&#10;&#10;Descripción generada automáticamente">
            <a:hlinkClick r:id="rId12" action="ppaction://hlinkpres?slideindex=9&amp;slidetitle=LA CUECA"/>
            <a:extLst>
              <a:ext uri="{FF2B5EF4-FFF2-40B4-BE49-F238E27FC236}">
                <a16:creationId xmlns:a16="http://schemas.microsoft.com/office/drawing/2014/main" id="{688060C1-84F5-44B5-BA88-C4FFBF96558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963" y="3719651"/>
            <a:ext cx="4149818" cy="270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23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14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lectrical_Sweep-Sweeper-176011149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ms-alert-5-daniel_sim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lass_ping-Go445-120703015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CC3A96-446C-4D95-80AB-929FE3B5C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B0A08B-7172-47C1-93FF-EAFB92D3D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FDFC070-DF45-4640-8415-B3E80EB6D1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3" b="9469"/>
          <a:stretch/>
        </p:blipFill>
        <p:spPr bwMode="auto">
          <a:xfrm>
            <a:off x="323528" y="476672"/>
            <a:ext cx="8424937" cy="6071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311C9048-35AD-4157-BF2F-0DEBC1768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88" b="95025" l="9562" r="92829">
                        <a14:foregroundMark x1="37052" y1="11940" x2="37052" y2="11940"/>
                        <a14:foregroundMark x1="49801" y1="8955" x2="49801" y2="8955"/>
                        <a14:foregroundMark x1="78884" y1="27363" x2="78884" y2="27363"/>
                        <a14:foregroundMark x1="86454" y1="57711" x2="86454" y2="57711"/>
                        <a14:foregroundMark x1="55378" y1="91045" x2="55378" y2="91045"/>
                        <a14:foregroundMark x1="32669" y1="86567" x2="32669" y2="86567"/>
                        <a14:foregroundMark x1="19920" y1="62687" x2="19920" y2="62687"/>
                        <a14:foregroundMark x1="15936" y1="56219" x2="15936" y2="56219"/>
                        <a14:foregroundMark x1="17928" y1="45771" x2="17928" y2="45771"/>
                        <a14:foregroundMark x1="90438" y1="22886" x2="90438" y2="22886"/>
                        <a14:foregroundMark x1="74900" y1="38806" x2="74900" y2="38806"/>
                        <a14:foregroundMark x1="80876" y1="70647" x2="80876" y2="70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1"/>
            <a:ext cx="2390775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33AA27FB-F5DD-42D1-BC7A-8D9088EE2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43" y="3831356"/>
            <a:ext cx="2285884" cy="1768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DAAF99B9-CBCA-4D51-88A8-70F1C5DDE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871" y="1712978"/>
            <a:ext cx="2188767" cy="2340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C7D5C926-8548-4111-B8B8-29DD4F304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138" y="3831356"/>
            <a:ext cx="2325997" cy="1768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1DC900A3-1B27-46F2-B3D0-102A948EA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5400">
                        <a14:foregroundMark x1="15400" y1="65000" x2="15400" y2="65000"/>
                        <a14:foregroundMark x1="39000" y1="78600" x2="39000" y2="78600"/>
                        <a14:foregroundMark x1="30600" y1="80400" x2="30600" y2="80400"/>
                        <a14:foregroundMark x1="35800" y1="88000" x2="35800" y2="88000"/>
                        <a14:foregroundMark x1="53000" y1="86200" x2="53000" y2="86200"/>
                        <a14:foregroundMark x1="78000" y1="65600" x2="78000" y2="65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137979"/>
            <a:ext cx="1728192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9">
            <a:extLst>
              <a:ext uri="{FF2B5EF4-FFF2-40B4-BE49-F238E27FC236}">
                <a16:creationId xmlns:a16="http://schemas.microsoft.com/office/drawing/2014/main" id="{1B1640B2-27A4-4C87-97C5-ACF90332E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681" y="3866171"/>
            <a:ext cx="2411759" cy="1739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767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Jump-SoundBible.com-100729758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Jump-SoundBible.com-100729758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5ED0F2-0716-4284-8655-629D6A7ED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18594"/>
            <a:ext cx="7765322" cy="970450"/>
          </a:xfrm>
        </p:spPr>
        <p:txBody>
          <a:bodyPr/>
          <a:lstStyle/>
          <a:p>
            <a:r>
              <a:rPr lang="es-CL" dirty="0"/>
              <a:t>Animales de Nuestro Escudo.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E4D368-B155-400E-8032-7EF916D33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3CC0084-9463-4B9D-8C33-AD2BC30BC4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0"/>
          <a:stretch/>
        </p:blipFill>
        <p:spPr bwMode="auto">
          <a:xfrm>
            <a:off x="658460" y="1374531"/>
            <a:ext cx="7704855" cy="54726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6619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toon Noises Skid-SoundBible.com-205046856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91475-00E5-4845-B686-AA6F50C4F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49B8DA-9F8A-484E-829F-57AF3F6304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71016E6-0DA9-4251-9F19-FB6AA802F5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98"/>
          <a:stretch/>
        </p:blipFill>
        <p:spPr bwMode="auto">
          <a:xfrm>
            <a:off x="611593" y="881336"/>
            <a:ext cx="7839075" cy="597666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612879C1-F304-4D65-8206-B6E1452D4721}"/>
              </a:ext>
            </a:extLst>
          </p:cNvPr>
          <p:cNvSpPr txBox="1">
            <a:spLocks/>
          </p:cNvSpPr>
          <p:nvPr/>
        </p:nvSpPr>
        <p:spPr>
          <a:xfrm>
            <a:off x="611593" y="48175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CL"/>
              <a:t>Animales de Nuestro Escudo.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1268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toon Hop-SoundBible.com-55315813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52C1D7-827C-44F6-8FED-CCDEBF171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21" y="260648"/>
            <a:ext cx="7765322" cy="970450"/>
          </a:xfrm>
        </p:spPr>
        <p:txBody>
          <a:bodyPr/>
          <a:lstStyle/>
          <a:p>
            <a:r>
              <a:rPr lang="es-CL" dirty="0">
                <a:latin typeface="Comic Sans MS" panose="030F0702030302020204" pitchFamily="66" charset="0"/>
              </a:rPr>
              <a:t>LA </a:t>
            </a:r>
            <a:r>
              <a:rPr lang="es-CL" dirty="0">
                <a:solidFill>
                  <a:srgbClr val="FF0000"/>
                </a:solidFill>
                <a:latin typeface="Comic Sans MS" panose="030F0702030302020204" pitchFamily="66" charset="0"/>
              </a:rPr>
              <a:t>CUECA </a:t>
            </a:r>
          </a:p>
        </p:txBody>
      </p:sp>
      <p:pic>
        <p:nvPicPr>
          <p:cNvPr id="3" name="y2mate.com - cueca   chilena  campeones  folclor  bailes programa  monteaguilino_iWgtCfwGhAQ_480p">
            <a:hlinkClick r:id="" action="ppaction://media"/>
            <a:extLst>
              <a:ext uri="{FF2B5EF4-FFF2-40B4-BE49-F238E27FC236}">
                <a16:creationId xmlns:a16="http://schemas.microsoft.com/office/drawing/2014/main" id="{1E3ACC94-9605-4688-B900-A007CC85DF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03648" y="1052736"/>
            <a:ext cx="6048672" cy="42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79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F16614-6243-4B65-8210-C4A54758D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408" y="-13493"/>
            <a:ext cx="7765322" cy="970450"/>
          </a:xfrm>
        </p:spPr>
        <p:txBody>
          <a:bodyPr/>
          <a:lstStyle/>
          <a:p>
            <a:r>
              <a:rPr lang="es-CL" dirty="0"/>
              <a:t>Conozcamos La Canción Nacional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160BBA-659E-47FC-8835-57D118BEA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416E4CE4-150D-4271-96F8-6821952678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" b="2270"/>
          <a:stretch/>
        </p:blipFill>
        <p:spPr bwMode="auto">
          <a:xfrm>
            <a:off x="440421" y="841324"/>
            <a:ext cx="8255171" cy="58410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09487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lectrical_Sweep-Sweeper-176011149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BE45A38-BA13-43C8-BEB4-59F0D6F73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260648"/>
            <a:ext cx="7764463" cy="969963"/>
          </a:xfrm>
        </p:spPr>
        <p:txBody>
          <a:bodyPr/>
          <a:lstStyle/>
          <a:p>
            <a:r>
              <a:rPr lang="es-CL" dirty="0">
                <a:solidFill>
                  <a:schemeClr val="tx1"/>
                </a:solidFill>
                <a:latin typeface="Comic Sans MS" panose="030F0702030302020204" pitchFamily="66" charset="0"/>
              </a:rPr>
              <a:t>Escuchemos</a:t>
            </a:r>
            <a:r>
              <a:rPr lang="es-CL" dirty="0">
                <a:solidFill>
                  <a:srgbClr val="FF0000"/>
                </a:solidFill>
                <a:latin typeface="Comic Sans MS" panose="030F0702030302020204" pitchFamily="66" charset="0"/>
              </a:rPr>
              <a:t> Himno </a:t>
            </a:r>
            <a:r>
              <a:rPr lang="es-CL" dirty="0">
                <a:solidFill>
                  <a:srgbClr val="0000CC"/>
                </a:solidFill>
                <a:latin typeface="Comic Sans MS" panose="030F0702030302020204" pitchFamily="66" charset="0"/>
              </a:rPr>
              <a:t>Nacional</a:t>
            </a:r>
            <a:r>
              <a:rPr lang="es-CL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endParaRPr lang="es-CL" dirty="0">
              <a:solidFill>
                <a:srgbClr val="0000CC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Imagen 5" descr="Imagen que contiene exterior, puesta de sol, nubes, nublado&#10;&#10;Descripción generada automáticamente">
            <a:extLst>
              <a:ext uri="{FF2B5EF4-FFF2-40B4-BE49-F238E27FC236}">
                <a16:creationId xmlns:a16="http://schemas.microsoft.com/office/drawing/2014/main" id="{09BE6BE1-62D0-4694-ABF0-3E0D73671D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239699"/>
            <a:ext cx="6684342" cy="3240360"/>
          </a:xfrm>
          <a:prstGeom prst="rect">
            <a:avLst/>
          </a:prstGeom>
        </p:spPr>
      </p:pic>
      <p:pic>
        <p:nvPicPr>
          <p:cNvPr id="7" name="Himno Nacional de Chile - The National Anthem of Chile (versión I)">
            <a:hlinkClick r:id="" action="ppaction://media"/>
            <a:extLst>
              <a:ext uri="{FF2B5EF4-FFF2-40B4-BE49-F238E27FC236}">
                <a16:creationId xmlns:a16="http://schemas.microsoft.com/office/drawing/2014/main" id="{79A3FCB9-A27E-4F64-9356-A5E01C69A6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980728"/>
            <a:ext cx="9144000" cy="502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32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9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DBB6C3-7E19-489C-B06A-D3329C4C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96349"/>
            <a:ext cx="8712968" cy="812371"/>
          </a:xfrm>
        </p:spPr>
        <p:txBody>
          <a:bodyPr/>
          <a:lstStyle/>
          <a:p>
            <a:r>
              <a:rPr lang="es-CL" dirty="0">
                <a:latin typeface="Comic Sans MS" panose="030F0702030302020204" pitchFamily="66" charset="0"/>
              </a:rPr>
              <a:t>Ahora Practiquemos Lo Aprendido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DE6A86C-E978-4E06-AAFC-5D0E2F91CF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595" t="25162" r="38267" b="13296"/>
          <a:stretch/>
        </p:blipFill>
        <p:spPr>
          <a:xfrm>
            <a:off x="1907704" y="884785"/>
            <a:ext cx="5256584" cy="614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486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zarra">
  <a:themeElements>
    <a:clrScheme name="Pizarra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Pizarra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zarr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98</Words>
  <Application>Microsoft Office PowerPoint</Application>
  <PresentationFormat>Presentación en pantalla (4:3)</PresentationFormat>
  <Paragraphs>19</Paragraphs>
  <Slides>12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Calibri</vt:lpstr>
      <vt:lpstr>Calisto MT</vt:lpstr>
      <vt:lpstr>Comic Sans MS</vt:lpstr>
      <vt:lpstr>Wingdings 2</vt:lpstr>
      <vt:lpstr>Pizarra</vt:lpstr>
      <vt:lpstr>Presentación de PowerPoint</vt:lpstr>
      <vt:lpstr>Presentación de PowerPoint</vt:lpstr>
      <vt:lpstr>Y qué es Chile…?</vt:lpstr>
      <vt:lpstr>Presentación de PowerPoint</vt:lpstr>
      <vt:lpstr>Símbolos Patrios</vt:lpstr>
      <vt:lpstr>Presentación de PowerPoint</vt:lpstr>
      <vt:lpstr>Animales de Nuestro Escudo.</vt:lpstr>
      <vt:lpstr>Presentación de PowerPoint</vt:lpstr>
      <vt:lpstr>LA CUECA </vt:lpstr>
      <vt:lpstr>Conozcamos La Canción Nacional</vt:lpstr>
      <vt:lpstr>Escuchemos Himno Nacional </vt:lpstr>
      <vt:lpstr>Ahora Practiquemos Lo Aprendido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Contreras</dc:creator>
  <cp:lastModifiedBy>Cristina Contreras</cp:lastModifiedBy>
  <cp:revision>25</cp:revision>
  <dcterms:created xsi:type="dcterms:W3CDTF">2020-09-09T20:25:09Z</dcterms:created>
  <dcterms:modified xsi:type="dcterms:W3CDTF">2020-09-10T13:48:37Z</dcterms:modified>
</cp:coreProperties>
</file>