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audio15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56" r:id="rId9"/>
    <p:sldId id="269" r:id="rId10"/>
    <p:sldId id="270" r:id="rId11"/>
    <p:sldId id="273" r:id="rId12"/>
    <p:sldId id="274" r:id="rId13"/>
    <p:sldId id="276" r:id="rId14"/>
    <p:sldId id="279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0E9B"/>
    <a:srgbClr val="DE0000"/>
    <a:srgbClr val="F1491B"/>
    <a:srgbClr val="FF6565"/>
    <a:srgbClr val="C2201C"/>
    <a:srgbClr val="E68D86"/>
    <a:srgbClr val="0000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16" autoAdjust="0"/>
    <p:restoredTop sz="94660"/>
  </p:normalViewPr>
  <p:slideViewPr>
    <p:cSldViewPr>
      <p:cViewPr varScale="1">
        <p:scale>
          <a:sx n="52" d="100"/>
          <a:sy n="52" d="100"/>
        </p:scale>
        <p:origin x="3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C19C5C03-BF18-4AE9-8086-A9767D764D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B63FC0DE-1D6A-4EDA-B1FC-D410CE0552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9E5911A-D959-4147-9DC0-49B5E5058D50}" type="datetimeFigureOut">
              <a:rPr lang="es-CL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3FECC38D-F7BB-4D4F-A26E-742A5FB8A3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L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7C2B1149-8F0C-47B3-B494-D0F802524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L" noProof="0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5CF1412D-E3A5-4A2D-A811-91E8370DDE5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62A5ED35-4443-40ED-887E-9EC32EBBE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73DE42D-250D-49FB-9AE8-B74ADCB645CB}" type="slidenum">
              <a:rPr lang="es-CL" altLang="es-CL"/>
              <a:pPr/>
              <a:t>‹Nº›</a:t>
            </a:fld>
            <a:endParaRPr lang="es-CL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E74A5B-E4BF-4F36-BE0C-FC9EB65973E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3161-DA1A-4DE3-8A09-296D4D1F02F8}" type="slidenum">
              <a:rPr lang="es-CL" altLang="es-CL" smtClean="0"/>
              <a:pPr/>
              <a:t>‹Nº›</a:t>
            </a:fld>
            <a:endParaRPr lang="es-CL" altLang="es-CL"/>
          </a:p>
        </p:txBody>
      </p:sp>
      <p:pic>
        <p:nvPicPr>
          <p:cNvPr id="7" name="6 Imagen" descr="Season Fiestas Patrias.jpg">
            <a:extLst>
              <a:ext uri="{FF2B5EF4-FFF2-40B4-BE49-F238E27FC236}">
                <a16:creationId xmlns:a16="http://schemas.microsoft.com/office/drawing/2014/main" id="{58AA91B4-0F6E-4BCF-A05A-C0AECBD08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6332538"/>
            <a:ext cx="86360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 descr="research.png">
            <a:extLst>
              <a:ext uri="{FF2B5EF4-FFF2-40B4-BE49-F238E27FC236}">
                <a16:creationId xmlns:a16="http://schemas.microsoft.com/office/drawing/2014/main" id="{9221DD51-2054-4980-876F-9853A48761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588125"/>
            <a:ext cx="241141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81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1BA08D-D8F5-4FFF-8C34-FBCE32E8602A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D1DD-CF30-4535-87F8-7323A2F453A4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58644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FD5F5-C8BE-4398-8C11-EC37647715CA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6D2C-5DAA-4C81-97A7-8624B5D383BD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43882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914D1E-209C-47A3-8262-A5B3037F1856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E2EE3-BCDE-4ED9-BCEB-1660576BB60A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4561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661747-1DB1-4255-952D-5EFBBFF70B79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0DE3-30B8-4CA4-A787-2A3EBF7E9C0B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52929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36731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619C25-1C01-44B7-99D5-32BCB4DA5EC1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3610-0553-465A-9E52-24A371A45D2A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2791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771FE-23E4-4958-AC63-3B231000615B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54DB-EAE9-47D1-8EE5-45BE3AE14A46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690481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2D0438-94F1-4602-BB19-A7011052129C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8CEB-1B52-45BF-858F-92BCE52FA8A6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76217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447352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1541545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7245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526398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347444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241526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5AC0E5-8422-43A6-9DA5-68E9A11D13FA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1C73C-E73A-489C-8441-FEB79498CFE5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911309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7446DC-B65B-48BC-8E5B-874486E02E43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0707-8F78-4E9E-959F-C9DF24F410B3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424851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87469BA1-FF47-4C38-8D0B-D31237B8E4BE}" type="datetimeFigureOut">
              <a:rPr lang="es-CL" smtClean="0"/>
              <a:pPr>
                <a:defRPr/>
              </a:pPr>
              <a:t>03-09-2020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6F53C09-007F-41F7-8C47-C9A1F98BEB3C}" type="slidenum">
              <a:rPr lang="es-CL" altLang="es-CL" smtClean="0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138972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3.wav"/><Relationship Id="rId7" Type="http://schemas.openxmlformats.org/officeDocument/2006/relationships/image" Target="../media/image12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audio" Target="../media/audio5.wav"/><Relationship Id="rId10" Type="http://schemas.openxmlformats.org/officeDocument/2006/relationships/audio" Target="../media/audio2.wav"/><Relationship Id="rId4" Type="http://schemas.openxmlformats.org/officeDocument/2006/relationships/audio" Target="../media/audio4.wav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audio" Target="../media/audio7.wav"/><Relationship Id="rId7" Type="http://schemas.openxmlformats.org/officeDocument/2006/relationships/image" Target="../media/image18.gi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7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audio" Target="../media/audio10.wav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8.wav"/><Relationship Id="rId7" Type="http://schemas.openxmlformats.org/officeDocument/2006/relationships/image" Target="../media/image29.gif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audio" Target="../media/audio4.wav"/><Relationship Id="rId7" Type="http://schemas.openxmlformats.org/officeDocument/2006/relationships/image" Target="../media/image31.png"/><Relationship Id="rId12" Type="http://schemas.openxmlformats.org/officeDocument/2006/relationships/audio" Target="../media/audio12.wav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4.gif"/><Relationship Id="rId5" Type="http://schemas.openxmlformats.org/officeDocument/2006/relationships/audio" Target="../media/audio14.wav"/><Relationship Id="rId10" Type="http://schemas.openxmlformats.org/officeDocument/2006/relationships/image" Target="../media/image10.gif"/><Relationship Id="rId4" Type="http://schemas.openxmlformats.org/officeDocument/2006/relationships/audio" Target="../media/audio13.wav"/><Relationship Id="rId9" Type="http://schemas.openxmlformats.org/officeDocument/2006/relationships/image" Target="../media/image3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gif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audio8.wav"/><Relationship Id="rId7" Type="http://schemas.microsoft.com/office/2007/relationships/hdphoto" Target="../media/hdphoto1.wdp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3.wdp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6.png"/><Relationship Id="rId7" Type="http://schemas.openxmlformats.org/officeDocument/2006/relationships/image" Target="../media/image50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microsoft.com/office/2007/relationships/hdphoto" Target="../media/hdphoto4.wdp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9.png"/><Relationship Id="rId7" Type="http://schemas.openxmlformats.org/officeDocument/2006/relationships/image" Target="../media/image50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6.wav"/><Relationship Id="rId4" Type="http://schemas.openxmlformats.org/officeDocument/2006/relationships/image" Target="../media/image6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FBD01-4528-4349-B87E-7355EA39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B599BA0-26BF-417C-A33D-BA4993683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7" name="Imagen 6" descr="Imagen que contiene dibujo, alimentos&#10;&#10;Descripción generada automáticamente">
            <a:extLst>
              <a:ext uri="{FF2B5EF4-FFF2-40B4-BE49-F238E27FC236}">
                <a16:creationId xmlns:a16="http://schemas.microsoft.com/office/drawing/2014/main" id="{A08AF8CC-A6EF-4CCE-83C8-2388143DAE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924"/>
            <a:ext cx="8789260" cy="43042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88B06AF-F275-4929-B023-AB98E2338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76672"/>
            <a:ext cx="1788790" cy="177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6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checker/>
        <p:sndAc>
          <p:stSnd>
            <p:snd r:embed="rId2" name="old-fashioned-school-bell-daniel_simon.wav"/>
          </p:stSnd>
        </p:sndAc>
      </p:transition>
    </mc:Choice>
    <mc:Fallback xmlns="">
      <p:transition spd="slow">
        <p:checker/>
        <p:sndAc>
          <p:stSnd>
            <p:snd r:embed="rId6" name="old-fashioned-school-bell-daniel_simon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4E906-9680-489E-92E5-EAC87FA60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 descr="Imagen que contiene ventana, tabla, televisión, cuarto&#10;&#10;Descripción generada automáticamente">
            <a:extLst>
              <a:ext uri="{FF2B5EF4-FFF2-40B4-BE49-F238E27FC236}">
                <a16:creationId xmlns:a16="http://schemas.microsoft.com/office/drawing/2014/main" id="{55495AE3-8CF6-4C9D-ABDF-F85B0BC44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" t="4238" r="6133" b="17781"/>
          <a:stretch/>
        </p:blipFill>
        <p:spPr>
          <a:xfrm>
            <a:off x="-106290" y="-41947"/>
            <a:ext cx="9227709" cy="6858000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C26CEA8-F7C5-44BA-96EB-35DE6EDAF382}"/>
              </a:ext>
            </a:extLst>
          </p:cNvPr>
          <p:cNvSpPr/>
          <p:nvPr/>
        </p:nvSpPr>
        <p:spPr>
          <a:xfrm>
            <a:off x="2518625" y="6131560"/>
            <a:ext cx="359425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Inferencias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91DA699-8CD0-4084-BC61-8C0E76AE7E3D}"/>
              </a:ext>
            </a:extLst>
          </p:cNvPr>
          <p:cNvSpPr txBox="1"/>
          <p:nvPr/>
        </p:nvSpPr>
        <p:spPr>
          <a:xfrm>
            <a:off x="-78093" y="55805"/>
            <a:ext cx="4780754" cy="224709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L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1) Juan tenía mucha hambre y se preparó algo para comer. Le puso queso y tomate, y se lo comió.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90A1A82-F579-4658-AAFC-D49A9D3A6CB3}"/>
              </a:ext>
            </a:extLst>
          </p:cNvPr>
          <p:cNvSpPr txBox="1"/>
          <p:nvPr/>
        </p:nvSpPr>
        <p:spPr>
          <a:xfrm>
            <a:off x="-124879" y="2509538"/>
            <a:ext cx="4827540" cy="169309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L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2) Francisca pedaleaba muy rápido, para alcanzar a su hermana en el parque.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862F55F-7B6B-4EDA-8F90-DDEF18316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1599" y="-26488"/>
            <a:ext cx="4533247" cy="202655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AD678C1-6F76-45DB-A238-5F7DFDB487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1599" y="1984415"/>
            <a:ext cx="4572001" cy="2026554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B1ABCC4-C6C7-4675-847C-77459FD335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4007312"/>
            <a:ext cx="4632063" cy="2157513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69768218-CA8A-4E25-B098-B251B67DA7DB}"/>
              </a:ext>
            </a:extLst>
          </p:cNvPr>
          <p:cNvSpPr txBox="1"/>
          <p:nvPr/>
        </p:nvSpPr>
        <p:spPr>
          <a:xfrm>
            <a:off x="-132441" y="4461861"/>
            <a:ext cx="4723646" cy="169309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L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3)Mi papá escucho la noticia en la radio y cuando salió de la casa llevó el paraguas.</a:t>
            </a:r>
          </a:p>
        </p:txBody>
      </p:sp>
      <p:sp>
        <p:nvSpPr>
          <p:cNvPr id="34" name="Signo de multiplicación 33">
            <a:extLst>
              <a:ext uri="{FF2B5EF4-FFF2-40B4-BE49-F238E27FC236}">
                <a16:creationId xmlns:a16="http://schemas.microsoft.com/office/drawing/2014/main" id="{80AD7899-FE97-4DF3-9AAD-B9B56BF0DF03}"/>
              </a:ext>
            </a:extLst>
          </p:cNvPr>
          <p:cNvSpPr/>
          <p:nvPr/>
        </p:nvSpPr>
        <p:spPr>
          <a:xfrm>
            <a:off x="5076056" y="245356"/>
            <a:ext cx="1368152" cy="11831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" name="Signo de multiplicación 34">
            <a:extLst>
              <a:ext uri="{FF2B5EF4-FFF2-40B4-BE49-F238E27FC236}">
                <a16:creationId xmlns:a16="http://schemas.microsoft.com/office/drawing/2014/main" id="{6CA996B6-61E0-482F-81BE-FDF3665A539C}"/>
              </a:ext>
            </a:extLst>
          </p:cNvPr>
          <p:cNvSpPr/>
          <p:nvPr/>
        </p:nvSpPr>
        <p:spPr>
          <a:xfrm>
            <a:off x="7308304" y="2692890"/>
            <a:ext cx="1368152" cy="11831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Signo de multiplicación 35">
            <a:extLst>
              <a:ext uri="{FF2B5EF4-FFF2-40B4-BE49-F238E27FC236}">
                <a16:creationId xmlns:a16="http://schemas.microsoft.com/office/drawing/2014/main" id="{711FAB61-ACA7-432D-A93E-A66D1D6733CA}"/>
              </a:ext>
            </a:extLst>
          </p:cNvPr>
          <p:cNvSpPr/>
          <p:nvPr/>
        </p:nvSpPr>
        <p:spPr>
          <a:xfrm>
            <a:off x="4905147" y="4575518"/>
            <a:ext cx="1368152" cy="11831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7339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10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acman_Introduction_Music-KP-8263874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rtoon Hop-SoundBible.com-553158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rtoon Hop-SoundBible.com-553158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rtoon Hop-SoundBible.com-553158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3" grpId="0" animBg="1"/>
      <p:bldP spid="31" grpId="0" animBg="1"/>
      <p:bldP spid="34" grpId="0" animBg="1"/>
      <p:bldP spid="35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BFBC7-1DC1-43A4-87BB-18F771CA1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 descr="Imagen que contiene cuarto, tabla, recamara&#10;&#10;Descripción generada automáticamente">
            <a:extLst>
              <a:ext uri="{FF2B5EF4-FFF2-40B4-BE49-F238E27FC236}">
                <a16:creationId xmlns:a16="http://schemas.microsoft.com/office/drawing/2014/main" id="{A83C505E-8646-4DD5-937A-B61D20927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" y="0"/>
            <a:ext cx="9132875" cy="6858000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FF05EE2-4C5F-4535-AADB-74F92E9D3934}"/>
              </a:ext>
            </a:extLst>
          </p:cNvPr>
          <p:cNvSpPr/>
          <p:nvPr/>
        </p:nvSpPr>
        <p:spPr>
          <a:xfrm>
            <a:off x="-26906" y="6211669"/>
            <a:ext cx="9207719" cy="707886"/>
          </a:xfrm>
          <a:prstGeom prst="rect">
            <a:avLst/>
          </a:prstGeom>
          <a:solidFill>
            <a:srgbClr val="C20E9B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702030302020204" pitchFamily="66" charset="0"/>
              </a:rPr>
              <a:t>Une los Opuestos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B947470-46DD-4590-B8F4-E02D07002B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6" y="-14748"/>
            <a:ext cx="6768752" cy="243563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148C3E2-106A-44B1-B68F-29F6366775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16" y="2420889"/>
            <a:ext cx="6768752" cy="3805528"/>
          </a:xfrm>
          <a:prstGeom prst="rect">
            <a:avLst/>
          </a:prstGeom>
        </p:spPr>
      </p:pic>
      <p:pic>
        <p:nvPicPr>
          <p:cNvPr id="14" name="Imagen 13" descr="Imagen que contiene lámpara, cuarto&#10;&#10;Descripción generada automáticamente">
            <a:extLst>
              <a:ext uri="{FF2B5EF4-FFF2-40B4-BE49-F238E27FC236}">
                <a16:creationId xmlns:a16="http://schemas.microsoft.com/office/drawing/2014/main" id="{15DCBD21-8F34-4B0D-A0C9-5B2FBE9BAA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912250"/>
            <a:ext cx="1478492" cy="970450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1B7F707D-23DD-4629-B192-25DD71F6B238}"/>
              </a:ext>
            </a:extLst>
          </p:cNvPr>
          <p:cNvCxnSpPr/>
          <p:nvPr/>
        </p:nvCxnSpPr>
        <p:spPr>
          <a:xfrm>
            <a:off x="2915816" y="609600"/>
            <a:ext cx="3024336" cy="2387352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BA0C85BB-9872-488B-9345-91B304E6317E}"/>
              </a:ext>
            </a:extLst>
          </p:cNvPr>
          <p:cNvCxnSpPr>
            <a:cxnSpLocks/>
          </p:cNvCxnSpPr>
          <p:nvPr/>
        </p:nvCxnSpPr>
        <p:spPr>
          <a:xfrm>
            <a:off x="2537065" y="2140794"/>
            <a:ext cx="3781838" cy="3554344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C8B5E43F-FE3E-4259-98AA-FA02D3988658}"/>
              </a:ext>
            </a:extLst>
          </p:cNvPr>
          <p:cNvCxnSpPr>
            <a:cxnSpLocks/>
          </p:cNvCxnSpPr>
          <p:nvPr/>
        </p:nvCxnSpPr>
        <p:spPr>
          <a:xfrm flipV="1">
            <a:off x="2281290" y="710205"/>
            <a:ext cx="4219762" cy="2426344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ECD19761-E010-42F1-9800-F18041634535}"/>
              </a:ext>
            </a:extLst>
          </p:cNvPr>
          <p:cNvCxnSpPr>
            <a:cxnSpLocks/>
          </p:cNvCxnSpPr>
          <p:nvPr/>
        </p:nvCxnSpPr>
        <p:spPr>
          <a:xfrm flipV="1">
            <a:off x="2537065" y="1887450"/>
            <a:ext cx="3963987" cy="2426793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957369BF-E544-4280-BDCD-BEC1D6B6BCD6}"/>
              </a:ext>
            </a:extLst>
          </p:cNvPr>
          <p:cNvCxnSpPr>
            <a:cxnSpLocks/>
          </p:cNvCxnSpPr>
          <p:nvPr/>
        </p:nvCxnSpPr>
        <p:spPr>
          <a:xfrm flipV="1">
            <a:off x="2537065" y="4453840"/>
            <a:ext cx="3781838" cy="1401881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435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  <p:sndAc>
          <p:stSnd>
            <p:snd r:embed="rId2" name="whoosh.wav"/>
          </p:stSnd>
        </p:sndAc>
      </p:transition>
    </mc:Choice>
    <mc:Fallback xmlns="">
      <p:transition spd="slow">
        <p:fade/>
        <p:sndAc>
          <p:stSnd>
            <p:snd r:embed="rId8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ms-alert-5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ms-alert-5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ms-alert-5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ms-alert-5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ms-alert-5-daniel_sim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1832985-C45F-4FFE-BC95-4F653787A8E7}"/>
              </a:ext>
            </a:extLst>
          </p:cNvPr>
          <p:cNvSpPr/>
          <p:nvPr/>
        </p:nvSpPr>
        <p:spPr>
          <a:xfrm>
            <a:off x="179512" y="0"/>
            <a:ext cx="8640960" cy="1200329"/>
          </a:xfrm>
          <a:prstGeom prst="rect">
            <a:avLst/>
          </a:prstGeom>
          <a:solidFill>
            <a:srgbClr val="C20E9B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Marca con una x la </a:t>
            </a:r>
            <a:r>
              <a:rPr lang="es-E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imagen</a:t>
            </a:r>
            <a:r>
              <a:rPr lang="es-ES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 correspondiente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CBBF8E7-446F-40D6-99BB-0EB4E8678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688" y="1167205"/>
            <a:ext cx="5730158" cy="38426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BA1874D-E44D-4C7A-9B3C-9E69E46B0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4688" y="5014402"/>
            <a:ext cx="5730158" cy="1872208"/>
          </a:xfrm>
          <a:prstGeom prst="rect">
            <a:avLst/>
          </a:prstGeom>
        </p:spPr>
      </p:pic>
      <p:pic>
        <p:nvPicPr>
          <p:cNvPr id="10" name="Imagen 9" descr="Imagen que contiene juguete, lego, reloj&#10;&#10;Descripción generada automáticamente">
            <a:extLst>
              <a:ext uri="{FF2B5EF4-FFF2-40B4-BE49-F238E27FC236}">
                <a16:creationId xmlns:a16="http://schemas.microsoft.com/office/drawing/2014/main" id="{E0AD801D-25C5-42F3-8352-EEF8802177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2334816" cy="2121024"/>
          </a:xfrm>
          <a:prstGeom prst="rect">
            <a:avLst/>
          </a:prstGeom>
        </p:spPr>
      </p:pic>
      <p:sp>
        <p:nvSpPr>
          <p:cNvPr id="7" name="Signo de multiplicación 6">
            <a:extLst>
              <a:ext uri="{FF2B5EF4-FFF2-40B4-BE49-F238E27FC236}">
                <a16:creationId xmlns:a16="http://schemas.microsoft.com/office/drawing/2014/main" id="{B253D429-5F80-4391-A815-A0E95A25E377}"/>
              </a:ext>
            </a:extLst>
          </p:cNvPr>
          <p:cNvSpPr/>
          <p:nvPr/>
        </p:nvSpPr>
        <p:spPr>
          <a:xfrm>
            <a:off x="2368021" y="1499425"/>
            <a:ext cx="530949" cy="42467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Signo de multiplicación 8">
            <a:extLst>
              <a:ext uri="{FF2B5EF4-FFF2-40B4-BE49-F238E27FC236}">
                <a16:creationId xmlns:a16="http://schemas.microsoft.com/office/drawing/2014/main" id="{9FD199A5-5C0B-431A-9E4C-E99CC0411572}"/>
              </a:ext>
            </a:extLst>
          </p:cNvPr>
          <p:cNvSpPr/>
          <p:nvPr/>
        </p:nvSpPr>
        <p:spPr>
          <a:xfrm>
            <a:off x="6228184" y="3573016"/>
            <a:ext cx="530949" cy="42467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Signo de multiplicación 10">
            <a:extLst>
              <a:ext uri="{FF2B5EF4-FFF2-40B4-BE49-F238E27FC236}">
                <a16:creationId xmlns:a16="http://schemas.microsoft.com/office/drawing/2014/main" id="{3DBC49B2-4D6A-430E-998C-9F03F830C352}"/>
              </a:ext>
            </a:extLst>
          </p:cNvPr>
          <p:cNvSpPr/>
          <p:nvPr/>
        </p:nvSpPr>
        <p:spPr>
          <a:xfrm>
            <a:off x="4234517" y="5348199"/>
            <a:ext cx="530949" cy="42467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978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Electrical_Sweep-Sweeper-1760111493.wav"/>
          </p:stSnd>
        </p:sndAc>
      </p:transition>
    </mc:Choice>
    <mc:Fallback xmlns="">
      <p:transition spd="slow">
        <p:checker/>
        <p:sndAc>
          <p:stSnd>
            <p:snd r:embed="rId7" name="Electrical_Sweep-Sweeper-176011149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_ping-Go445-120703015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_ping-Go445-120703015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_ping-Go445-120703015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D977D1A-3D70-4830-B7FC-A7AF2C588F30}"/>
              </a:ext>
            </a:extLst>
          </p:cNvPr>
          <p:cNvSpPr/>
          <p:nvPr/>
        </p:nvSpPr>
        <p:spPr>
          <a:xfrm>
            <a:off x="-35595" y="0"/>
            <a:ext cx="9179595" cy="646331"/>
          </a:xfrm>
          <a:prstGeom prst="rect">
            <a:avLst/>
          </a:prstGeom>
          <a:solidFill>
            <a:srgbClr val="C20E9B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Une el trabalenguas con </a:t>
            </a:r>
            <a:r>
              <a:rPr lang="es-E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su </a:t>
            </a:r>
            <a:r>
              <a:rPr lang="es-ES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dibujo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6E0BB20-67B2-4F6C-9985-9B3BF6CEB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46331"/>
            <a:ext cx="6566662" cy="191857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6CAA56-C427-4F32-994F-EA5A78A6F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168" y="2564904"/>
            <a:ext cx="6582022" cy="216024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DB80210-31EC-4487-A915-14E4B0E96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68" y="4707592"/>
            <a:ext cx="6582022" cy="2132856"/>
          </a:xfrm>
          <a:prstGeom prst="rect">
            <a:avLst/>
          </a:prstGeom>
        </p:spPr>
      </p:pic>
      <p:pic>
        <p:nvPicPr>
          <p:cNvPr id="13" name="Imagen 12" descr="Imagen que contiene juguete&#10;&#10;Descripción generada automáticamente">
            <a:extLst>
              <a:ext uri="{FF2B5EF4-FFF2-40B4-BE49-F238E27FC236}">
                <a16:creationId xmlns:a16="http://schemas.microsoft.com/office/drawing/2014/main" id="{39EEAC3B-9A57-4211-842A-09FBFFEA7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238" y="3286218"/>
            <a:ext cx="2160239" cy="2160239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1A99ED7-293D-4E6D-A6EC-A8C8D14967AC}"/>
              </a:ext>
            </a:extLst>
          </p:cNvPr>
          <p:cNvCxnSpPr>
            <a:cxnSpLocks/>
          </p:cNvCxnSpPr>
          <p:nvPr/>
        </p:nvCxnSpPr>
        <p:spPr>
          <a:xfrm>
            <a:off x="2653719" y="2276872"/>
            <a:ext cx="1702257" cy="1368152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5D208FE-5E3F-4E1F-AEE0-96E36466FF81}"/>
              </a:ext>
            </a:extLst>
          </p:cNvPr>
          <p:cNvCxnSpPr>
            <a:cxnSpLocks/>
          </p:cNvCxnSpPr>
          <p:nvPr/>
        </p:nvCxnSpPr>
        <p:spPr>
          <a:xfrm>
            <a:off x="2653718" y="4173707"/>
            <a:ext cx="1702257" cy="1368152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D226955A-0CDA-4655-B18F-4315B1F008FB}"/>
              </a:ext>
            </a:extLst>
          </p:cNvPr>
          <p:cNvCxnSpPr>
            <a:cxnSpLocks/>
          </p:cNvCxnSpPr>
          <p:nvPr/>
        </p:nvCxnSpPr>
        <p:spPr>
          <a:xfrm flipV="1">
            <a:off x="2681081" y="1976021"/>
            <a:ext cx="1674894" cy="3811692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30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  <p:sndAc>
          <p:stSnd>
            <p:snd r:embed="rId2" name="kids-record-player-daniel_simon.wav"/>
          </p:stSnd>
        </p:sndAc>
      </p:transition>
    </mc:Choice>
    <mc:Fallback xmlns="">
      <p:transition spd="slow">
        <p:blinds dir="vert"/>
        <p:sndAc>
          <p:stSnd>
            <p:snd r:embed="rId7" name="kids-record-player-daniel_sim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CF18B5F-1E26-4A3D-BF31-1FBBA5800DDE}"/>
              </a:ext>
            </a:extLst>
          </p:cNvPr>
          <p:cNvSpPr/>
          <p:nvPr/>
        </p:nvSpPr>
        <p:spPr>
          <a:xfrm>
            <a:off x="14496" y="0"/>
            <a:ext cx="9144000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Relaciona…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0177DB1-6CC8-4533-9FBD-BA8F454A2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707886"/>
            <a:ext cx="6042992" cy="20730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12627CA-E0AB-4195-8E0F-4F7D08DF47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2768352"/>
            <a:ext cx="6027752" cy="19051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371580B-2C7D-40C5-9D33-AAB11DD793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591" y="4673516"/>
            <a:ext cx="6011769" cy="2184483"/>
          </a:xfrm>
          <a:prstGeom prst="rect">
            <a:avLst/>
          </a:prstGeom>
        </p:spPr>
      </p:pic>
      <p:pic>
        <p:nvPicPr>
          <p:cNvPr id="13" name="Imagen 12" descr="Imagen que contiene verde, pasto, cara, juguete&#10;&#10;Descripción generada automáticamente">
            <a:extLst>
              <a:ext uri="{FF2B5EF4-FFF2-40B4-BE49-F238E27FC236}">
                <a16:creationId xmlns:a16="http://schemas.microsoft.com/office/drawing/2014/main" id="{65685CA1-8BC7-43A9-8A36-03608D6983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089" y="2553551"/>
            <a:ext cx="2072640" cy="2334766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A43F6BA5-F28A-4842-A233-B4E397A56736}"/>
              </a:ext>
            </a:extLst>
          </p:cNvPr>
          <p:cNvCxnSpPr>
            <a:cxnSpLocks/>
          </p:cNvCxnSpPr>
          <p:nvPr/>
        </p:nvCxnSpPr>
        <p:spPr>
          <a:xfrm>
            <a:off x="3635896" y="2101045"/>
            <a:ext cx="2232248" cy="1687995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1CE994A-A640-41A8-9FF3-F71DCCF17E75}"/>
              </a:ext>
            </a:extLst>
          </p:cNvPr>
          <p:cNvCxnSpPr>
            <a:cxnSpLocks/>
          </p:cNvCxnSpPr>
          <p:nvPr/>
        </p:nvCxnSpPr>
        <p:spPr>
          <a:xfrm>
            <a:off x="3620656" y="3768824"/>
            <a:ext cx="2421044" cy="1996933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A2DB47EE-732E-4F7A-8CAD-42A4592E8D3C}"/>
              </a:ext>
            </a:extLst>
          </p:cNvPr>
          <p:cNvCxnSpPr>
            <a:cxnSpLocks/>
          </p:cNvCxnSpPr>
          <p:nvPr/>
        </p:nvCxnSpPr>
        <p:spPr>
          <a:xfrm flipV="1">
            <a:off x="3462340" y="1918906"/>
            <a:ext cx="2331886" cy="3958366"/>
          </a:xfrm>
          <a:prstGeom prst="straightConnector1">
            <a:avLst/>
          </a:prstGeom>
          <a:ln w="730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360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8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lectrical_Sweep-Sweeper-176011149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lectrical_Sweep-Sweeper-176011149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lectrical_Sweep-Sweeper-176011149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C7DC5D75-700E-4F24-A548-7F98E6EA8F01}"/>
              </a:ext>
            </a:extLst>
          </p:cNvPr>
          <p:cNvSpPr/>
          <p:nvPr/>
        </p:nvSpPr>
        <p:spPr>
          <a:xfrm>
            <a:off x="14496" y="0"/>
            <a:ext cx="9144000" cy="70788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</a:rPr>
              <a:t>Analogías Verbales</a:t>
            </a:r>
            <a:endParaRPr lang="es-E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F6B8A8-870D-47D4-9B61-85877F23F1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206192" y="707886"/>
            <a:ext cx="5437797" cy="297967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7A5D682-A9C1-4B23-81BD-A65391F207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192" y="3632676"/>
            <a:ext cx="5437797" cy="3203972"/>
          </a:xfrm>
          <a:prstGeom prst="rect">
            <a:avLst/>
          </a:prstGeom>
        </p:spPr>
      </p:pic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5C4A998-FBA8-44FC-8190-730CB90AC6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9458">
            <a:off x="5645995" y="3511144"/>
            <a:ext cx="3050999" cy="2202132"/>
          </a:xfrm>
          <a:prstGeom prst="rect">
            <a:avLst/>
          </a:prstGeom>
        </p:spPr>
      </p:pic>
      <p:pic>
        <p:nvPicPr>
          <p:cNvPr id="3" name="Imagen 2" descr="Imagen que contiene flor, girasol, hidrante&#10;&#10;Descripción generada automáticamente">
            <a:extLst>
              <a:ext uri="{FF2B5EF4-FFF2-40B4-BE49-F238E27FC236}">
                <a16:creationId xmlns:a16="http://schemas.microsoft.com/office/drawing/2014/main" id="{EF3827E5-09EA-465E-A290-AC5985FB08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571399"/>
            <a:ext cx="1185862" cy="112871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70E1811-B74A-4349-B873-92AB581726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376065"/>
            <a:ext cx="1185862" cy="1175012"/>
          </a:xfrm>
          <a:prstGeom prst="rect">
            <a:avLst/>
          </a:prstGeom>
        </p:spPr>
      </p:pic>
      <p:pic>
        <p:nvPicPr>
          <p:cNvPr id="10" name="Imagen 9" descr="Avión volando en el cielo&#10;&#10;Descripción generada automáticamente">
            <a:extLst>
              <a:ext uri="{FF2B5EF4-FFF2-40B4-BE49-F238E27FC236}">
                <a16:creationId xmlns:a16="http://schemas.microsoft.com/office/drawing/2014/main" id="{329386C1-D3C4-49E3-9303-D36F045CF1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549" y="5916501"/>
            <a:ext cx="1734651" cy="90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6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1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ightsaber Turn On-SoundBible.com-163766339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ightsaber Turn On-SoundBible.com-163766339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irplane-landing_daniel_sim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8613"/>
            <a:ext cx="8205787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3"/>
            <a:ext cx="793115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4"/>
          <a:stretch/>
        </p:blipFill>
        <p:spPr bwMode="auto">
          <a:xfrm>
            <a:off x="1907704" y="3861048"/>
            <a:ext cx="5894741" cy="183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Carolina\Desktop\imagenes para plataforma\Gif-fuegos-artificiales-de-año-nuevo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8" y="116470"/>
            <a:ext cx="6048673" cy="604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Carolina\Desktop\imagenes para plataforma\Gif-fuegos-artificiales-de-año-nuevo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4005064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814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4139952" y="4508401"/>
            <a:ext cx="1152127" cy="151288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" y="260648"/>
            <a:ext cx="894947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481"/>
            <a:ext cx="2463230" cy="246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62" b="92154" l="10000" r="90000">
                        <a14:foregroundMark x1="43444" y1="23692" x2="43444" y2="23692"/>
                        <a14:foregroundMark x1="63444" y1="48769" x2="63444" y2="48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346" y="908720"/>
            <a:ext cx="4984174" cy="3599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9" t="43705" r="18207" b="33114"/>
          <a:stretch/>
        </p:blipFill>
        <p:spPr bwMode="auto">
          <a:xfrm>
            <a:off x="1962588" y="4494934"/>
            <a:ext cx="5616624" cy="130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ultiplicar"/>
          <p:cNvSpPr/>
          <p:nvPr/>
        </p:nvSpPr>
        <p:spPr>
          <a:xfrm>
            <a:off x="4139952" y="4508401"/>
            <a:ext cx="1296144" cy="172891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850661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lectrical_Sweep-Sweeper-176011149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04662"/>
            <a:ext cx="2462213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2400" l="13874" r="89973">
                        <a14:foregroundMark x1="40797" y1="37000" x2="40797" y2="37000"/>
                        <a14:foregroundMark x1="52610" y1="85400" x2="52610" y2="85400"/>
                        <a14:foregroundMark x1="50824" y1="85400" x2="50824" y2="85400"/>
                        <a14:foregroundMark x1="48626" y1="85000" x2="48626" y2="85000"/>
                        <a14:foregroundMark x1="70604" y1="86000" x2="70604" y2="86000"/>
                        <a14:foregroundMark x1="68407" y1="85400" x2="68407" y2="85400"/>
                        <a14:foregroundMark x1="66621" y1="84400" x2="66621" y2="84400"/>
                        <a14:foregroundMark x1="80769" y1="63200" x2="80769" y2="63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288" y="404662"/>
            <a:ext cx="69342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894" y="4725144"/>
            <a:ext cx="5842546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14056"/>
            <a:ext cx="957263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8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endSnd/>
        </p:sndAc>
      </p:transition>
    </mc:Choice>
    <mc:Fallback xmlns="">
      <p:transition spd="slow">
        <p:circl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lectrical_Sweep-Sweeper-176011149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96944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87" b="92018" l="31585" r="675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63" y="476672"/>
            <a:ext cx="7810500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530"/>
            <a:ext cx="2282006" cy="2282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87" y="4909527"/>
            <a:ext cx="5846571" cy="130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87" y="5157192"/>
            <a:ext cx="957263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0642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448"/>
            <a:ext cx="8784976" cy="6595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92696"/>
            <a:ext cx="3240360" cy="368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984" y="692665"/>
            <a:ext cx="22796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369" y="4411483"/>
            <a:ext cx="58467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600395"/>
            <a:ext cx="957263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4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toon Hop-SoundBible.com-553158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33834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77" b="96385" l="30846" r="70538">
                        <a14:foregroundMark x1="55308" y1="81154" x2="55308" y2="81154"/>
                        <a14:foregroundMark x1="54231" y1="68846" x2="54231" y2="68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20733">
            <a:off x="3565455" y="609456"/>
            <a:ext cx="534337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908720"/>
            <a:ext cx="22796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204" y="4365104"/>
            <a:ext cx="58467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742" y="4577696"/>
            <a:ext cx="957263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59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toon Noises Skid-SoundBible.com-205046856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2495674" cy="250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385" b="83923" l="10000" r="90000">
                        <a14:foregroundMark x1="39000" y1="39385" x2="39000" y2="39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08" y="116632"/>
            <a:ext cx="5039122" cy="503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4" y="4653136"/>
            <a:ext cx="58467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941168"/>
            <a:ext cx="957263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67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toon Hop-SoundBible.com-55315813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7FC04E4-4BBB-46E9-B821-7C86C2585AA5}"/>
              </a:ext>
            </a:extLst>
          </p:cNvPr>
          <p:cNvSpPr/>
          <p:nvPr/>
        </p:nvSpPr>
        <p:spPr>
          <a:xfrm>
            <a:off x="1948525" y="260648"/>
            <a:ext cx="52469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Buen trabajo!!!!!</a:t>
            </a:r>
          </a:p>
        </p:txBody>
      </p:sp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0C787429-6191-4710-8AE3-52CC1F3BF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68152"/>
            <a:ext cx="6996472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0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">
  <a:themeElements>
    <a:clrScheme name="Pizarr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Pizarr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zarr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TM04033929[[fn=Pizarra]]</Template>
  <TotalTime>2653</TotalTime>
  <Words>84</Words>
  <Application>Microsoft Office PowerPoint</Application>
  <PresentationFormat>Presentación en pantalla (4:3)</PresentationFormat>
  <Paragraphs>10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Calibri</vt:lpstr>
      <vt:lpstr>Calisto MT</vt:lpstr>
      <vt:lpstr>Comic Sans MS</vt:lpstr>
      <vt:lpstr>Wingdings 2</vt:lpstr>
      <vt:lpstr>Pizarra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OMD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s_jaque</dc:creator>
  <cp:lastModifiedBy>Cristina Contreras</cp:lastModifiedBy>
  <cp:revision>1043</cp:revision>
  <dcterms:created xsi:type="dcterms:W3CDTF">2011-09-12T21:44:26Z</dcterms:created>
  <dcterms:modified xsi:type="dcterms:W3CDTF">2020-09-03T19:55:16Z</dcterms:modified>
</cp:coreProperties>
</file>