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7" r:id="rId2"/>
    <p:sldId id="388" r:id="rId3"/>
    <p:sldId id="393" r:id="rId4"/>
    <p:sldId id="389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83" r:id="rId15"/>
    <p:sldId id="384" r:id="rId16"/>
    <p:sldId id="385" r:id="rId17"/>
    <p:sldId id="394" r:id="rId18"/>
    <p:sldId id="395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F7A"/>
    <a:srgbClr val="FFEEEB"/>
    <a:srgbClr val="23283E"/>
    <a:srgbClr val="FFD9D2"/>
    <a:srgbClr val="F71856"/>
    <a:srgbClr val="FFF5F3"/>
    <a:srgbClr val="F6FBFC"/>
    <a:srgbClr val="E8EEF3"/>
    <a:srgbClr val="FF574A"/>
    <a:srgbClr val="74E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9230B0E-39ED-45EA-AD95-669D0616B3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A82B798-201A-4B14-B1F0-6A660C5C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2F5857-B39B-4284-A086-C6DE2719C9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3EF34-7656-4396-AEBE-2B554E5E9341}" type="slidenum">
              <a:rPr lang="ko-KR" altLang="en-US" smtClean="0"/>
              <a:t>‹Nº›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782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2020-08-12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‹Nº›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479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9481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4405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248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5737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1337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5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939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1969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647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1416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tmon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43914EE-8E6C-4C47-8259-D6C196FBB3E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A9C2CAF-825A-4B7E-A6F4-0EBCA357BF2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499" y="560968"/>
            <a:ext cx="5969002" cy="573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16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50F092E-55B7-4534-83C2-DF525A62088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32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5C6637-F0AF-432F-8F5B-DE7995D4F3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62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BA209D3-BAD6-47AD-8E4A-6403FA3378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6840"/>
            <a:ext cx="12192000" cy="1661160"/>
          </a:xfrm>
          <a:prstGeom prst="rect">
            <a:avLst/>
          </a:prstGeom>
        </p:spPr>
      </p:pic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B0F18465-41AF-46F2-AC11-8EF7425B25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676402"/>
            <a:ext cx="4063997" cy="250189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972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95F0767F-F4EC-4864-BD83-28E30532E1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003" y="1676402"/>
            <a:ext cx="4063997" cy="250189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972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236C07A1-7CA3-4881-97E4-1E272D417B8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8003" y="1676402"/>
            <a:ext cx="4063997" cy="250189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972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6026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10858D-18BA-4923-A279-28B1CF8B73A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3900"/>
            <a:ext cx="2668965" cy="232409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5F1580-E953-4F2A-A982-6AAA229F587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951" y="0"/>
            <a:ext cx="2454049" cy="2199147"/>
          </a:xfrm>
          <a:prstGeom prst="rect">
            <a:avLst/>
          </a:prstGeom>
        </p:spPr>
      </p:pic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08A992E1-01CA-4C82-ACB2-FF5DCB18CC1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838912" y="2236558"/>
            <a:ext cx="4015082" cy="173741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1" name="그림 개체 틀 4">
            <a:extLst>
              <a:ext uri="{FF2B5EF4-FFF2-40B4-BE49-F238E27FC236}">
                <a16:creationId xmlns:a16="http://schemas.microsoft.com/office/drawing/2014/main" id="{40149BEA-B63E-4EB7-A3D4-65CD099911A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05266" y="2236558"/>
            <a:ext cx="4015082" cy="173741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0037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918DE6A-6E7D-4C2E-8200-CD08BCA002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099" y="5184996"/>
            <a:ext cx="8051801" cy="167300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EC8BE22-F882-4FFF-AD6E-511157FDDF9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6100"/>
            <a:ext cx="2873148" cy="250189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A2744A3-CDD6-435D-9758-FA401836B71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0106" y="4383958"/>
            <a:ext cx="2791893" cy="250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90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8861CC2-9780-424A-8222-B01DA53751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36838" cy="425407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FA91114-6FEB-4E14-84EE-44959A63B3B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953" y="0"/>
            <a:ext cx="2467047" cy="122561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EAE7859-9ECE-482E-958A-5341A652E60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764" y="3299760"/>
            <a:ext cx="5092236" cy="35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15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E7A09BC-7996-4225-A426-D36534EBE7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108391E-298B-458B-9F2E-F0CE26012B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59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B43C374-2F8C-49BC-9FE5-F72E54D9919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05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CE62A95-548E-42F8-B5B6-DFD1810345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1C24971E-9079-4EFA-9210-5F4B43CDAC9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38912" y="2236558"/>
            <a:ext cx="4015082" cy="173741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CE33854F-0072-4EE1-96BF-4A0258B7668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05266" y="2236558"/>
            <a:ext cx="4015082" cy="173741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006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9A4121F-B89A-4374-B4F0-81CB638DA9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89A89BA8-40F4-4F83-8A78-0917336CCD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85900" y="750522"/>
            <a:ext cx="4610100" cy="5383577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8295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747A232-F3DD-4E7B-BA7E-E175DBE102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50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9EC815A-F9B9-498F-899A-E1BF55249E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36838" cy="425407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55A6C15-E35B-4B22-8B97-19F92A3B03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953" y="0"/>
            <a:ext cx="2467047" cy="122561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E6D1A57-DF4C-446A-A19A-4A2AB046BDA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858" y="4889500"/>
            <a:ext cx="2817142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49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90F171-7B40-4D62-9B09-C5F9F339E72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509B2E2-50B6-41DC-9AFE-7A78DBBDD2D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08333"/>
            <a:ext cx="1435100" cy="124966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9A14ABA-4B96-43A0-9D4F-59B6E088E9D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279" y="1"/>
            <a:ext cx="1459721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40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EE0DE67-5C34-40AD-8FFB-19A66C2AD6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그림 개체 틀 11">
            <a:extLst>
              <a:ext uri="{FF2B5EF4-FFF2-40B4-BE49-F238E27FC236}">
                <a16:creationId xmlns:a16="http://schemas.microsoft.com/office/drawing/2014/main" id="{ED4F8BE4-2315-48DB-A333-46B8DDB3AF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44814" y="1218254"/>
            <a:ext cx="2179320" cy="4714876"/>
          </a:xfrm>
          <a:prstGeom prst="roundRect">
            <a:avLst>
              <a:gd name="adj" fmla="val 7322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b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8082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2E932C5-A6B1-4607-A4B2-D41046EB62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그림 개체 틀 5">
            <a:extLst>
              <a:ext uri="{FF2B5EF4-FFF2-40B4-BE49-F238E27FC236}">
                <a16:creationId xmlns:a16="http://schemas.microsoft.com/office/drawing/2014/main" id="{B3DE6F55-D612-4A45-8F45-8B9D71490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52017" y="910115"/>
            <a:ext cx="3825240" cy="5114925"/>
          </a:xfrm>
          <a:prstGeom prst="roundRect">
            <a:avLst>
              <a:gd name="adj" fmla="val 192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226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45848ADC-ABAB-4BCC-9960-A5F64A7885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hlinkClick r:id="rId3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그림 개체 틀 8">
            <a:extLst>
              <a:ext uri="{FF2B5EF4-FFF2-40B4-BE49-F238E27FC236}">
                <a16:creationId xmlns:a16="http://schemas.microsoft.com/office/drawing/2014/main" id="{F4A0D646-8CB9-4DA4-AD92-8A6CC946B0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45254" y="1138220"/>
            <a:ext cx="6273800" cy="37846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5849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05137ED-119B-4EBB-B0C7-E5AF157931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32571" cy="246379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3208CF1-7BC9-4C39-BCE7-D7B559627D8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953" y="0"/>
            <a:ext cx="2467047" cy="122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11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EE0DE67-5C34-40AD-8FFB-19A66C2AD6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60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165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0AA798-D794-425E-BA64-2DD060502271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7918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89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602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Title + Text 3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A7E8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847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687" r:id="rId23"/>
    <p:sldLayoutId id="2147483664" r:id="rId24"/>
    <p:sldLayoutId id="2147483709" r:id="rId25"/>
    <p:sldLayoutId id="2147483710" r:id="rId26"/>
    <p:sldLayoutId id="2147483711" r:id="rId27"/>
    <p:sldLayoutId id="2147483712" r:id="rId28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2.wdp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openxmlformats.org/officeDocument/2006/relationships/image" Target="../media/image27.png"/><Relationship Id="rId2" Type="http://schemas.openxmlformats.org/officeDocument/2006/relationships/audio" Target="../media/media1.mp3"/><Relationship Id="rId16" Type="http://schemas.openxmlformats.org/officeDocument/2006/relationships/image" Target="../media/image26.png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11" Type="http://schemas.openxmlformats.org/officeDocument/2006/relationships/image" Target="../media/image23.jpeg"/><Relationship Id="rId5" Type="http://schemas.openxmlformats.org/officeDocument/2006/relationships/audio" Target="../media/audio1.wav"/><Relationship Id="rId15" Type="http://schemas.microsoft.com/office/2007/relationships/hdphoto" Target="../media/hdphoto3.wdp"/><Relationship Id="rId10" Type="http://schemas.microsoft.com/office/2007/relationships/hdphoto" Target="../media/hdphoto1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18" Type="http://schemas.microsoft.com/office/2007/relationships/hdphoto" Target="../media/hdphoto8.wdp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28.jpeg"/><Relationship Id="rId12" Type="http://schemas.microsoft.com/office/2007/relationships/hdphoto" Target="../media/hdphoto5.wdp"/><Relationship Id="rId17" Type="http://schemas.openxmlformats.org/officeDocument/2006/relationships/image" Target="../media/image34.png"/><Relationship Id="rId2" Type="http://schemas.openxmlformats.org/officeDocument/2006/relationships/audio" Target="../media/media2.mp3"/><Relationship Id="rId16" Type="http://schemas.microsoft.com/office/2007/relationships/hdphoto" Target="../media/hdphoto7.wdp"/><Relationship Id="rId20" Type="http://schemas.openxmlformats.org/officeDocument/2006/relationships/audio" Target="../media/audio1.wav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31.png"/><Relationship Id="rId5" Type="http://schemas.openxmlformats.org/officeDocument/2006/relationships/audio" Target="../media/audio1.wav"/><Relationship Id="rId15" Type="http://schemas.openxmlformats.org/officeDocument/2006/relationships/image" Target="../media/image33.png"/><Relationship Id="rId10" Type="http://schemas.openxmlformats.org/officeDocument/2006/relationships/image" Target="../media/image30.png"/><Relationship Id="rId19" Type="http://schemas.openxmlformats.org/officeDocument/2006/relationships/image" Target="../media/image27.png"/><Relationship Id="rId4" Type="http://schemas.openxmlformats.org/officeDocument/2006/relationships/notesSlide" Target="../notesSlides/notesSlide3.xml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hdphoto" Target="../media/hdphoto11.wdp"/><Relationship Id="rId3" Type="http://schemas.openxmlformats.org/officeDocument/2006/relationships/audio" Target="../media/audio4.wav"/><Relationship Id="rId7" Type="http://schemas.openxmlformats.org/officeDocument/2006/relationships/image" Target="../media/image35.jpe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audio" Target="../media/audio7.wav"/><Relationship Id="rId11" Type="http://schemas.microsoft.com/office/2007/relationships/hdphoto" Target="../media/hdphoto10.wdp"/><Relationship Id="rId5" Type="http://schemas.openxmlformats.org/officeDocument/2006/relationships/audio" Target="../media/audio6.wav"/><Relationship Id="rId15" Type="http://schemas.microsoft.com/office/2007/relationships/hdphoto" Target="../media/hdphoto12.wdp"/><Relationship Id="rId10" Type="http://schemas.openxmlformats.org/officeDocument/2006/relationships/image" Target="../media/image37.png"/><Relationship Id="rId4" Type="http://schemas.openxmlformats.org/officeDocument/2006/relationships/audio" Target="../media/audio5.wav"/><Relationship Id="rId9" Type="http://schemas.microsoft.com/office/2007/relationships/hdphoto" Target="../media/hdphoto9.wdp"/><Relationship Id="rId1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3.png"/><Relationship Id="rId18" Type="http://schemas.microsoft.com/office/2007/relationships/hdphoto" Target="../media/hdphoto17.wdp"/><Relationship Id="rId3" Type="http://schemas.openxmlformats.org/officeDocument/2006/relationships/audio" Target="../media/audio8.wav"/><Relationship Id="rId7" Type="http://schemas.openxmlformats.org/officeDocument/2006/relationships/audio" Target="../media/audio12.wav"/><Relationship Id="rId12" Type="http://schemas.microsoft.com/office/2007/relationships/hdphoto" Target="../media/hdphoto14.wdp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6" Type="http://schemas.microsoft.com/office/2007/relationships/hdphoto" Target="../media/hdphoto16.wdp"/><Relationship Id="rId1" Type="http://schemas.openxmlformats.org/officeDocument/2006/relationships/slideLayout" Target="../slideLayouts/slideLayout25.xml"/><Relationship Id="rId6" Type="http://schemas.openxmlformats.org/officeDocument/2006/relationships/audio" Target="../media/audio11.wav"/><Relationship Id="rId11" Type="http://schemas.openxmlformats.org/officeDocument/2006/relationships/image" Target="../media/image42.png"/><Relationship Id="rId5" Type="http://schemas.openxmlformats.org/officeDocument/2006/relationships/audio" Target="../media/audio10.wav"/><Relationship Id="rId15" Type="http://schemas.openxmlformats.org/officeDocument/2006/relationships/image" Target="../media/image44.png"/><Relationship Id="rId10" Type="http://schemas.microsoft.com/office/2007/relationships/hdphoto" Target="../media/hdphoto13.wdp"/><Relationship Id="rId19" Type="http://schemas.openxmlformats.org/officeDocument/2006/relationships/image" Target="../media/image46.png"/><Relationship Id="rId4" Type="http://schemas.openxmlformats.org/officeDocument/2006/relationships/audio" Target="../media/audio9.wav"/><Relationship Id="rId9" Type="http://schemas.openxmlformats.org/officeDocument/2006/relationships/image" Target="../media/image41.png"/><Relationship Id="rId14" Type="http://schemas.microsoft.com/office/2007/relationships/hdphoto" Target="../media/hdphoto15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microsoft.com/office/2007/relationships/hdphoto" Target="../media/hdphoto19.wdp"/><Relationship Id="rId3" Type="http://schemas.openxmlformats.org/officeDocument/2006/relationships/audio" Target="../media/audio13.wav"/><Relationship Id="rId7" Type="http://schemas.openxmlformats.org/officeDocument/2006/relationships/audio" Target="../media/audio17.wav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5.xml"/><Relationship Id="rId6" Type="http://schemas.openxmlformats.org/officeDocument/2006/relationships/audio" Target="../media/audio16.wav"/><Relationship Id="rId11" Type="http://schemas.openxmlformats.org/officeDocument/2006/relationships/image" Target="../media/image49.png"/><Relationship Id="rId5" Type="http://schemas.openxmlformats.org/officeDocument/2006/relationships/audio" Target="../media/audio15.wav"/><Relationship Id="rId15" Type="http://schemas.microsoft.com/office/2007/relationships/hdphoto" Target="../media/hdphoto20.wdp"/><Relationship Id="rId10" Type="http://schemas.microsoft.com/office/2007/relationships/hdphoto" Target="../media/hdphoto18.wdp"/><Relationship Id="rId4" Type="http://schemas.openxmlformats.org/officeDocument/2006/relationships/audio" Target="../media/audio14.wav"/><Relationship Id="rId9" Type="http://schemas.openxmlformats.org/officeDocument/2006/relationships/image" Target="../media/image48.png"/><Relationship Id="rId1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microsoft.com/office/2007/relationships/hdphoto" Target="../media/hdphoto23.wdp"/><Relationship Id="rId3" Type="http://schemas.openxmlformats.org/officeDocument/2006/relationships/audio" Target="../media/audio18.wav"/><Relationship Id="rId7" Type="http://schemas.openxmlformats.org/officeDocument/2006/relationships/image" Target="../media/image47.jp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audio" Target="../media/audio21.wav"/><Relationship Id="rId11" Type="http://schemas.microsoft.com/office/2007/relationships/hdphoto" Target="../media/hdphoto22.wdp"/><Relationship Id="rId5" Type="http://schemas.openxmlformats.org/officeDocument/2006/relationships/audio" Target="../media/audio20.wav"/><Relationship Id="rId15" Type="http://schemas.microsoft.com/office/2007/relationships/hdphoto" Target="../media/hdphoto24.wdp"/><Relationship Id="rId10" Type="http://schemas.openxmlformats.org/officeDocument/2006/relationships/image" Target="../media/image54.png"/><Relationship Id="rId4" Type="http://schemas.openxmlformats.org/officeDocument/2006/relationships/audio" Target="../media/audio19.wav"/><Relationship Id="rId9" Type="http://schemas.microsoft.com/office/2007/relationships/hdphoto" Target="../media/hdphoto21.wdp"/><Relationship Id="rId1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13" Type="http://schemas.openxmlformats.org/officeDocument/2006/relationships/image" Target="../media/image61.png"/><Relationship Id="rId3" Type="http://schemas.openxmlformats.org/officeDocument/2006/relationships/audio" Target="../media/audio23.wav"/><Relationship Id="rId7" Type="http://schemas.openxmlformats.org/officeDocument/2006/relationships/image" Target="../media/image58.png"/><Relationship Id="rId12" Type="http://schemas.microsoft.com/office/2007/relationships/hdphoto" Target="../media/hdphoto27.wdp"/><Relationship Id="rId2" Type="http://schemas.openxmlformats.org/officeDocument/2006/relationships/audio" Target="../media/audio22.wav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7.jpeg"/><Relationship Id="rId11" Type="http://schemas.openxmlformats.org/officeDocument/2006/relationships/image" Target="../media/image60.png"/><Relationship Id="rId5" Type="http://schemas.openxmlformats.org/officeDocument/2006/relationships/audio" Target="../media/audio25.wav"/><Relationship Id="rId10" Type="http://schemas.microsoft.com/office/2007/relationships/hdphoto" Target="../media/hdphoto26.wdp"/><Relationship Id="rId4" Type="http://schemas.openxmlformats.org/officeDocument/2006/relationships/audio" Target="../media/audio24.wav"/><Relationship Id="rId9" Type="http://schemas.openxmlformats.org/officeDocument/2006/relationships/image" Target="../media/image59.png"/><Relationship Id="rId14" Type="http://schemas.microsoft.com/office/2007/relationships/hdphoto" Target="../media/hdphoto28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13" Type="http://schemas.openxmlformats.org/officeDocument/2006/relationships/image" Target="../media/image65.png"/><Relationship Id="rId3" Type="http://schemas.openxmlformats.org/officeDocument/2006/relationships/audio" Target="../media/audio27.wav"/><Relationship Id="rId7" Type="http://schemas.openxmlformats.org/officeDocument/2006/relationships/image" Target="../media/image62.png"/><Relationship Id="rId12" Type="http://schemas.microsoft.com/office/2007/relationships/hdphoto" Target="../media/hdphoto31.wdp"/><Relationship Id="rId2" Type="http://schemas.openxmlformats.org/officeDocument/2006/relationships/audio" Target="../media/audio26.wav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7.jpeg"/><Relationship Id="rId11" Type="http://schemas.openxmlformats.org/officeDocument/2006/relationships/image" Target="../media/image64.png"/><Relationship Id="rId5" Type="http://schemas.openxmlformats.org/officeDocument/2006/relationships/audio" Target="../media/audio29.wav"/><Relationship Id="rId10" Type="http://schemas.microsoft.com/office/2007/relationships/hdphoto" Target="../media/hdphoto30.wdp"/><Relationship Id="rId4" Type="http://schemas.openxmlformats.org/officeDocument/2006/relationships/audio" Target="../media/audio28.wav"/><Relationship Id="rId9" Type="http://schemas.openxmlformats.org/officeDocument/2006/relationships/image" Target="../media/image63.png"/><Relationship Id="rId14" Type="http://schemas.microsoft.com/office/2007/relationships/hdphoto" Target="../media/hdphoto3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audio" Target="../media/audio31.wav"/><Relationship Id="rId7" Type="http://schemas.microsoft.com/office/2007/relationships/hdphoto" Target="../media/hdphoto33.wdp"/><Relationship Id="rId2" Type="http://schemas.openxmlformats.org/officeDocument/2006/relationships/audio" Target="../media/audio30.wav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6.png"/><Relationship Id="rId11" Type="http://schemas.microsoft.com/office/2007/relationships/hdphoto" Target="../media/hdphoto35.wdp"/><Relationship Id="rId5" Type="http://schemas.openxmlformats.org/officeDocument/2006/relationships/image" Target="../media/image57.jpeg"/><Relationship Id="rId10" Type="http://schemas.openxmlformats.org/officeDocument/2006/relationships/image" Target="../media/image68.png"/><Relationship Id="rId4" Type="http://schemas.openxmlformats.org/officeDocument/2006/relationships/audio" Target="../media/audio32.wav"/><Relationship Id="rId9" Type="http://schemas.microsoft.com/office/2007/relationships/hdphoto" Target="../media/hdphoto34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microsoft.com/office/2007/relationships/hdphoto" Target="../media/hdphoto38.wdp"/><Relationship Id="rId3" Type="http://schemas.openxmlformats.org/officeDocument/2006/relationships/audio" Target="../media/audio34.wav"/><Relationship Id="rId7" Type="http://schemas.openxmlformats.org/officeDocument/2006/relationships/image" Target="../media/image57.jpeg"/><Relationship Id="rId12" Type="http://schemas.openxmlformats.org/officeDocument/2006/relationships/image" Target="../media/image71.png"/><Relationship Id="rId17" Type="http://schemas.microsoft.com/office/2007/relationships/hdphoto" Target="../media/hdphoto40.wdp"/><Relationship Id="rId2" Type="http://schemas.openxmlformats.org/officeDocument/2006/relationships/audio" Target="../media/audio33.wav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6.xml"/><Relationship Id="rId6" Type="http://schemas.openxmlformats.org/officeDocument/2006/relationships/audio" Target="../media/audio37.wav"/><Relationship Id="rId11" Type="http://schemas.microsoft.com/office/2007/relationships/hdphoto" Target="../media/hdphoto37.wdp"/><Relationship Id="rId5" Type="http://schemas.openxmlformats.org/officeDocument/2006/relationships/audio" Target="../media/audio36.wav"/><Relationship Id="rId15" Type="http://schemas.microsoft.com/office/2007/relationships/hdphoto" Target="../media/hdphoto39.wdp"/><Relationship Id="rId10" Type="http://schemas.openxmlformats.org/officeDocument/2006/relationships/image" Target="../media/image70.png"/><Relationship Id="rId4" Type="http://schemas.openxmlformats.org/officeDocument/2006/relationships/audio" Target="../media/audio35.wav"/><Relationship Id="rId9" Type="http://schemas.microsoft.com/office/2007/relationships/hdphoto" Target="../media/hdphoto36.wdp"/><Relationship Id="rId14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microsoft.com/office/2007/relationships/hdphoto" Target="../media/hdphoto28.wdp"/><Relationship Id="rId18" Type="http://schemas.openxmlformats.org/officeDocument/2006/relationships/image" Target="../media/image51.png"/><Relationship Id="rId3" Type="http://schemas.openxmlformats.org/officeDocument/2006/relationships/audio" Target="../media/audio1.wav"/><Relationship Id="rId7" Type="http://schemas.microsoft.com/office/2007/relationships/hdphoto" Target="../media/hdphoto18.wdp"/><Relationship Id="rId12" Type="http://schemas.openxmlformats.org/officeDocument/2006/relationships/image" Target="../media/image61.png"/><Relationship Id="rId17" Type="http://schemas.microsoft.com/office/2007/relationships/hdphoto" Target="../media/hdphoto20.wdp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5.png"/><Relationship Id="rId11" Type="http://schemas.microsoft.com/office/2007/relationships/hdphoto" Target="../media/hdphoto39.wdp"/><Relationship Id="rId5" Type="http://schemas.openxmlformats.org/officeDocument/2006/relationships/image" Target="../media/image74.jpg"/><Relationship Id="rId15" Type="http://schemas.microsoft.com/office/2007/relationships/hdphoto" Target="../media/hdphoto11.wdp"/><Relationship Id="rId10" Type="http://schemas.openxmlformats.org/officeDocument/2006/relationships/image" Target="../media/image72.png"/><Relationship Id="rId4" Type="http://schemas.openxmlformats.org/officeDocument/2006/relationships/audio" Target="../media/audio38.wav"/><Relationship Id="rId9" Type="http://schemas.microsoft.com/office/2007/relationships/hdphoto" Target="../media/hdphoto41.wdp"/><Relationship Id="rId14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microsoft.com/office/2007/relationships/hdphoto" Target="../media/hdphoto18.wdp"/><Relationship Id="rId3" Type="http://schemas.openxmlformats.org/officeDocument/2006/relationships/audio" Target="../media/audio1.wav"/><Relationship Id="rId7" Type="http://schemas.microsoft.com/office/2007/relationships/hdphoto" Target="../media/hdphoto28.wdp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9.xml"/><Relationship Id="rId16" Type="http://schemas.microsoft.com/office/2007/relationships/hdphoto" Target="../media/hdphoto35.wdp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1.png"/><Relationship Id="rId11" Type="http://schemas.microsoft.com/office/2007/relationships/hdphoto" Target="../media/hdphoto40.wdp"/><Relationship Id="rId5" Type="http://schemas.openxmlformats.org/officeDocument/2006/relationships/image" Target="../media/image78.png"/><Relationship Id="rId1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audio" Target="../media/audio38.wav"/><Relationship Id="rId9" Type="http://schemas.microsoft.com/office/2007/relationships/hdphoto" Target="../media/hdphoto34.wdp"/><Relationship Id="rId1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83.png"/><Relationship Id="rId18" Type="http://schemas.openxmlformats.org/officeDocument/2006/relationships/image" Target="../media/image85.png"/><Relationship Id="rId3" Type="http://schemas.openxmlformats.org/officeDocument/2006/relationships/audio" Target="../media/audio2.wav"/><Relationship Id="rId7" Type="http://schemas.openxmlformats.org/officeDocument/2006/relationships/image" Target="../media/image81.png"/><Relationship Id="rId12" Type="http://schemas.openxmlformats.org/officeDocument/2006/relationships/image" Target="../media/image39.png"/><Relationship Id="rId17" Type="http://schemas.microsoft.com/office/2007/relationships/hdphoto" Target="../media/hdphoto31.wdp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8.xml"/><Relationship Id="rId6" Type="http://schemas.microsoft.com/office/2007/relationships/hdphoto" Target="../media/hdphoto42.wdp"/><Relationship Id="rId11" Type="http://schemas.openxmlformats.org/officeDocument/2006/relationships/image" Target="../media/image36.png"/><Relationship Id="rId5" Type="http://schemas.openxmlformats.org/officeDocument/2006/relationships/image" Target="../media/image80.png"/><Relationship Id="rId15" Type="http://schemas.openxmlformats.org/officeDocument/2006/relationships/image" Target="../media/image43.png"/><Relationship Id="rId10" Type="http://schemas.microsoft.com/office/2007/relationships/hdphoto" Target="../media/hdphoto12.wdp"/><Relationship Id="rId19" Type="http://schemas.microsoft.com/office/2007/relationships/hdphoto" Target="../media/hdphoto43.wdp"/><Relationship Id="rId4" Type="http://schemas.openxmlformats.org/officeDocument/2006/relationships/audio" Target="../media/audio38.wav"/><Relationship Id="rId9" Type="http://schemas.openxmlformats.org/officeDocument/2006/relationships/image" Target="../media/image82.png"/><Relationship Id="rId14" Type="http://schemas.microsoft.com/office/2007/relationships/hdphoto" Target="../media/hdphoto15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13" Type="http://schemas.openxmlformats.org/officeDocument/2006/relationships/image" Target="../media/image89.png"/><Relationship Id="rId18" Type="http://schemas.openxmlformats.org/officeDocument/2006/relationships/image" Target="../media/image91.png"/><Relationship Id="rId3" Type="http://schemas.openxmlformats.org/officeDocument/2006/relationships/audio" Target="../media/audio2.wav"/><Relationship Id="rId7" Type="http://schemas.openxmlformats.org/officeDocument/2006/relationships/image" Target="../media/image86.png"/><Relationship Id="rId12" Type="http://schemas.microsoft.com/office/2007/relationships/hdphoto" Target="../media/hdphoto36.wdp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6" Type="http://schemas.microsoft.com/office/2007/relationships/hdphoto" Target="../media/hdphoto14.wdp"/><Relationship Id="rId1" Type="http://schemas.openxmlformats.org/officeDocument/2006/relationships/slideLayout" Target="../slideLayouts/slideLayout28.xml"/><Relationship Id="rId6" Type="http://schemas.microsoft.com/office/2007/relationships/hdphoto" Target="../media/hdphoto42.wdp"/><Relationship Id="rId11" Type="http://schemas.openxmlformats.org/officeDocument/2006/relationships/image" Target="../media/image88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microsoft.com/office/2007/relationships/hdphoto" Target="../media/hdphoto34.wdp"/><Relationship Id="rId19" Type="http://schemas.openxmlformats.org/officeDocument/2006/relationships/image" Target="../media/image67.png"/><Relationship Id="rId4" Type="http://schemas.openxmlformats.org/officeDocument/2006/relationships/audio" Target="../media/audio38.wav"/><Relationship Id="rId9" Type="http://schemas.openxmlformats.org/officeDocument/2006/relationships/image" Target="../media/image87.png"/><Relationship Id="rId14" Type="http://schemas.microsoft.com/office/2007/relationships/hdphoto" Target="../media/hdphoto1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5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4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81E3D78-19BD-40D3-83A7-186D8C46AE77}"/>
              </a:ext>
            </a:extLst>
          </p:cNvPr>
          <p:cNvSpPr txBox="1"/>
          <p:nvPr/>
        </p:nvSpPr>
        <p:spPr>
          <a:xfrm>
            <a:off x="4083730" y="2252159"/>
            <a:ext cx="4659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L" sz="2400" dirty="0">
              <a:latin typeface="Londrina Solid" panose="020B0604020202020204" charset="0"/>
            </a:endParaRPr>
          </a:p>
          <a:p>
            <a:endParaRPr lang="es-CL" sz="3200" dirty="0">
              <a:latin typeface="Londrina Solid" panose="020B060402020202020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9095" y="170386"/>
            <a:ext cx="7454559" cy="781852"/>
          </a:xfrm>
          <a:prstGeom prst="rect">
            <a:avLst/>
          </a:prstGeom>
        </p:spPr>
      </p:pic>
      <p:pic>
        <p:nvPicPr>
          <p:cNvPr id="3074" name="Picture 2" descr="Barn house in rural landscape - Download Free Vectors, Clipart Graphics &amp;  Vector 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8" y="1815627"/>
            <a:ext cx="5176080" cy="4268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Imagen-7-La-calle-los-transportes - Orientación Andújar - Recursos  Educativ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529" y="1815628"/>
            <a:ext cx="5380814" cy="4268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8083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3" name="chimes.wav"/>
          </p:stSnd>
        </p:sndAc>
      </p:transition>
    </mc:Choice>
    <mc:Fallback xmlns="">
      <p:transition spd="slow" advClick="0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0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81E3D78-19BD-40D3-83A7-186D8C46AE77}"/>
              </a:ext>
            </a:extLst>
          </p:cNvPr>
          <p:cNvSpPr txBox="1"/>
          <p:nvPr/>
        </p:nvSpPr>
        <p:spPr>
          <a:xfrm>
            <a:off x="4083730" y="2252159"/>
            <a:ext cx="4659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L" sz="2400" dirty="0">
              <a:latin typeface="Londrina Solid" panose="020B0604020202020204" charset="0"/>
            </a:endParaRPr>
          </a:p>
          <a:p>
            <a:endParaRPr lang="es-CL" sz="3200" dirty="0">
              <a:latin typeface="Londrina Solid" panose="020B0604020202020204" charset="0"/>
            </a:endParaRPr>
          </a:p>
        </p:txBody>
      </p:sp>
      <p:sp>
        <p:nvSpPr>
          <p:cNvPr id="4" name="Google Shape;287;p36"/>
          <p:cNvSpPr txBox="1">
            <a:spLocks noGrp="1"/>
          </p:cNvSpPr>
          <p:nvPr>
            <p:ph type="title"/>
          </p:nvPr>
        </p:nvSpPr>
        <p:spPr>
          <a:xfrm>
            <a:off x="2011234" y="70518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L" dirty="0"/>
              <a:t>CONOCEMOS LA CUIDAD</a:t>
            </a:r>
            <a:endParaRPr dirty="0"/>
          </a:p>
        </p:txBody>
      </p:sp>
      <p:pic>
        <p:nvPicPr>
          <p:cNvPr id="4106" name="Picture 10" descr="Mucha Gente Imágenes Y Fotos - 123R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32" y="1266591"/>
            <a:ext cx="2340401" cy="2090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Vector Dibujos animados de taxi | +1.566.198 imágenes y dibujo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229" y="3845802"/>
            <a:ext cx="2579768" cy="1939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10" name="Picture 14" descr="Ruedas en el autobús | De dibujos animados para niños | canciones  infantiles populares | bus azul - YouTub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85" b="977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4010" y="5315955"/>
            <a:ext cx="2308117" cy="129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UNIDADES DIDACTICAS DE EDUCACION VIAL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004" y="1050922"/>
            <a:ext cx="4737162" cy="37310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3030" y1="13929" x2="3030" y2="13929"/>
                        <a14:foregroundMark x1="6494" y1="8214" x2="6494" y2="8214"/>
                        <a14:foregroundMark x1="43939" y1="3929" x2="43939" y2="3929"/>
                        <a14:foregroundMark x1="76190" y1="15357" x2="76190" y2="15357"/>
                        <a14:foregroundMark x1="80087" y1="9643" x2="80087" y2="9643"/>
                        <a14:foregroundMark x1="89177" y1="7500" x2="89177" y2="7500"/>
                        <a14:foregroundMark x1="11255" y1="6071" x2="11255" y2="6071"/>
                        <a14:foregroundMark x1="10823" y1="18214" x2="10823" y2="18214"/>
                        <a14:foregroundMark x1="4329" y1="25000" x2="4329" y2="25000"/>
                        <a14:foregroundMark x1="87013" y1="20714" x2="87013" y2="20714"/>
                        <a14:foregroundMark x1="95238" y1="21429" x2="95238" y2="21429"/>
                        <a14:foregroundMark x1="14286" y1="10357" x2="14286" y2="10357"/>
                        <a14:foregroundMark x1="2165" y1="32857" x2="2165" y2="32857"/>
                        <a14:foregroundMark x1="49134" y1="78214" x2="49134" y2="78214"/>
                        <a14:foregroundMark x1="63853" y1="54286" x2="63853" y2="54286"/>
                        <a14:foregroundMark x1="77489" y1="95357" x2="77489" y2="95357"/>
                        <a14:foregroundMark x1="73160" y1="6786" x2="73160" y2="6786"/>
                        <a14:foregroundMark x1="72727" y1="96071" x2="72727" y2="96071"/>
                        <a14:foregroundMark x1="85281" y1="96071" x2="85281" y2="96071"/>
                        <a14:foregroundMark x1="5628" y1="16786" x2="5628" y2="16786"/>
                        <a14:foregroundMark x1="1732" y1="42143" x2="1732" y2="42143"/>
                        <a14:foregroundMark x1="95671" y1="11786" x2="95671" y2="11786"/>
                        <a14:foregroundMark x1="96104" y1="2500" x2="96104" y2="2500"/>
                        <a14:foregroundMark x1="2165" y1="2500" x2="2165" y2="2500"/>
                        <a14:foregroundMark x1="16450" y1="18929" x2="16450" y2="18929"/>
                        <a14:foregroundMark x1="8658" y1="24286" x2="8658" y2="24286"/>
                        <a14:foregroundMark x1="79654" y1="96786" x2="79654" y2="967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00331" y="1742792"/>
            <a:ext cx="3173375" cy="1923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12" name="Picture 16" descr="Instalaciones Electricas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5082" y1="72443" x2="45082" y2="72443"/>
                        <a14:foregroundMark x1="47541" y1="67898" x2="47541" y2="67898"/>
                        <a14:foregroundMark x1="6148" y1="82670" x2="6148" y2="82670"/>
                        <a14:foregroundMark x1="10246" y1="90625" x2="10246" y2="90625"/>
                        <a14:foregroundMark x1="3689" y1="91761" x2="3689" y2="91761"/>
                        <a14:foregroundMark x1="7377" y1="69886" x2="7377" y2="69886"/>
                        <a14:foregroundMark x1="86475" y1="20170" x2="86475" y2="20170"/>
                        <a14:foregroundMark x1="70492" y1="85511" x2="70492" y2="85511"/>
                        <a14:foregroundMark x1="56967" y1="85511" x2="56967" y2="85511"/>
                        <a14:foregroundMark x1="45902" y1="7955" x2="45902" y2="7955"/>
                        <a14:foregroundMark x1="86066" y1="26136" x2="84426" y2="24716"/>
                        <a14:foregroundMark x1="78689" y1="21023" x2="78689" y2="21023"/>
                        <a14:foregroundMark x1="77869" y1="17614" x2="77869" y2="17614"/>
                        <a14:foregroundMark x1="40984" y1="31250" x2="40984" y2="3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084" y="3927523"/>
            <a:ext cx="1878558" cy="271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ospital building and doctors | พยาบาล, ภาพประกอบ, เค้าโครงการนำเสนอ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874" y="4476783"/>
            <a:ext cx="3445457" cy="22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9324515" y="1213162"/>
            <a:ext cx="176770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Edificios y casas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88834" y="3481384"/>
            <a:ext cx="224046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Medios de Transporte 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60668" y="1028496"/>
            <a:ext cx="209182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 Pequeñas Familias  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8743023" y="4254975"/>
            <a:ext cx="153439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Luz Eléctrica  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023028" y="6055681"/>
            <a:ext cx="209182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Servicios Públicos   </a:t>
            </a:r>
          </a:p>
        </p:txBody>
      </p:sp>
      <p:sp>
        <p:nvSpPr>
          <p:cNvPr id="5" name="Flecha derecha 4"/>
          <p:cNvSpPr/>
          <p:nvPr/>
        </p:nvSpPr>
        <p:spPr>
          <a:xfrm rot="837147">
            <a:off x="2582127" y="1397828"/>
            <a:ext cx="851877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sp>
        <p:nvSpPr>
          <p:cNvPr id="17" name="Flecha derecha 16"/>
          <p:cNvSpPr/>
          <p:nvPr/>
        </p:nvSpPr>
        <p:spPr>
          <a:xfrm>
            <a:off x="2639051" y="3468305"/>
            <a:ext cx="851877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sp>
        <p:nvSpPr>
          <p:cNvPr id="18" name="Flecha derecha 17"/>
          <p:cNvSpPr/>
          <p:nvPr/>
        </p:nvSpPr>
        <p:spPr>
          <a:xfrm rot="17633145">
            <a:off x="4197096" y="5187012"/>
            <a:ext cx="1110469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sp>
        <p:nvSpPr>
          <p:cNvPr id="19" name="Flecha derecha 18"/>
          <p:cNvSpPr/>
          <p:nvPr/>
        </p:nvSpPr>
        <p:spPr>
          <a:xfrm rot="13259107">
            <a:off x="7821610" y="4064565"/>
            <a:ext cx="851877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sp>
        <p:nvSpPr>
          <p:cNvPr id="20" name="Flecha derecha 19"/>
          <p:cNvSpPr/>
          <p:nvPr/>
        </p:nvSpPr>
        <p:spPr>
          <a:xfrm rot="9485004">
            <a:off x="8000748" y="1372019"/>
            <a:ext cx="851877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pic>
        <p:nvPicPr>
          <p:cNvPr id="7" name="Ambiente Ciudad Coches ambulancias Efecto de Sonido City ambience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1834" y="11870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94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5" name="chimes.wav"/>
          </p:stSnd>
        </p:sndAc>
      </p:transition>
    </mc:Choice>
    <mc:Fallback xmlns="">
      <p:transition spd="slow" advClick="0">
        <p:fade/>
        <p:sndAc>
          <p:stSnd>
            <p:snd r:embed="rId1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81E3D78-19BD-40D3-83A7-186D8C46AE77}"/>
              </a:ext>
            </a:extLst>
          </p:cNvPr>
          <p:cNvSpPr txBox="1"/>
          <p:nvPr/>
        </p:nvSpPr>
        <p:spPr>
          <a:xfrm>
            <a:off x="4083730" y="2252159"/>
            <a:ext cx="4659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L" sz="2400" dirty="0">
              <a:latin typeface="Londrina Solid" panose="020B0604020202020204" charset="0"/>
            </a:endParaRPr>
          </a:p>
          <a:p>
            <a:endParaRPr lang="es-CL" sz="3200" dirty="0">
              <a:latin typeface="Londrina Solid" panose="020B0604020202020204" charset="0"/>
            </a:endParaRPr>
          </a:p>
        </p:txBody>
      </p:sp>
      <p:sp>
        <p:nvSpPr>
          <p:cNvPr id="7" name="Google Shape;287;p36"/>
          <p:cNvSpPr txBox="1">
            <a:spLocks noGrp="1"/>
          </p:cNvSpPr>
          <p:nvPr>
            <p:ph type="title"/>
          </p:nvPr>
        </p:nvSpPr>
        <p:spPr>
          <a:xfrm>
            <a:off x="2213176" y="28135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L" dirty="0"/>
              <a:t>CONOCEMOS EL CAMPO </a:t>
            </a:r>
            <a:endParaRPr dirty="0"/>
          </a:p>
        </p:txBody>
      </p:sp>
      <p:pic>
        <p:nvPicPr>
          <p:cNvPr id="8" name="Picture 6" descr="Una escena al aire libre con un almacén ... | Premium Vector #Freepik #vector #naturalez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028" y="1030769"/>
            <a:ext cx="4621247" cy="34947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appy family cartoon | Premium Vecto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2160" y1="70632" x2="12160" y2="70632"/>
                        <a14:foregroundMark x1="21779" y1="58550" x2="21779" y2="58550"/>
                        <a14:foregroundMark x1="11615" y1="79926" x2="11615" y2="79926"/>
                        <a14:foregroundMark x1="5082" y1="73792" x2="5082" y2="73792"/>
                        <a14:foregroundMark x1="29401" y1="81599" x2="29401" y2="81599"/>
                        <a14:foregroundMark x1="33575" y1="65799" x2="33575" y2="65799"/>
                        <a14:foregroundMark x1="45009" y1="65799" x2="45009" y2="65799"/>
                        <a14:foregroundMark x1="64065" y1="65799" x2="64065" y2="65799"/>
                        <a14:foregroundMark x1="77132" y1="67100" x2="77132" y2="67100"/>
                        <a14:foregroundMark x1="73503" y1="92565" x2="73503" y2="92565"/>
                        <a14:foregroundMark x1="64065" y1="92007" x2="64065" y2="92007"/>
                        <a14:foregroundMark x1="69328" y1="87175" x2="69328" y2="87175"/>
                        <a14:foregroundMark x1="60980" y1="79182" x2="60980" y2="79182"/>
                        <a14:foregroundMark x1="61525" y1="32900" x2="61525" y2="32900"/>
                        <a14:foregroundMark x1="75318" y1="32342" x2="75318" y2="32342"/>
                        <a14:foregroundMark x1="19964" y1="32342" x2="19964" y2="32342"/>
                        <a14:foregroundMark x1="37750" y1="28625" x2="37750" y2="28625"/>
                        <a14:foregroundMark x1="22868" y1="9108" x2="22868" y2="9108"/>
                        <a14:foregroundMark x1="31942" y1="3717" x2="31942" y2="3717"/>
                        <a14:foregroundMark x1="37750" y1="6134" x2="37750" y2="6134"/>
                        <a14:foregroundMark x1="41924" y1="12268" x2="41924" y2="12268"/>
                        <a14:foregroundMark x1="14701" y1="11524" x2="14701" y2="11524"/>
                        <a14:foregroundMark x1="9256" y1="20632" x2="9256" y2="20632"/>
                        <a14:foregroundMark x1="9256" y1="27509" x2="9256" y2="27509"/>
                        <a14:foregroundMark x1="11071" y1="29926" x2="11071" y2="29926"/>
                        <a14:foregroundMark x1="30672" y1="48141" x2="30672" y2="48141"/>
                        <a14:foregroundMark x1="30127" y1="43866" x2="30127" y2="43866"/>
                        <a14:foregroundMark x1="30127" y1="10967" x2="30127" y2="10967"/>
                        <a14:foregroundMark x1="21779" y1="2974" x2="21779" y2="2974"/>
                        <a14:foregroundMark x1="13430" y1="62082" x2="13430" y2="62082"/>
                        <a14:foregroundMark x1="20508" y1="64684" x2="20508" y2="64684"/>
                        <a14:foregroundMark x1="20508" y1="70632" x2="20508" y2="70632"/>
                        <a14:foregroundMark x1="15789" y1="58550" x2="15789" y2="58550"/>
                        <a14:foregroundMark x1="15245" y1="76208" x2="15245" y2="76208"/>
                        <a14:foregroundMark x1="16334" y1="65799" x2="16334" y2="65799"/>
                        <a14:foregroundMark x1="8711" y1="67658" x2="8711" y2="67658"/>
                        <a14:foregroundMark x1="35390" y1="32900" x2="35390" y2="32900"/>
                        <a14:foregroundMark x1="18149" y1="6691" x2="18149" y2="6691"/>
                        <a14:foregroundMark x1="19964" y1="12825" x2="19964" y2="12825"/>
                        <a14:foregroundMark x1="11071" y1="17100" x2="11071" y2="17100"/>
                        <a14:foregroundMark x1="36116" y1="11524" x2="36116" y2="11524"/>
                        <a14:foregroundMark x1="84211" y1="95725" x2="84211" y2="95725"/>
                        <a14:foregroundMark x1="77677" y1="96283" x2="77677" y2="96283"/>
                        <a14:foregroundMark x1="70599" y1="95167" x2="70599" y2="95167"/>
                        <a14:foregroundMark x1="65154" y1="94424" x2="65154" y2="94424"/>
                        <a14:foregroundMark x1="60980" y1="96840" x2="60980" y2="96840"/>
                        <a14:foregroundMark x1="58076" y1="96283" x2="58076" y2="96283"/>
                        <a14:foregroundMark x1="80036" y1="87732" x2="80036" y2="87732"/>
                        <a14:foregroundMark x1="76407" y1="85316" x2="76407" y2="85316"/>
                        <a14:foregroundMark x1="74047" y1="89591" x2="74047" y2="89591"/>
                        <a14:foregroundMark x1="69328" y1="95167" x2="69328" y2="95167"/>
                        <a14:foregroundMark x1="67514" y1="96840" x2="67514" y2="96840"/>
                        <a14:foregroundMark x1="73503" y1="96283" x2="73503" y2="96283"/>
                        <a14:foregroundMark x1="81307" y1="96283" x2="81307" y2="96283"/>
                        <a14:foregroundMark x1="64610" y1="99442" x2="64610" y2="99442"/>
                        <a14:foregroundMark x1="7441" y1="78067" x2="7441" y2="78067"/>
                        <a14:foregroundMark x1="8711" y1="76766" x2="8711" y2="76766"/>
                        <a14:foregroundMark x1="27768" y1="6691" x2="27768" y2="6691"/>
                        <a14:foregroundMark x1="45009" y1="20074" x2="45009" y2="20074"/>
                        <a14:foregroundMark x1="42650" y1="17658" x2="42650" y2="17658"/>
                        <a14:foregroundMark x1="12160" y1="7993" x2="12160" y2="7993"/>
                        <a14:foregroundMark x1="25953" y1="15242" x2="25953" y2="15242"/>
                        <a14:foregroundMark x1="71688" y1="34758" x2="71688" y2="34758"/>
                        <a14:foregroundMark x1="33575" y1="30483" x2="33575" y2="30483"/>
                        <a14:foregroundMark x1="77677" y1="65799" x2="77677" y2="65799"/>
                        <a14:foregroundMark x1="37205" y1="31784" x2="37205" y2="31784"/>
                        <a14:foregroundMark x1="36116" y1="30483" x2="36116" y2="30483"/>
                        <a14:foregroundMark x1="8711" y1="13383" x2="8711" y2="13383"/>
                        <a14:foregroundMark x1="15245" y1="96840" x2="15245" y2="96840"/>
                        <a14:foregroundMark x1="14701" y1="81599" x2="14701" y2="81599"/>
                        <a14:foregroundMark x1="13430" y1="76208" x2="13430" y2="76208"/>
                        <a14:foregroundMark x1="15789" y1="72491" x2="15789" y2="724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8" y="1456105"/>
            <a:ext cx="2293765" cy="223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4007" y="1402213"/>
            <a:ext cx="2133898" cy="23339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2251" y1="92150" x2="22251" y2="92150"/>
                        <a14:foregroundMark x1="26963" y1="97270" x2="26963" y2="97270"/>
                        <a14:foregroundMark x1="36387" y1="94198" x2="36387" y2="94198"/>
                        <a14:foregroundMark x1="43979" y1="94198" x2="43979" y2="94198"/>
                        <a14:foregroundMark x1="26963" y1="21502" x2="26963" y2="21502"/>
                        <a14:foregroundMark x1="22251" y1="24573" x2="22251" y2="24573"/>
                        <a14:foregroundMark x1="7592" y1="33788" x2="7592" y2="33788"/>
                        <a14:foregroundMark x1="21466" y1="33106" x2="21466" y2="33106"/>
                        <a14:foregroundMark x1="25654" y1="38225" x2="25654" y2="38225"/>
                        <a14:foregroundMark x1="19895" y1="29010" x2="19895" y2="29010"/>
                        <a14:foregroundMark x1="22775" y1="35836" x2="22775" y2="35836"/>
                        <a14:foregroundMark x1="24084" y1="24573" x2="24084" y2="245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19942" y="3556050"/>
            <a:ext cx="2896003" cy="22212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8362" y="4777799"/>
            <a:ext cx="2049469" cy="180731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667" y="4525515"/>
            <a:ext cx="2711857" cy="1932675"/>
          </a:xfrm>
          <a:prstGeom prst="rect">
            <a:avLst/>
          </a:prstGeom>
        </p:spPr>
      </p:pic>
      <p:pic>
        <p:nvPicPr>
          <p:cNvPr id="8198" name="Picture 6" descr="Imagenes de ganaderia animadas - Imagui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820" y="4818742"/>
            <a:ext cx="2978344" cy="188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260668" y="1028496"/>
            <a:ext cx="209182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 Pequeñas Familias 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018170" y="3972789"/>
            <a:ext cx="133431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Agricultura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917763" y="4666690"/>
            <a:ext cx="1156696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Ganadería   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8922032" y="1086773"/>
            <a:ext cx="2493913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/>
              <a:t> Medios de Transporte   </a:t>
            </a:r>
          </a:p>
        </p:txBody>
      </p:sp>
      <p:sp>
        <p:nvSpPr>
          <p:cNvPr id="16" name="Flecha derecha 15"/>
          <p:cNvSpPr/>
          <p:nvPr/>
        </p:nvSpPr>
        <p:spPr>
          <a:xfrm rot="2128496">
            <a:off x="2389929" y="1505421"/>
            <a:ext cx="851877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sp>
        <p:nvSpPr>
          <p:cNvPr id="17" name="Flecha derecha 16"/>
          <p:cNvSpPr/>
          <p:nvPr/>
        </p:nvSpPr>
        <p:spPr>
          <a:xfrm rot="20318476">
            <a:off x="2479463" y="3838191"/>
            <a:ext cx="851877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sp>
        <p:nvSpPr>
          <p:cNvPr id="18" name="Flecha derecha 17"/>
          <p:cNvSpPr/>
          <p:nvPr/>
        </p:nvSpPr>
        <p:spPr>
          <a:xfrm rot="17358221">
            <a:off x="5696083" y="4707986"/>
            <a:ext cx="522236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sp>
        <p:nvSpPr>
          <p:cNvPr id="19" name="Flecha derecha 18"/>
          <p:cNvSpPr/>
          <p:nvPr/>
        </p:nvSpPr>
        <p:spPr>
          <a:xfrm rot="8952011">
            <a:off x="7915208" y="1335290"/>
            <a:ext cx="851877" cy="344964"/>
          </a:xfrm>
          <a:prstGeom prst="rightArrow">
            <a:avLst/>
          </a:prstGeom>
          <a:solidFill>
            <a:srgbClr val="FFAC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s-CL"/>
          </a:p>
        </p:txBody>
      </p:sp>
      <p:pic>
        <p:nvPicPr>
          <p:cNvPr id="10" name="Sonidos del campo vacas caballos y pjaro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403296" y="11126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65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  <p:sndAc>
          <p:stSnd>
            <p:snd r:embed="rId5" name="chimes.wav"/>
          </p:stSnd>
        </p:sndAc>
      </p:transition>
    </mc:Choice>
    <mc:Fallback xmlns="">
      <p:transition spd="slow" advClick="0">
        <p:fade/>
        <p:sndAc>
          <p:stSnd>
            <p:snd r:embed="rId2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untryside clipart 7 » Clipart Stat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89731"/>
            <a:ext cx="12192001" cy="586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L" dirty="0"/>
              <a:t>CONOCEMOS EL CAMPO</a:t>
            </a:r>
            <a:endParaRPr dirty="0"/>
          </a:p>
        </p:txBody>
      </p:sp>
      <p:sp>
        <p:nvSpPr>
          <p:cNvPr id="3" name="Botón de acción: ir hacia delante o siguiente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33E4C22-D93F-4E42-91E3-BAD125803C99}"/>
              </a:ext>
            </a:extLst>
          </p:cNvPr>
          <p:cNvSpPr/>
          <p:nvPr/>
        </p:nvSpPr>
        <p:spPr>
          <a:xfrm>
            <a:off x="11520733" y="6174244"/>
            <a:ext cx="607561" cy="6501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pic>
        <p:nvPicPr>
          <p:cNvPr id="2052" name="Picture 4" descr="Tractor de montar divertido little farmer Vector Premium ">
            <a:extLst>
              <a:ext uri="{FF2B5EF4-FFF2-40B4-BE49-F238E27FC236}">
                <a16:creationId xmlns:a16="http://schemas.microsoft.com/office/drawing/2014/main" id="{78ACEEE2-7A2C-4A24-85F4-CB807F088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29" b="94249" l="2077" r="97764">
                        <a14:foregroundMark x1="6869" y1="52396" x2="6869" y2="52396"/>
                        <a14:foregroundMark x1="7348" y1="52396" x2="7348" y2="52396"/>
                        <a14:foregroundMark x1="7029" y1="55272" x2="7029" y2="55272"/>
                        <a14:foregroundMark x1="7029" y1="56550" x2="7029" y2="56550"/>
                        <a14:foregroundMark x1="46965" y1="53355" x2="46965" y2="53355"/>
                        <a14:foregroundMark x1="27955" y1="42812" x2="27955" y2="42812"/>
                        <a14:foregroundMark x1="28594" y1="42492" x2="28594" y2="42492"/>
                        <a14:foregroundMark x1="28914" y1="46326" x2="28914" y2="46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81251"/>
            <a:ext cx="5038356" cy="251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ja de huerta Vector Premium ">
            <a:extLst>
              <a:ext uri="{FF2B5EF4-FFF2-40B4-BE49-F238E27FC236}">
                <a16:creationId xmlns:a16="http://schemas.microsoft.com/office/drawing/2014/main" id="{8D870773-0C4F-4C0F-84AD-77A75B898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9" b="98882" l="639" r="100000">
                        <a14:foregroundMark x1="26038" y1="32428" x2="26038" y2="32428"/>
                        <a14:foregroundMark x1="25879" y1="70288" x2="25879" y2="70288"/>
                        <a14:foregroundMark x1="21725" y1="71246" x2="21725" y2="71246"/>
                        <a14:foregroundMark x1="11981" y1="66134" x2="11981" y2="66134"/>
                        <a14:foregroundMark x1="10383" y1="71086" x2="10383" y2="71086"/>
                        <a14:foregroundMark x1="22684" y1="62460" x2="22684" y2="62460"/>
                        <a14:foregroundMark x1="22843" y1="59904" x2="22843" y2="59904"/>
                        <a14:foregroundMark x1="27955" y1="61342" x2="27955" y2="61342"/>
                        <a14:foregroundMark x1="28914" y1="64058" x2="28914" y2="64058"/>
                        <a14:foregroundMark x1="34984" y1="68051" x2="34984" y2="68051"/>
                        <a14:foregroundMark x1="36422" y1="66773" x2="36422" y2="66773"/>
                        <a14:foregroundMark x1="39297" y1="69808" x2="39297" y2="69808"/>
                        <a14:foregroundMark x1="79393" y1="27955" x2="79393" y2="279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872" y="4471568"/>
            <a:ext cx="1602672" cy="160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ibujos animados frescos de granja vector gratuito">
            <a:extLst>
              <a:ext uri="{FF2B5EF4-FFF2-40B4-BE49-F238E27FC236}">
                <a16:creationId xmlns:a16="http://schemas.microsoft.com/office/drawing/2014/main" id="{19E8E922-900D-4EAA-BCD9-E89F353ECA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718" b="87004" l="6070" r="584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68" r="36337" b="12668"/>
          <a:stretch/>
        </p:blipFill>
        <p:spPr bwMode="auto">
          <a:xfrm>
            <a:off x="4569818" y="1706093"/>
            <a:ext cx="2664368" cy="276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Molino o molino de viento ilustración vectorial en estilo plano aislado Vector Premium ">
            <a:extLst>
              <a:ext uri="{FF2B5EF4-FFF2-40B4-BE49-F238E27FC236}">
                <a16:creationId xmlns:a16="http://schemas.microsoft.com/office/drawing/2014/main" id="{38CEF617-5E93-48D8-8DF1-7D696E84B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7235" r="17545" b="16899"/>
          <a:stretch/>
        </p:blipFill>
        <p:spPr bwMode="auto">
          <a:xfrm>
            <a:off x="9430017" y="2588824"/>
            <a:ext cx="2934588" cy="348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1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RANER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IEMB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0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MOLI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 paisaje de granja al aire libre. - Descargar Vectores Gratis,  Illustrator Graficos, Plantillas Diseñ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78084"/>
            <a:ext cx="12192000" cy="599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L" dirty="0"/>
              <a:t>CONOCEMOS EL CAMPO</a:t>
            </a:r>
            <a:endParaRPr dirty="0"/>
          </a:p>
        </p:txBody>
      </p:sp>
      <p:sp>
        <p:nvSpPr>
          <p:cNvPr id="3" name="Botón de acción: ir hacia delante o siguiente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33E4C22-D93F-4E42-91E3-BAD125803C99}"/>
              </a:ext>
            </a:extLst>
          </p:cNvPr>
          <p:cNvSpPr/>
          <p:nvPr/>
        </p:nvSpPr>
        <p:spPr>
          <a:xfrm>
            <a:off x="11347008" y="5989234"/>
            <a:ext cx="607561" cy="6501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pic>
        <p:nvPicPr>
          <p:cNvPr id="3076" name="Picture 4" descr="Bonita colección de herramientas de jardinería vector gratuito">
            <a:extLst>
              <a:ext uri="{FF2B5EF4-FFF2-40B4-BE49-F238E27FC236}">
                <a16:creationId xmlns:a16="http://schemas.microsoft.com/office/drawing/2014/main" id="{942C6D5E-78F3-4246-82C2-D2CF0149F6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07" b="57508" l="62300" r="771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7855" r="20852" b="41504"/>
          <a:stretch/>
        </p:blipFill>
        <p:spPr bwMode="auto">
          <a:xfrm rot="2908487">
            <a:off x="3096011" y="4413650"/>
            <a:ext cx="885551" cy="243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ardos de paja sobre fondo blanco Vector Premium ">
            <a:extLst>
              <a:ext uri="{FF2B5EF4-FFF2-40B4-BE49-F238E27FC236}">
                <a16:creationId xmlns:a16="http://schemas.microsoft.com/office/drawing/2014/main" id="{54955A01-B299-4EC1-8F6C-88A06420B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63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6" y="4523719"/>
            <a:ext cx="2784253" cy="201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ibujos animados de espantapájaros Vector Premium ">
            <a:extLst>
              <a:ext uri="{FF2B5EF4-FFF2-40B4-BE49-F238E27FC236}">
                <a16:creationId xmlns:a16="http://schemas.microsoft.com/office/drawing/2014/main" id="{E0B4E17A-EECA-4B35-BAE7-BB41D53340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9" b="100000" l="9744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17" r="16389"/>
          <a:stretch/>
        </p:blipFill>
        <p:spPr bwMode="auto">
          <a:xfrm>
            <a:off x="9420482" y="1487177"/>
            <a:ext cx="1998921" cy="280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lose up of a mans face&#10;&#10;Description automatically generated">
            <a:extLst>
              <a:ext uri="{FF2B5EF4-FFF2-40B4-BE49-F238E27FC236}">
                <a16:creationId xmlns:a16="http://schemas.microsoft.com/office/drawing/2014/main" id="{3F79F2C5-E4E4-43F3-8B8A-9AB39573DF9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7100" b="50950" l="39933" r="64167">
                        <a14:foregroundMark x1="55367" y1="27100" x2="56067" y2="29550"/>
                      </a14:backgroundRemoval>
                    </a14:imgEffect>
                  </a14:imgLayer>
                </a14:imgProps>
              </a:ext>
            </a:extLst>
          </a:blip>
          <a:srcRect l="36908" t="24600" r="32773" b="46086"/>
          <a:stretch/>
        </p:blipFill>
        <p:spPr>
          <a:xfrm>
            <a:off x="6207797" y="620590"/>
            <a:ext cx="4146884" cy="2672980"/>
          </a:xfrm>
          <a:prstGeom prst="rect">
            <a:avLst/>
          </a:prstGeom>
        </p:spPr>
      </p:pic>
      <p:pic>
        <p:nvPicPr>
          <p:cNvPr id="8" name="Picture 7" descr="A picture containing building, standing&#10;&#10;Description automatically generated">
            <a:extLst>
              <a:ext uri="{FF2B5EF4-FFF2-40B4-BE49-F238E27FC236}">
                <a16:creationId xmlns:a16="http://schemas.microsoft.com/office/drawing/2014/main" id="{C8C7E723-93D8-43F7-A3A0-63B2CD7987B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3233" l="2740" r="90000">
                        <a14:foregroundMark x1="2740" y1="39700" x2="10020" y2="24400"/>
                        <a14:foregroundMark x1="10020" y1="24400" x2="10440" y2="23167"/>
                        <a14:foregroundMark x1="5480" y1="92200" x2="18600" y2="90333"/>
                        <a14:foregroundMark x1="18600" y1="90333" x2="25680" y2="91367"/>
                        <a14:foregroundMark x1="24940" y1="83500" x2="35740" y2="62833"/>
                        <a14:foregroundMark x1="63760" y1="57867" x2="66620" y2="66133"/>
                        <a14:foregroundMark x1="66620" y1="66133" x2="66840" y2="75733"/>
                        <a14:foregroundMark x1="66840" y1="75733" x2="66740" y2="76067"/>
                        <a14:foregroundMark x1="83360" y1="92400" x2="84360" y2="87867"/>
                        <a14:foregroundMark x1="85840" y1="93233" x2="86840" y2="88267"/>
                        <a14:backgroundMark x1="60300" y1="52500" x2="60660" y2="51267"/>
                        <a14:backgroundMark x1="63640" y1="72567" x2="64020" y2="73600"/>
                        <a14:backgroundMark x1="76040" y1="91567" x2="76180" y2="84533"/>
                        <a14:backgroundMark x1="87580" y1="76067" x2="87700" y2="74633"/>
                      </a14:backgroundRemoval>
                    </a14:imgEffect>
                  </a14:imgLayer>
                </a14:imgProps>
              </a:ext>
            </a:extLst>
          </a:blip>
          <a:srcRect r="7411" b="7210"/>
          <a:stretch/>
        </p:blipFill>
        <p:spPr>
          <a:xfrm>
            <a:off x="3730734" y="1002503"/>
            <a:ext cx="5775472" cy="3472821"/>
          </a:xfrm>
          <a:prstGeom prst="rect">
            <a:avLst/>
          </a:prstGeom>
        </p:spPr>
      </p:pic>
      <p:pic>
        <p:nvPicPr>
          <p:cNvPr id="3074" name="palaPicture 2" descr="Bonita colección de herramientas de jardinería vector gratuito">
            <a:extLst>
              <a:ext uri="{FF2B5EF4-FFF2-40B4-BE49-F238E27FC236}">
                <a16:creationId xmlns:a16="http://schemas.microsoft.com/office/drawing/2014/main" id="{432FCE85-5D97-4BD4-9D9C-3462432E1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50" b="60224" l="41534" r="62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31" t="6615" r="35845" b="37796"/>
          <a:stretch/>
        </p:blipFill>
        <p:spPr bwMode="auto">
          <a:xfrm rot="2792558">
            <a:off x="2224937" y="4310146"/>
            <a:ext cx="983260" cy="243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10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A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ASTRIL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0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FAR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0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SPANTAP195129JARO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STAB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building&#10;&#10;Description automatically generated">
            <a:extLst>
              <a:ext uri="{FF2B5EF4-FFF2-40B4-BE49-F238E27FC236}">
                <a16:creationId xmlns:a16="http://schemas.microsoft.com/office/drawing/2014/main" id="{10BEB9EB-86E8-4F91-AEF5-E8F9000D42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824" y="836425"/>
            <a:ext cx="12220824" cy="6858000"/>
          </a:xfrm>
          <a:prstGeom prst="rect">
            <a:avLst/>
          </a:prstGeom>
        </p:spPr>
      </p:pic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L" dirty="0"/>
              <a:t>CONOCEMOS EL CAMPO</a:t>
            </a:r>
            <a:endParaRPr dirty="0"/>
          </a:p>
        </p:txBody>
      </p:sp>
      <p:sp>
        <p:nvSpPr>
          <p:cNvPr id="3" name="Botón de acción: ir hacia delante o siguiente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33E4C22-D93F-4E42-91E3-BAD125803C99}"/>
              </a:ext>
            </a:extLst>
          </p:cNvPr>
          <p:cNvSpPr/>
          <p:nvPr/>
        </p:nvSpPr>
        <p:spPr>
          <a:xfrm>
            <a:off x="11304477" y="5970882"/>
            <a:ext cx="607561" cy="6501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pic>
        <p:nvPicPr>
          <p:cNvPr id="4106" name="Picture 10" descr="Colección de animales de granja en diseño plano vector gratuito">
            <a:extLst>
              <a:ext uri="{FF2B5EF4-FFF2-40B4-BE49-F238E27FC236}">
                <a16:creationId xmlns:a16="http://schemas.microsoft.com/office/drawing/2014/main" id="{D3F7D586-4855-42A0-B27F-1BA581ABE9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217" b="45847" l="73163" r="97125">
                        <a14:backgroundMark x1="87061" y1="42013" x2="87061" y2="42013"/>
                        <a14:backgroundMark x1="89137" y1="41693" x2="89137" y2="41693"/>
                        <a14:backgroundMark x1="85783" y1="42013" x2="85783" y2="42013"/>
                        <a14:backgroundMark x1="79553" y1="42332" x2="79553" y2="42332"/>
                        <a14:backgroundMark x1="81629" y1="41214" x2="81629" y2="41214"/>
                        <a14:backgroundMark x1="83706" y1="42971" x2="83706" y2="42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499" t="13740" b="54522"/>
          <a:stretch/>
        </p:blipFill>
        <p:spPr bwMode="auto">
          <a:xfrm>
            <a:off x="3508926" y="4932160"/>
            <a:ext cx="1251300" cy="13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olección de animales de granja en diseño plano vector gratuito">
            <a:extLst>
              <a:ext uri="{FF2B5EF4-FFF2-40B4-BE49-F238E27FC236}">
                <a16:creationId xmlns:a16="http://schemas.microsoft.com/office/drawing/2014/main" id="{49D2FCDC-CF0F-4A6D-AA06-4A9F61EA7E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6166" b="60383" l="75879" r="88818">
                        <a14:backgroundMark x1="79712" y1="57668" x2="79712" y2="57668"/>
                        <a14:backgroundMark x1="82588" y1="56390" x2="82588" y2="56390"/>
                        <a14:backgroundMark x1="85144" y1="56869" x2="85144" y2="568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363" t="45065" r="10336" b="37795"/>
          <a:stretch/>
        </p:blipFill>
        <p:spPr bwMode="auto">
          <a:xfrm>
            <a:off x="4640691" y="5442978"/>
            <a:ext cx="787968" cy="8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olloPicture 12" descr="Colección de animales de granja en diseño plano vector gratuito">
            <a:extLst>
              <a:ext uri="{FF2B5EF4-FFF2-40B4-BE49-F238E27FC236}">
                <a16:creationId xmlns:a16="http://schemas.microsoft.com/office/drawing/2014/main" id="{FDE66077-56DF-4E66-A207-660E749E3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6166" b="60383" l="75879" r="88818">
                        <a14:backgroundMark x1="79712" y1="57668" x2="79712" y2="57668"/>
                        <a14:backgroundMark x1="82588" y1="56390" x2="82588" y2="56390"/>
                        <a14:backgroundMark x1="85144" y1="56869" x2="85144" y2="568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363" t="45065" r="10336" b="37795"/>
          <a:stretch/>
        </p:blipFill>
        <p:spPr bwMode="auto">
          <a:xfrm>
            <a:off x="5361767" y="5488853"/>
            <a:ext cx="787968" cy="8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Ganso sobre fondo blanco vector gratuito">
            <a:extLst>
              <a:ext uri="{FF2B5EF4-FFF2-40B4-BE49-F238E27FC236}">
                <a16:creationId xmlns:a16="http://schemas.microsoft.com/office/drawing/2014/main" id="{80C324C9-C0A5-4A88-A417-40C9A61A1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077" r="977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064" y="4830617"/>
            <a:ext cx="1066589" cy="139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drawing, dog, standing, group&#10;&#10;Description automatically generated">
            <a:extLst>
              <a:ext uri="{FF2B5EF4-FFF2-40B4-BE49-F238E27FC236}">
                <a16:creationId xmlns:a16="http://schemas.microsoft.com/office/drawing/2014/main" id="{4778316C-4C1A-45E4-A942-3C46CF095E3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0450" b="56400" l="6200" r="49750">
                        <a14:foregroundMark x1="6200" y1="48800" x2="7400" y2="44450"/>
                        <a14:foregroundMark x1="40848" y1="22284" x2="41950" y2="23550"/>
                        <a14:foregroundMark x1="47950" y1="20450" x2="46212" y2="22022"/>
                        <a14:backgroundMark x1="14850" y1="52900" x2="17750" y2="58300"/>
                        <a14:backgroundMark x1="40700" y1="21700" x2="42150" y2="19650"/>
                        <a14:backgroundMark x1="40300" y1="21300" x2="40900" y2="20050"/>
                        <a14:backgroundMark x1="45650" y1="21500" x2="46300" y2="20450"/>
                        <a14:backgroundMark x1="46300" y1="21100" x2="43800" y2="20450"/>
                        <a14:backgroundMark x1="40500" y1="21700" x2="44400" y2="20900"/>
                        <a14:backgroundMark x1="41100" y1="21300" x2="40700" y2="21500"/>
                        <a14:backgroundMark x1="45450" y1="21700" x2="46900" y2="20450"/>
                        <a14:backgroundMark x1="25800" y1="53350" x2="29100" y2="56250"/>
                      </a14:backgroundRemoval>
                    </a14:imgEffect>
                  </a14:imgLayer>
                </a14:imgProps>
              </a:ext>
            </a:extLst>
          </a:blip>
          <a:srcRect l="2248" t="17571" r="44945" b="39255"/>
          <a:stretch/>
        </p:blipFill>
        <p:spPr>
          <a:xfrm>
            <a:off x="371140" y="3714039"/>
            <a:ext cx="3555621" cy="2907028"/>
          </a:xfrm>
          <a:prstGeom prst="rect">
            <a:avLst/>
          </a:prstGeom>
        </p:spPr>
      </p:pic>
      <p:pic>
        <p:nvPicPr>
          <p:cNvPr id="11" name="Picture 10" descr="A picture containing drawing, dog, standing, group&#10;&#10;Description automatically generated">
            <a:extLst>
              <a:ext uri="{FF2B5EF4-FFF2-40B4-BE49-F238E27FC236}">
                <a16:creationId xmlns:a16="http://schemas.microsoft.com/office/drawing/2014/main" id="{FA4C6323-399F-4A38-87F7-BBD2BF33F673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4650" b="96050" l="5500" r="49800">
                        <a14:foregroundMark x1="49800" y1="80000" x2="49400" y2="81650"/>
                        <a14:backgroundMark x1="17350" y1="87050" x2="22100" y2="88700"/>
                        <a14:backgroundMark x1="8650" y1="70500" x2="9050" y2="69850"/>
                      </a14:backgroundRemoval>
                    </a14:imgEffect>
                  </a14:imgLayer>
                </a14:imgProps>
              </a:ext>
            </a:extLst>
          </a:blip>
          <a:srcRect t="60775" r="44945"/>
          <a:stretch/>
        </p:blipFill>
        <p:spPr>
          <a:xfrm>
            <a:off x="7885764" y="4315174"/>
            <a:ext cx="3775667" cy="269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6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ALLI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OL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OL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ANZ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VACA_1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ER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uilding&#10;&#10;Description automatically generated">
            <a:extLst>
              <a:ext uri="{FF2B5EF4-FFF2-40B4-BE49-F238E27FC236}">
                <a16:creationId xmlns:a16="http://schemas.microsoft.com/office/drawing/2014/main" id="{6D9858EE-75F6-4EA6-91F2-1B91C867F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60577"/>
            <a:ext cx="12192000" cy="6858000"/>
          </a:xfrm>
          <a:prstGeom prst="rect">
            <a:avLst/>
          </a:prstGeom>
        </p:spPr>
      </p:pic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L" dirty="0"/>
              <a:t>CONOCEMOS EL CAMPO</a:t>
            </a:r>
            <a:endParaRPr dirty="0"/>
          </a:p>
        </p:txBody>
      </p:sp>
      <p:pic>
        <p:nvPicPr>
          <p:cNvPr id="5124" name="Picture 4" descr="Colección de animales de granja dibujados a mano vector gratuito">
            <a:extLst>
              <a:ext uri="{FF2B5EF4-FFF2-40B4-BE49-F238E27FC236}">
                <a16:creationId xmlns:a16="http://schemas.microsoft.com/office/drawing/2014/main" id="{DF9BF904-61E3-4C14-B2DD-5B08D33826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2141" b="47604" l="5112" r="43131">
                        <a14:backgroundMark x1="29073" y1="42332" x2="29073" y2="423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2" t="12668" r="56408" b="51628"/>
          <a:stretch/>
        </p:blipFill>
        <p:spPr bwMode="auto">
          <a:xfrm>
            <a:off x="9286240" y="3975445"/>
            <a:ext cx="2489961" cy="23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Madre pato y sus patitos pasando tiempo juntos vector gratuito">
            <a:extLst>
              <a:ext uri="{FF2B5EF4-FFF2-40B4-BE49-F238E27FC236}">
                <a16:creationId xmlns:a16="http://schemas.microsoft.com/office/drawing/2014/main" id="{93839300-8C90-4E33-9622-B5FC95200B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038" b="77955" l="2716" r="92332">
                        <a14:foregroundMark x1="21406" y1="29393" x2="21406" y2="29393"/>
                        <a14:foregroundMark x1="22843" y1="44089" x2="22843" y2="44089"/>
                        <a14:foregroundMark x1="12780" y1="37700" x2="12780" y2="37700"/>
                        <a14:foregroundMark x1="50639" y1="62780" x2="50639" y2="62780"/>
                        <a14:foregroundMark x1="47764" y1="56230" x2="47764" y2="56230"/>
                        <a14:foregroundMark x1="49840" y1="59744" x2="49840" y2="59744"/>
                        <a14:foregroundMark x1="50958" y1="61022" x2="50958" y2="61022"/>
                        <a14:foregroundMark x1="51438" y1="59105" x2="51438" y2="59105"/>
                        <a14:foregroundMark x1="51278" y1="67252" x2="51278" y2="67252"/>
                        <a14:foregroundMark x1="18371" y1="34345" x2="18371" y2="34345"/>
                        <a14:foregroundMark x1="61182" y1="58466" x2="61182" y2="58466"/>
                        <a14:foregroundMark x1="65016" y1="58466" x2="65016" y2="58466"/>
                        <a14:foregroundMark x1="67572" y1="60703" x2="67572" y2="60703"/>
                        <a14:foregroundMark x1="69010" y1="63738" x2="69010" y2="63738"/>
                        <a14:foregroundMark x1="66613" y1="64856" x2="66613" y2="64856"/>
                        <a14:foregroundMark x1="65655" y1="64696" x2="65655" y2="64696"/>
                        <a14:foregroundMark x1="63578" y1="60703" x2="63578" y2="60703"/>
                        <a14:foregroundMark x1="17093" y1="33706" x2="17093" y2="33706"/>
                        <a14:foregroundMark x1="78754" y1="56390" x2="78754" y2="56390"/>
                        <a14:foregroundMark x1="81629" y1="66134" x2="81629" y2="66134"/>
                        <a14:foregroundMark x1="80990" y1="61981" x2="80990" y2="61981"/>
                        <a14:foregroundMark x1="81150" y1="61821" x2="81150" y2="61821"/>
                        <a14:foregroundMark x1="84345" y1="64058" x2="84345" y2="64058"/>
                        <a14:foregroundMark x1="84345" y1="64058" x2="84345" y2="64058"/>
                        <a14:foregroundMark x1="84984" y1="65335" x2="84984" y2="65335"/>
                        <a14:foregroundMark x1="78275" y1="57188" x2="78275" y2="57188"/>
                        <a14:foregroundMark x1="82588" y1="58307" x2="82588" y2="58307"/>
                        <a14:foregroundMark x1="16294" y1="34185" x2="16294" y2="34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946" b="20206"/>
          <a:stretch/>
        </p:blipFill>
        <p:spPr bwMode="auto">
          <a:xfrm>
            <a:off x="3901875" y="4787240"/>
            <a:ext cx="2994668" cy="170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olorido gallo realista vector gratuito">
            <a:extLst>
              <a:ext uri="{FF2B5EF4-FFF2-40B4-BE49-F238E27FC236}">
                <a16:creationId xmlns:a16="http://schemas.microsoft.com/office/drawing/2014/main" id="{F40401F7-4AEC-4F20-BD4C-8C79DB03C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51" b="94888" l="9744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472" y="4642436"/>
            <a:ext cx="1992003" cy="199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standing, drawing&#10;&#10;Description automatically generated">
            <a:extLst>
              <a:ext uri="{FF2B5EF4-FFF2-40B4-BE49-F238E27FC236}">
                <a16:creationId xmlns:a16="http://schemas.microsoft.com/office/drawing/2014/main" id="{3CE39AF2-1E95-4804-93B2-F276D7591BF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6" b="89991" l="59500" r="96414">
                        <a14:foregroundMark x1="59516" y1="34315" x2="62452" y2="34927"/>
                        <a14:foregroundMark x1="95530" y1="44230" x2="95680" y2="49411"/>
                        <a14:backgroundMark x1="96697" y1="62647" x2="95980" y2="62836"/>
                      </a14:backgroundRemoval>
                    </a14:imgEffect>
                  </a14:imgLayer>
                </a14:imgProps>
              </a:ext>
            </a:extLst>
          </a:blip>
          <a:srcRect l="57782" t="24686" r="1957" b="22394"/>
          <a:stretch/>
        </p:blipFill>
        <p:spPr>
          <a:xfrm>
            <a:off x="407051" y="3332091"/>
            <a:ext cx="3391895" cy="31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A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ALLO_1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VEJ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BAL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Paisaje urbano de la calle, cruce de caminos, semáforos vector gratuito">
            <a:extLst>
              <a:ext uri="{FF2B5EF4-FFF2-40B4-BE49-F238E27FC236}">
                <a16:creationId xmlns:a16="http://schemas.microsoft.com/office/drawing/2014/main" id="{24302A3C-0A20-4B7E-9401-4549B82A0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768"/>
            <a:ext cx="12192000" cy="598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CONOCEMOS LA CIUDAD</a:t>
            </a:r>
            <a:endParaRPr lang="es-ES" dirty="0"/>
          </a:p>
        </p:txBody>
      </p:sp>
      <p:sp>
        <p:nvSpPr>
          <p:cNvPr id="5" name="Botón de acción: ir hacia delante o siguiente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5EDED64-9EF5-426A-9079-AF6679AD29AA}"/>
              </a:ext>
            </a:extLst>
          </p:cNvPr>
          <p:cNvSpPr/>
          <p:nvPr/>
        </p:nvSpPr>
        <p:spPr>
          <a:xfrm>
            <a:off x="11472420" y="6153833"/>
            <a:ext cx="607561" cy="59900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pic>
        <p:nvPicPr>
          <p:cNvPr id="7172" name="bomberosPicture 4" descr="Edificio de la estación de bomberos y camiones de bomberos ilustración. varios camiones de bomberos rojos cerca del servicio municipal de rescate de emergencia. Vector Premium ">
            <a:extLst>
              <a:ext uri="{FF2B5EF4-FFF2-40B4-BE49-F238E27FC236}">
                <a16:creationId xmlns:a16="http://schemas.microsoft.com/office/drawing/2014/main" id="{E9326769-1487-4C36-A060-9EF760471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75" b="98011" l="1438" r="977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24" y="2230327"/>
            <a:ext cx="5010003" cy="281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isaría de policías ilustración conceptual diseño - Descargar ...">
            <a:extLst>
              <a:ext uri="{FF2B5EF4-FFF2-40B4-BE49-F238E27FC236}">
                <a16:creationId xmlns:a16="http://schemas.microsoft.com/office/drawing/2014/main" id="{9934865D-4BCF-4B34-8191-A80269D82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5510" r="91633">
                        <a14:backgroundMark x1="27959" y1="38367" x2="27959" y2="38367"/>
                        <a14:backgroundMark x1="27959" y1="38367" x2="27959" y2="38367"/>
                        <a14:backgroundMark x1="34082" y1="33878" x2="34082" y2="33878"/>
                        <a14:backgroundMark x1="34286" y1="32041" x2="34286" y2="32041"/>
                        <a14:backgroundMark x1="36735" y1="38571" x2="36735" y2="38571"/>
                        <a14:backgroundMark x1="38163" y1="44286" x2="38163" y2="44286"/>
                        <a14:backgroundMark x1="37551" y1="50204" x2="37551" y2="50204"/>
                        <a14:backgroundMark x1="38163" y1="55102" x2="38163" y2="55102"/>
                        <a14:backgroundMark x1="38980" y1="57143" x2="38980" y2="57143"/>
                        <a14:backgroundMark x1="31633" y1="49184" x2="31633" y2="49184"/>
                        <a14:backgroundMark x1="29592" y1="46531" x2="29592" y2="46531"/>
                        <a14:backgroundMark x1="27347" y1="40612" x2="27347" y2="40612"/>
                        <a14:backgroundMark x1="30612" y1="36327" x2="30612" y2="36327"/>
                        <a14:backgroundMark x1="36122" y1="44694" x2="36122" y2="44694"/>
                        <a14:backgroundMark x1="32653" y1="43673" x2="32653" y2="43673"/>
                        <a14:backgroundMark x1="26327" y1="45306" x2="26327" y2="45306"/>
                        <a14:backgroundMark x1="22857" y1="41224" x2="22857" y2="41224"/>
                        <a14:backgroundMark x1="28980" y1="33469" x2="28980" y2="33469"/>
                        <a14:backgroundMark x1="38163" y1="20612" x2="38163" y2="20612"/>
                        <a14:backgroundMark x1="38776" y1="22245" x2="38776" y2="22245"/>
                        <a14:backgroundMark x1="38571" y1="30612" x2="38571" y2="30612"/>
                        <a14:backgroundMark x1="38367" y1="31020" x2="38367" y2="31020"/>
                        <a14:backgroundMark x1="37755" y1="34898" x2="37755" y2="34898"/>
                        <a14:backgroundMark x1="35510" y1="30816" x2="34694" y2="30612"/>
                        <a14:backgroundMark x1="31837" y1="29592" x2="31837" y2="29592"/>
                        <a14:backgroundMark x1="29592" y1="29796" x2="29592" y2="29796"/>
                        <a14:backgroundMark x1="28163" y1="31429" x2="28163" y2="31429"/>
                        <a14:backgroundMark x1="22857" y1="37143" x2="22857" y2="37143"/>
                        <a14:backgroundMark x1="21837" y1="39592" x2="21837" y2="39592"/>
                        <a14:backgroundMark x1="27143" y1="23061" x2="27143" y2="23061"/>
                        <a14:backgroundMark x1="32653" y1="22857" x2="32653" y2="22857"/>
                        <a14:backgroundMark x1="34490" y1="22857" x2="34490" y2="22857"/>
                        <a14:backgroundMark x1="42245" y1="22857" x2="42245" y2="22857"/>
                        <a14:backgroundMark x1="44082" y1="22245" x2="44082" y2="22245"/>
                        <a14:backgroundMark x1="46531" y1="21633" x2="46531" y2="21633"/>
                        <a14:backgroundMark x1="50000" y1="21020" x2="50000" y2="21020"/>
                        <a14:backgroundMark x1="28776" y1="22245" x2="28776" y2="22245"/>
                        <a14:backgroundMark x1="24082" y1="20816" x2="24898" y2="20816"/>
                        <a14:backgroundMark x1="30408" y1="20408" x2="30408" y2="20408"/>
                        <a14:backgroundMark x1="36735" y1="22653" x2="36735" y2="22653"/>
                        <a14:backgroundMark x1="21429" y1="22653" x2="21429" y2="22653"/>
                        <a14:backgroundMark x1="21429" y1="22653" x2="21429" y2="22653"/>
                        <a14:backgroundMark x1="21429" y1="22653" x2="21429" y2="22653"/>
                        <a14:backgroundMark x1="20612" y1="19592" x2="20612" y2="19592"/>
                        <a14:backgroundMark x1="20612" y1="18367" x2="20612" y2="18367"/>
                        <a14:backgroundMark x1="18776" y1="19592" x2="18776" y2="19592"/>
                        <a14:backgroundMark x1="16327" y1="24082" x2="16327" y2="24082"/>
                        <a14:backgroundMark x1="14898" y1="24490" x2="14898" y2="24490"/>
                        <a14:backgroundMark x1="24286" y1="38367" x2="24286" y2="38367"/>
                        <a14:backgroundMark x1="26122" y1="44286" x2="26122" y2="44286"/>
                        <a14:backgroundMark x1="24286" y1="47143" x2="24286" y2="47143"/>
                        <a14:backgroundMark x1="26735" y1="52245" x2="26735" y2="52245"/>
                        <a14:backgroundMark x1="32653" y1="54898" x2="32653" y2="54898"/>
                        <a14:backgroundMark x1="33673" y1="53265" x2="33673" y2="53265"/>
                        <a14:backgroundMark x1="33878" y1="51429" x2="33878" y2="51429"/>
                        <a14:backgroundMark x1="35102" y1="49184" x2="35102" y2="49184"/>
                        <a14:backgroundMark x1="38163" y1="58776" x2="38163" y2="58776"/>
                        <a14:backgroundMark x1="40612" y1="59592" x2="40612" y2="59592"/>
                        <a14:backgroundMark x1="24898" y1="57959" x2="24898" y2="57959"/>
                        <a14:backgroundMark x1="25714" y1="57959" x2="25714" y2="57959"/>
                        <a14:backgroundMark x1="26122" y1="57959" x2="26122" y2="57959"/>
                        <a14:backgroundMark x1="26122" y1="58367" x2="26122" y2="58367"/>
                        <a14:backgroundMark x1="57143" y1="21633" x2="57143" y2="21633"/>
                        <a14:backgroundMark x1="57143" y1="21633" x2="57143" y2="21633"/>
                        <a14:backgroundMark x1="61837" y1="20612" x2="61837" y2="20612"/>
                        <a14:backgroundMark x1="63673" y1="23061" x2="63673" y2="23061"/>
                        <a14:backgroundMark x1="65918" y1="23673" x2="66939" y2="24082"/>
                        <a14:backgroundMark x1="81224" y1="43469" x2="81224" y2="43469"/>
                        <a14:backgroundMark x1="81224" y1="43469" x2="81224" y2="43469"/>
                        <a14:backgroundMark x1="81429" y1="41429" x2="81429" y2="41429"/>
                        <a14:backgroundMark x1="81429" y1="40408" x2="81429" y2="40408"/>
                        <a14:backgroundMark x1="81020" y1="54898" x2="81020" y2="54898"/>
                        <a14:backgroundMark x1="81020" y1="54898" x2="81020" y2="54898"/>
                        <a14:backgroundMark x1="80612" y1="56735" x2="80612" y2="56735"/>
                        <a14:backgroundMark x1="79796" y1="61224" x2="79796" y2="612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86" b="14685"/>
          <a:stretch/>
        </p:blipFill>
        <p:spPr bwMode="auto">
          <a:xfrm>
            <a:off x="8462377" y="2340020"/>
            <a:ext cx="3794416" cy="234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máforos con los tres colores encendidos. Vector Premium ">
            <a:extLst>
              <a:ext uri="{FF2B5EF4-FFF2-40B4-BE49-F238E27FC236}">
                <a16:creationId xmlns:a16="http://schemas.microsoft.com/office/drawing/2014/main" id="{ABB5D5D9-D5D1-4D07-916D-73D58FC09E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550" b="96965" l="61502" r="90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062" r="5142"/>
          <a:stretch/>
        </p:blipFill>
        <p:spPr bwMode="auto">
          <a:xfrm>
            <a:off x="2912494" y="4339746"/>
            <a:ext cx="926613" cy="251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edificioPicture 2" descr="Colección de edificios de oficina vector gratuito">
            <a:extLst>
              <a:ext uri="{FF2B5EF4-FFF2-40B4-BE49-F238E27FC236}">
                <a16:creationId xmlns:a16="http://schemas.microsoft.com/office/drawing/2014/main" id="{A9A84705-1AAE-44F6-B842-4FF6DABF3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390" b="53994" l="12780" r="48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71" t="3514" r="50000" b="43979"/>
          <a:stretch/>
        </p:blipFill>
        <p:spPr bwMode="auto">
          <a:xfrm>
            <a:off x="6542368" y="1745780"/>
            <a:ext cx="2197595" cy="305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85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1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ERO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EM195129FOR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DIFIC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RABINERO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Paisaje urbano de la calle, cruce de caminos, semáforos vector gratuito">
            <a:extLst>
              <a:ext uri="{FF2B5EF4-FFF2-40B4-BE49-F238E27FC236}">
                <a16:creationId xmlns:a16="http://schemas.microsoft.com/office/drawing/2014/main" id="{24302A3C-0A20-4B7E-9401-4549B82A0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768"/>
            <a:ext cx="12192000" cy="598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CONOCEMOS LA CIUDAD</a:t>
            </a:r>
            <a:endParaRPr lang="es-ES" dirty="0"/>
          </a:p>
        </p:txBody>
      </p:sp>
      <p:sp>
        <p:nvSpPr>
          <p:cNvPr id="5" name="Botón de acción: ir hacia delante o siguiente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5EDED64-9EF5-426A-9079-AF6679AD29AA}"/>
              </a:ext>
            </a:extLst>
          </p:cNvPr>
          <p:cNvSpPr/>
          <p:nvPr/>
        </p:nvSpPr>
        <p:spPr>
          <a:xfrm>
            <a:off x="11472420" y="6153833"/>
            <a:ext cx="607561" cy="59900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pic>
        <p:nvPicPr>
          <p:cNvPr id="2050" name="hospitalPicture 2" descr="Edificio del hospital, icono médico. Vector Premium ">
            <a:extLst>
              <a:ext uri="{FF2B5EF4-FFF2-40B4-BE49-F238E27FC236}">
                <a16:creationId xmlns:a16="http://schemas.microsoft.com/office/drawing/2014/main" id="{5B0D05E5-6CE5-4046-BD1B-1D9CC1DD6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55" b="88406" l="3514" r="97604">
                        <a14:foregroundMark x1="86422" y1="71014" x2="86422" y2="71014"/>
                        <a14:foregroundMark x1="88818" y1="73913" x2="88818" y2="73913"/>
                        <a14:foregroundMark x1="90415" y1="79089" x2="90415" y2="79089"/>
                        <a14:foregroundMark x1="89776" y1="77019" x2="89776" y2="76398"/>
                        <a14:foregroundMark x1="89617" y1="75362" x2="89457" y2="74327"/>
                        <a14:foregroundMark x1="81310" y1="74120" x2="81310" y2="74120"/>
                        <a14:foregroundMark x1="80990" y1="74327" x2="80990" y2="74327"/>
                        <a14:foregroundMark x1="80990" y1="74327" x2="80990" y2="74327"/>
                        <a14:foregroundMark x1="81629" y1="77226" x2="81629" y2="78261"/>
                        <a14:foregroundMark x1="80831" y1="78054" x2="80671" y2="75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15" y="1747808"/>
            <a:ext cx="4357872" cy="336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ficina de correos vector icono ilustración. concepto de icono de edificio y punto de referencia blanco aislado Vector Premium ">
            <a:extLst>
              <a:ext uri="{FF2B5EF4-FFF2-40B4-BE49-F238E27FC236}">
                <a16:creationId xmlns:a16="http://schemas.microsoft.com/office/drawing/2014/main" id="{5EF2B5F2-5BB8-4852-B924-D801E28AD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9521" y1="33546" x2="49521" y2="33546"/>
                        <a14:foregroundMark x1="51597" y1="34984" x2="51438" y2="35942"/>
                        <a14:foregroundMark x1="53514" y1="32907" x2="53994" y2="32268"/>
                        <a14:foregroundMark x1="54153" y1="32268" x2="54153" y2="32268"/>
                        <a14:foregroundMark x1="52077" y1="31150" x2="50958" y2="31150"/>
                        <a14:foregroundMark x1="49042" y1="32268" x2="47764" y2="32588"/>
                        <a14:foregroundMark x1="45687" y1="32588" x2="45687" y2="32588"/>
                        <a14:foregroundMark x1="43770" y1="34505" x2="43770" y2="34505"/>
                        <a14:foregroundMark x1="43930" y1="35942" x2="44249" y2="36581"/>
                        <a14:foregroundMark x1="42812" y1="38658" x2="42812" y2="38658"/>
                        <a14:foregroundMark x1="47764" y1="39457" x2="47764" y2="39457"/>
                        <a14:foregroundMark x1="52556" y1="39936" x2="52556" y2="39936"/>
                        <a14:foregroundMark x1="52077" y1="39137" x2="51917" y2="38498"/>
                        <a14:foregroundMark x1="53994" y1="39936" x2="53994" y2="39936"/>
                        <a14:foregroundMark x1="57668" y1="36581" x2="57668" y2="36581"/>
                        <a14:foregroundMark x1="56869" y1="35304" x2="56869" y2="35304"/>
                        <a14:foregroundMark x1="56390" y1="34665" x2="56390" y2="34665"/>
                        <a14:foregroundMark x1="45527" y1="50639" x2="45527" y2="50639"/>
                        <a14:foregroundMark x1="48562" y1="51917" x2="48562" y2="51917"/>
                        <a14:foregroundMark x1="51278" y1="51438" x2="51278" y2="51438"/>
                        <a14:foregroundMark x1="51438" y1="52556" x2="51438" y2="53514"/>
                        <a14:foregroundMark x1="51438" y1="54633" x2="51438" y2="55591"/>
                        <a14:foregroundMark x1="51438" y1="56869" x2="51438" y2="57508"/>
                        <a14:foregroundMark x1="51438" y1="58147" x2="51438" y2="58946"/>
                        <a14:foregroundMark x1="51438" y1="59585" x2="51438" y2="60543"/>
                        <a14:foregroundMark x1="51438" y1="61342" x2="51438" y2="62300"/>
                        <a14:foregroundMark x1="51438" y1="63099" x2="51278" y2="63738"/>
                        <a14:foregroundMark x1="51278" y1="64217" x2="50799" y2="67252"/>
                        <a14:foregroundMark x1="50799" y1="67732" x2="50799" y2="67732"/>
                        <a14:foregroundMark x1="47125" y1="67572" x2="43131" y2="67412"/>
                        <a14:foregroundMark x1="42971" y1="67412" x2="41374" y2="67412"/>
                        <a14:foregroundMark x1="35304" y1="66933" x2="34665" y2="66933"/>
                        <a14:foregroundMark x1="33387" y1="66294" x2="33387" y2="66294"/>
                        <a14:foregroundMark x1="32428" y1="64537" x2="31629" y2="62780"/>
                        <a14:foregroundMark x1="30990" y1="61182" x2="30990" y2="60543"/>
                        <a14:foregroundMark x1="31470" y1="57827" x2="33866" y2="56390"/>
                        <a14:foregroundMark x1="33866" y1="56390" x2="34505" y2="48722"/>
                        <a14:foregroundMark x1="37380" y1="47923" x2="62620" y2="48243"/>
                        <a14:foregroundMark x1="31949" y1="45847" x2="65495" y2="45687"/>
                        <a14:foregroundMark x1="67412" y1="49681" x2="70288" y2="76038"/>
                        <a14:foregroundMark x1="59585" y1="60703" x2="64217" y2="88818"/>
                        <a14:foregroundMark x1="54153" y1="52077" x2="53994" y2="61022"/>
                        <a14:foregroundMark x1="54153" y1="50639" x2="64856" y2="50799"/>
                        <a14:foregroundMark x1="64856" y1="50799" x2="65016" y2="74760"/>
                        <a14:foregroundMark x1="54313" y1="62460" x2="54153" y2="76358"/>
                        <a14:foregroundMark x1="36422" y1="64696" x2="47125" y2="52236"/>
                        <a14:foregroundMark x1="42812" y1="52716" x2="42812" y2="52716"/>
                        <a14:foregroundMark x1="42812" y1="52716" x2="42173" y2="52716"/>
                        <a14:foregroundMark x1="41374" y1="52716" x2="44888" y2="56070"/>
                        <a14:foregroundMark x1="35942" y1="65176" x2="48562" y2="64537"/>
                        <a14:foregroundMark x1="20927" y1="76518" x2="22684" y2="73962"/>
                        <a14:backgroundMark x1="43770" y1="37700" x2="43770" y2="37700"/>
                        <a14:backgroundMark x1="50000" y1="35304" x2="50000" y2="35304"/>
                        <a14:backgroundMark x1="50160" y1="34185" x2="50160" y2="34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942" y="1231068"/>
            <a:ext cx="4079357" cy="407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ALETAS - Productos :: GRUPESAC SAFETY PERÚ">
            <a:extLst>
              <a:ext uri="{FF2B5EF4-FFF2-40B4-BE49-F238E27FC236}">
                <a16:creationId xmlns:a16="http://schemas.microsoft.com/office/drawing/2014/main" id="{7D3A1463-9212-4AFA-9DF4-759B5C4E28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56" b="97783" l="6000" r="90000">
                        <a14:foregroundMark x1="41750" y1="29803" x2="41750" y2="29803"/>
                        <a14:foregroundMark x1="44250" y1="33990" x2="44250" y2="33990"/>
                        <a14:foregroundMark x1="44250" y1="35222" x2="44250" y2="35222"/>
                        <a14:foregroundMark x1="44250" y1="37438" x2="44250" y2="37438"/>
                        <a14:foregroundMark x1="45000" y1="39409" x2="45500" y2="40640"/>
                        <a14:foregroundMark x1="46000" y1="41626" x2="46000" y2="41626"/>
                        <a14:foregroundMark x1="37750" y1="40640" x2="43500" y2="21182"/>
                        <a14:foregroundMark x1="26750" y1="41872" x2="36500" y2="22167"/>
                        <a14:foregroundMark x1="47500" y1="44828" x2="55250" y2="26847"/>
                        <a14:foregroundMark x1="57000" y1="43350" x2="58250" y2="26847"/>
                        <a14:foregroundMark x1="62750" y1="42118" x2="63000" y2="21182"/>
                        <a14:foregroundMark x1="62750" y1="41626" x2="68750" y2="42365"/>
                        <a14:foregroundMark x1="59750" y1="61084" x2="71750" y2="48276"/>
                        <a14:foregroundMark x1="49250" y1="33744" x2="54750" y2="17980"/>
                        <a14:foregroundMark x1="26250" y1="35222" x2="33500" y2="25616"/>
                        <a14:foregroundMark x1="21500" y1="23153" x2="35000" y2="9360"/>
                        <a14:foregroundMark x1="20500" y1="25123" x2="20250" y2="36207"/>
                        <a14:foregroundMark x1="20250" y1="40887" x2="20250" y2="40887"/>
                        <a14:foregroundMark x1="21500" y1="46552" x2="21500" y2="46552"/>
                        <a14:foregroundMark x1="22750" y1="48768" x2="23250" y2="49507"/>
                        <a14:foregroundMark x1="25250" y1="51232" x2="26750" y2="52217"/>
                        <a14:foregroundMark x1="28500" y1="53448" x2="28500" y2="53448"/>
                        <a14:foregroundMark x1="34000" y1="60099" x2="34000" y2="60099"/>
                        <a14:foregroundMark x1="32750" y1="59113" x2="32250" y2="58374"/>
                        <a14:foregroundMark x1="31750" y1="57143" x2="31750" y2="57143"/>
                        <a14:foregroundMark x1="37500" y1="61576" x2="37500" y2="61576"/>
                        <a14:foregroundMark x1="42000" y1="62315" x2="42000" y2="62315"/>
                        <a14:foregroundMark x1="45250" y1="62315" x2="45250" y2="62315"/>
                        <a14:foregroundMark x1="45750" y1="61576" x2="45750" y2="61330"/>
                        <a14:foregroundMark x1="49500" y1="61823" x2="49500" y2="61823"/>
                        <a14:foregroundMark x1="53750" y1="62069" x2="53750" y2="62069"/>
                        <a14:foregroundMark x1="57750" y1="62069" x2="57750" y2="62069"/>
                        <a14:foregroundMark x1="74500" y1="40640" x2="74500" y2="40640"/>
                        <a14:foregroundMark x1="74500" y1="40394" x2="74500" y2="40394"/>
                        <a14:foregroundMark x1="74000" y1="44828" x2="74000" y2="44828"/>
                        <a14:foregroundMark x1="74250" y1="34975" x2="74250" y2="34975"/>
                        <a14:foregroundMark x1="74750" y1="32512" x2="75000" y2="30542"/>
                        <a14:foregroundMark x1="75000" y1="27586" x2="75000" y2="27586"/>
                        <a14:foregroundMark x1="74000" y1="26108" x2="74000" y2="26108"/>
                        <a14:foregroundMark x1="73750" y1="24384" x2="73750" y2="24384"/>
                        <a14:foregroundMark x1="71500" y1="21675" x2="71500" y2="21675"/>
                        <a14:foregroundMark x1="70250" y1="20443" x2="70250" y2="20443"/>
                        <a14:foregroundMark x1="69000" y1="19458" x2="69000" y2="19458"/>
                        <a14:foregroundMark x1="68750" y1="18966" x2="68750" y2="18966"/>
                        <a14:foregroundMark x1="68750" y1="18966" x2="68750" y2="18966"/>
                        <a14:foregroundMark x1="67000" y1="16749" x2="66000" y2="15271"/>
                        <a14:foregroundMark x1="64000" y1="13793" x2="63500" y2="12808"/>
                        <a14:foregroundMark x1="62750" y1="12069" x2="62000" y2="11823"/>
                        <a14:foregroundMark x1="61000" y1="11330" x2="61000" y2="11330"/>
                        <a14:foregroundMark x1="60500" y1="11084" x2="57750" y2="8621"/>
                        <a14:foregroundMark x1="57750" y1="8621" x2="57750" y2="8621"/>
                        <a14:foregroundMark x1="55250" y1="9113" x2="54500" y2="9113"/>
                        <a14:foregroundMark x1="53000" y1="8867" x2="53000" y2="8867"/>
                        <a14:foregroundMark x1="50250" y1="8867" x2="50250" y2="8867"/>
                        <a14:foregroundMark x1="47750" y1="8867" x2="46750" y2="8621"/>
                        <a14:foregroundMark x1="46750" y1="8621" x2="46750" y2="8621"/>
                        <a14:foregroundMark x1="44250" y1="8621" x2="43000" y2="8621"/>
                        <a14:foregroundMark x1="41750" y1="8621" x2="40500" y2="8621"/>
                        <a14:foregroundMark x1="47000" y1="80296" x2="47000" y2="80296"/>
                        <a14:foregroundMark x1="46750" y1="80296" x2="46750" y2="80296"/>
                        <a14:foregroundMark x1="46250" y1="73399" x2="46000" y2="719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85" r="21268"/>
          <a:stretch/>
        </p:blipFill>
        <p:spPr bwMode="auto">
          <a:xfrm>
            <a:off x="8206342" y="4391785"/>
            <a:ext cx="1561957" cy="224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car&#10;&#10;Description automatically generated">
            <a:extLst>
              <a:ext uri="{FF2B5EF4-FFF2-40B4-BE49-F238E27FC236}">
                <a16:creationId xmlns:a16="http://schemas.microsoft.com/office/drawing/2014/main" id="{5E0665D6-27E7-4522-8AD4-E5BBE663C15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5227" b="96136" l="18539" r="84173"/>
                    </a14:imgEffect>
                  </a14:imgLayer>
                </a14:imgProps>
              </a:ext>
            </a:extLst>
          </a:blip>
          <a:srcRect l="10335" t="61363" r="7623"/>
          <a:stretch/>
        </p:blipFill>
        <p:spPr>
          <a:xfrm>
            <a:off x="3569955" y="3631189"/>
            <a:ext cx="4761915" cy="224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9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OSPIT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U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Paisaje urbano de la calle, cruce de caminos, semáforos vector gratuito">
            <a:extLst>
              <a:ext uri="{FF2B5EF4-FFF2-40B4-BE49-F238E27FC236}">
                <a16:creationId xmlns:a16="http://schemas.microsoft.com/office/drawing/2014/main" id="{24302A3C-0A20-4B7E-9401-4549B82A0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768"/>
            <a:ext cx="12192000" cy="598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CONOCEMOS LA CIUDAD</a:t>
            </a:r>
            <a:endParaRPr lang="es-ES" dirty="0"/>
          </a:p>
        </p:txBody>
      </p:sp>
      <p:sp>
        <p:nvSpPr>
          <p:cNvPr id="5" name="Botón de acción: ir hacia delante o siguiente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5EDED64-9EF5-426A-9079-AF6679AD29AA}"/>
              </a:ext>
            </a:extLst>
          </p:cNvPr>
          <p:cNvSpPr/>
          <p:nvPr/>
        </p:nvSpPr>
        <p:spPr>
          <a:xfrm>
            <a:off x="11472420" y="6153833"/>
            <a:ext cx="607561" cy="59900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pic>
        <p:nvPicPr>
          <p:cNvPr id="3074" name="Picture 2" descr="Big electric bus de la ciudad Vector Premium ">
            <a:extLst>
              <a:ext uri="{FF2B5EF4-FFF2-40B4-BE49-F238E27FC236}">
                <a16:creationId xmlns:a16="http://schemas.microsoft.com/office/drawing/2014/main" id="{9984A36D-5F63-4A77-8ED2-02EF846AA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4" b="89535" l="0" r="79393">
                        <a14:foregroundMark x1="77636" y1="43605" x2="77636" y2="4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221"/>
          <a:stretch/>
        </p:blipFill>
        <p:spPr bwMode="auto">
          <a:xfrm>
            <a:off x="828469" y="3270343"/>
            <a:ext cx="5591249" cy="192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upermercados locales reabriendo negocios después de la cuarentena vector gratuito">
            <a:extLst>
              <a:ext uri="{FF2B5EF4-FFF2-40B4-BE49-F238E27FC236}">
                <a16:creationId xmlns:a16="http://schemas.microsoft.com/office/drawing/2014/main" id="{8FD5BA34-3612-4175-B7A1-E83386ED1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14" b="89688" l="6709" r="97764">
                        <a14:foregroundMark x1="20288" y1="83693" x2="20288" y2="83693"/>
                        <a14:foregroundMark x1="19489" y1="78177" x2="19329" y2="77218"/>
                        <a14:foregroundMark x1="19010" y1="73621" x2="19010" y2="72422"/>
                        <a14:foregroundMark x1="25399" y1="84412" x2="25399" y2="84412"/>
                        <a14:foregroundMark x1="31310" y1="82974" x2="31310" y2="82974"/>
                        <a14:foregroundMark x1="30192" y1="83693" x2="29553" y2="83933"/>
                        <a14:foregroundMark x1="28914" y1="83933" x2="26837" y2="83933"/>
                        <a14:foregroundMark x1="26518" y1="83933" x2="26518" y2="83933"/>
                        <a14:foregroundMark x1="26677" y1="83933" x2="26677" y2="83933"/>
                        <a14:foregroundMark x1="85144" y1="64748" x2="85144" y2="64748"/>
                        <a14:foregroundMark x1="85144" y1="64748" x2="85144" y2="64748"/>
                        <a14:foregroundMark x1="85144" y1="64748" x2="85144" y2="64748"/>
                        <a14:foregroundMark x1="85783" y1="64748" x2="85783" y2="64748"/>
                        <a14:foregroundMark x1="85783" y1="64748" x2="85783" y2="64748"/>
                        <a14:foregroundMark x1="84345" y1="64269" x2="83706" y2="64269"/>
                        <a14:foregroundMark x1="83546" y1="64269" x2="83546" y2="64269"/>
                        <a14:foregroundMark x1="83546" y1="64269" x2="83546" y2="64269"/>
                        <a14:foregroundMark x1="83706" y1="64269" x2="83706" y2="64269"/>
                        <a14:foregroundMark x1="85942" y1="64988" x2="84026" y2="64269"/>
                        <a14:foregroundMark x1="84665" y1="64988" x2="84665" y2="64988"/>
                        <a14:foregroundMark x1="85144" y1="65468" x2="85144" y2="65468"/>
                        <a14:foregroundMark x1="84185" y1="83693" x2="84185" y2="83693"/>
                        <a14:foregroundMark x1="83546" y1="83213" x2="83546" y2="82494"/>
                        <a14:foregroundMark x1="83067" y1="80815" x2="83067" y2="80096"/>
                        <a14:foregroundMark x1="82588" y1="78897" x2="82588" y2="78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54922"/>
            <a:ext cx="5616059" cy="37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ramekin, tableware, bottle, cup&#10;&#10;Description automatically generated">
            <a:extLst>
              <a:ext uri="{FF2B5EF4-FFF2-40B4-BE49-F238E27FC236}">
                <a16:creationId xmlns:a16="http://schemas.microsoft.com/office/drawing/2014/main" id="{5530A31F-576C-4221-8501-43CA002BD57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450" b="80325" l="10438" r="33913">
                        <a14:foregroundMark x1="15338" y1="79875" x2="26963" y2="80325"/>
                        <a14:backgroundMark x1="27088" y1="80575" x2="26500" y2="80800"/>
                        <a14:backgroundMark x1="27425" y1="79875" x2="25800" y2="81025"/>
                        <a14:backgroundMark x1="27313" y1="79625" x2="27313" y2="80800"/>
                      </a14:backgroundRemoval>
                    </a14:imgEffect>
                  </a14:imgLayer>
                </a14:imgProps>
              </a:ext>
            </a:extLst>
          </a:blip>
          <a:srcRect l="7510" t="9700" r="63151" b="12691"/>
          <a:stretch/>
        </p:blipFill>
        <p:spPr>
          <a:xfrm>
            <a:off x="8269783" y="4752069"/>
            <a:ext cx="1592211" cy="210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8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PERMERCA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ASURER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Paisaje urbano de la calle, cruce de caminos, semáforos vector gratuito">
            <a:extLst>
              <a:ext uri="{FF2B5EF4-FFF2-40B4-BE49-F238E27FC236}">
                <a16:creationId xmlns:a16="http://schemas.microsoft.com/office/drawing/2014/main" id="{24302A3C-0A20-4B7E-9401-4549B82A0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8768"/>
            <a:ext cx="12192000" cy="598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CONOCEMOS LA CIUDAD</a:t>
            </a:r>
            <a:endParaRPr lang="es-ES" dirty="0"/>
          </a:p>
        </p:txBody>
      </p:sp>
      <p:pic>
        <p:nvPicPr>
          <p:cNvPr id="4098" name="Picture 2" descr="Gente de dibujos animados tirando basura y basura vector gratuito">
            <a:extLst>
              <a:ext uri="{FF2B5EF4-FFF2-40B4-BE49-F238E27FC236}">
                <a16:creationId xmlns:a16="http://schemas.microsoft.com/office/drawing/2014/main" id="{90DA6A51-83A6-4D6E-83E4-09A01A58B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4" b="98496" l="9904" r="899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18" r="11899"/>
          <a:stretch/>
        </p:blipFill>
        <p:spPr bwMode="auto">
          <a:xfrm>
            <a:off x="2812711" y="2520767"/>
            <a:ext cx="4494028" cy="243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amilia reciclando juntos vector gratuito">
            <a:extLst>
              <a:ext uri="{FF2B5EF4-FFF2-40B4-BE49-F238E27FC236}">
                <a16:creationId xmlns:a16="http://schemas.microsoft.com/office/drawing/2014/main" id="{EC18BAD8-7A3E-474D-818D-282797B357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04" b="90895" l="9904" r="92652">
                        <a14:foregroundMark x1="46006" y1="71246" x2="46006" y2="71246"/>
                        <a14:foregroundMark x1="42492" y1="65815" x2="42492" y2="65815"/>
                        <a14:foregroundMark x1="38498" y1="70128" x2="38498" y2="70128"/>
                        <a14:foregroundMark x1="69649" y1="65815" x2="69649" y2="65815"/>
                        <a14:foregroundMark x1="71725" y1="67732" x2="71725" y2="67732"/>
                        <a14:foregroundMark x1="73323" y1="73802" x2="73323" y2="73802"/>
                        <a14:foregroundMark x1="70927" y1="73642" x2="70927" y2="73642"/>
                        <a14:foregroundMark x1="65974" y1="73642" x2="65974" y2="73642"/>
                        <a14:foregroundMark x1="67572" y1="39617" x2="67572" y2="39617"/>
                        <a14:foregroundMark x1="66773" y1="36102" x2="66773" y2="36102"/>
                        <a14:foregroundMark x1="65974" y1="35144" x2="66613" y2="35783"/>
                        <a14:foregroundMark x1="66773" y1="37380" x2="66773" y2="37380"/>
                        <a14:foregroundMark x1="77476" y1="44409" x2="77476" y2="44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674"/>
          <a:stretch/>
        </p:blipFill>
        <p:spPr bwMode="auto">
          <a:xfrm>
            <a:off x="246983" y="4559746"/>
            <a:ext cx="3164317" cy="260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muniPicture 8" descr="Edificio público moderno aislado sobre fondo blanco. Vector Premium ">
            <a:extLst>
              <a:ext uri="{FF2B5EF4-FFF2-40B4-BE49-F238E27FC236}">
                <a16:creationId xmlns:a16="http://schemas.microsoft.com/office/drawing/2014/main" id="{32FEABD9-7AED-44CC-9B3D-CF8CCBCFC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46326" l="0" r="50479">
                        <a14:foregroundMark x1="7348" y1="21406" x2="7348" y2="21406"/>
                        <a14:foregroundMark x1="7987" y1="25879" x2="7987" y2="25879"/>
                        <a14:foregroundMark x1="7508" y1="25879" x2="7508" y2="25879"/>
                        <a14:foregroundMark x1="7508" y1="29073" x2="7508" y2="29073"/>
                        <a14:foregroundMark x1="7348" y1="30671" x2="7348" y2="32268"/>
                        <a14:foregroundMark x1="46006" y1="23003" x2="46006" y2="23003"/>
                        <a14:foregroundMark x1="46486" y1="26518" x2="46645" y2="28435"/>
                        <a14:foregroundMark x1="46645" y1="30351" x2="46645" y2="32588"/>
                        <a14:foregroundMark x1="46486" y1="34824" x2="46486" y2="36422"/>
                        <a14:foregroundMark x1="46486" y1="36741" x2="46486" y2="36741"/>
                        <a14:foregroundMark x1="46486" y1="38658" x2="46486" y2="386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4592"/>
          <a:stretch/>
        </p:blipFill>
        <p:spPr bwMode="auto">
          <a:xfrm>
            <a:off x="6966640" y="2213976"/>
            <a:ext cx="5351557" cy="243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Mujer, andar en bicicleta Vector Premium ">
            <a:extLst>
              <a:ext uri="{FF2B5EF4-FFF2-40B4-BE49-F238E27FC236}">
                <a16:creationId xmlns:a16="http://schemas.microsoft.com/office/drawing/2014/main" id="{8143B7A6-DFDD-4D41-A154-2A447334E0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66773" y1="31789" x2="66773" y2="31789"/>
                        <a14:backgroundMark x1="66933" y1="37380" x2="66933" y2="37380"/>
                        <a14:backgroundMark x1="57029" y1="38658" x2="57029" y2="38658"/>
                        <a14:backgroundMark x1="47923" y1="43131" x2="47923" y2="43131"/>
                        <a14:backgroundMark x1="28435" y1="33546" x2="28435" y2="33546"/>
                        <a14:backgroundMark x1="32428" y1="31150" x2="32428" y2="31150"/>
                        <a14:backgroundMark x1="26997" y1="68690" x2="26997" y2="68690"/>
                        <a14:backgroundMark x1="35144" y1="62620" x2="35144" y2="62620"/>
                        <a14:backgroundMark x1="31470" y1="66773" x2="31470" y2="66773"/>
                        <a14:backgroundMark x1="63898" y1="64856" x2="63898" y2="64856"/>
                        <a14:backgroundMark x1="24920" y1="32907" x2="25399" y2="33546"/>
                        <a14:backgroundMark x1="33227" y1="33706" x2="33227" y2="33706"/>
                        <a14:backgroundMark x1="35304" y1="29553" x2="35942" y2="29553"/>
                        <a14:backgroundMark x1="39297" y1="56390" x2="39297" y2="56390"/>
                        <a14:backgroundMark x1="35304" y1="64058" x2="35304" y2="64058"/>
                        <a14:backgroundMark x1="54153" y1="55431" x2="54153" y2="55431"/>
                        <a14:backgroundMark x1="55591" y1="53994" x2="55591" y2="53994"/>
                        <a14:backgroundMark x1="44249" y1="58307" x2="44249" y2="58307"/>
                        <a14:backgroundMark x1="43131" y1="54313" x2="43131" y2="54313"/>
                        <a14:backgroundMark x1="71725" y1="35783" x2="71725" y2="35783"/>
                        <a14:backgroundMark x1="53355" y1="37859" x2="53355" y2="37859"/>
                        <a14:backgroundMark x1="45208" y1="41693" x2="45208" y2="41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2" t="9923" r="14446" b="20827"/>
          <a:stretch/>
        </p:blipFill>
        <p:spPr bwMode="auto">
          <a:xfrm>
            <a:off x="8078882" y="3989346"/>
            <a:ext cx="1793585" cy="161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artel de taxi con coche de servicio público amarillo realista con reflejo vector gratuito">
            <a:extLst>
              <a:ext uri="{FF2B5EF4-FFF2-40B4-BE49-F238E27FC236}">
                <a16:creationId xmlns:a16="http://schemas.microsoft.com/office/drawing/2014/main" id="{36D3D31D-10AF-44C6-83E5-B45C16977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8275" b="63419" l="3355" r="98403">
                        <a14:foregroundMark x1="37859" y1="38498" x2="37859" y2="38498"/>
                        <a14:foregroundMark x1="54633" y1="37859" x2="54633" y2="37859"/>
                        <a14:foregroundMark x1="22843" y1="57827" x2="22843" y2="57827"/>
                        <a14:foregroundMark x1="75719" y1="53994" x2="75719" y2="53994"/>
                        <a14:foregroundMark x1="81949" y1="58307" x2="81949" y2="58307"/>
                        <a14:foregroundMark x1="80511" y1="54473" x2="80511" y2="54473"/>
                        <a14:foregroundMark x1="79872" y1="59265" x2="79872" y2="59265"/>
                        <a14:foregroundMark x1="12460" y1="42173" x2="12460" y2="42173"/>
                        <a14:foregroundMark x1="10064" y1="42013" x2="10064" y2="42013"/>
                        <a14:foregroundMark x1="10383" y1="42013" x2="10383" y2="42013"/>
                        <a14:foregroundMark x1="16454" y1="53834" x2="16454" y2="53834"/>
                        <a14:foregroundMark x1="21246" y1="54313" x2="21246" y2="54313"/>
                        <a14:foregroundMark x1="23163" y1="51757" x2="23163" y2="51757"/>
                        <a14:foregroundMark x1="22045" y1="51757" x2="22045" y2="51757"/>
                        <a14:foregroundMark x1="20607" y1="51438" x2="20607" y2="51438"/>
                        <a14:foregroundMark x1="86262" y1="46326" x2="86262" y2="46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952" b="33512"/>
          <a:stretch/>
        </p:blipFill>
        <p:spPr bwMode="auto">
          <a:xfrm>
            <a:off x="4180959" y="5316917"/>
            <a:ext cx="3897923" cy="154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70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CICLAJ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X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i195179n_basurer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ICLIS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MUNICIPALID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>
            <a:spLocks noGrp="1"/>
          </p:cNvSpPr>
          <p:nvPr>
            <p:ph type="title"/>
          </p:nvPr>
        </p:nvSpPr>
        <p:spPr>
          <a:xfrm>
            <a:off x="3189333" y="213784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CL" dirty="0"/>
              <a:t>CADA COSA EN SU SITIO/CAMPO</a:t>
            </a:r>
            <a:endParaRPr dirty="0"/>
          </a:p>
        </p:txBody>
      </p:sp>
      <p:sp>
        <p:nvSpPr>
          <p:cNvPr id="12" name="AutoShape 2" descr="Panadería - Montserrat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320E732-BAA7-4747-8887-A000B1424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657" y="936763"/>
            <a:ext cx="8265041" cy="5921237"/>
          </a:xfrm>
          <a:prstGeom prst="rect">
            <a:avLst/>
          </a:prstGeom>
        </p:spPr>
      </p:pic>
      <p:pic>
        <p:nvPicPr>
          <p:cNvPr id="9" name="Picture 12" descr="Colección de animales de granja en diseño plano vector gratuito">
            <a:extLst>
              <a:ext uri="{FF2B5EF4-FFF2-40B4-BE49-F238E27FC236}">
                <a16:creationId xmlns:a16="http://schemas.microsoft.com/office/drawing/2014/main" id="{846966D1-49C1-4399-B5A0-FD8ED17C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166" b="60383" l="75879" r="88818">
                        <a14:backgroundMark x1="79712" y1="57668" x2="79712" y2="57668"/>
                        <a14:backgroundMark x1="82588" y1="56390" x2="82588" y2="56390"/>
                        <a14:backgroundMark x1="85144" y1="56869" x2="85144" y2="56869"/>
                        <a14:backgroundMark x1="80990" y1="57188" x2="80990" y2="57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363" t="45065" r="10336" b="37795"/>
          <a:stretch/>
        </p:blipFill>
        <p:spPr bwMode="auto">
          <a:xfrm>
            <a:off x="10525001" y="4089217"/>
            <a:ext cx="838161" cy="93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Ganso sobre fondo blanco vector gratuito">
            <a:extLst>
              <a:ext uri="{FF2B5EF4-FFF2-40B4-BE49-F238E27FC236}">
                <a16:creationId xmlns:a16="http://schemas.microsoft.com/office/drawing/2014/main" id="{74640D81-D948-451D-BEE7-E81E74BE0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077" r="977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693" y="3429001"/>
            <a:ext cx="838161" cy="109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Mujer, andar en bicicleta Vector Premium ">
            <a:extLst>
              <a:ext uri="{FF2B5EF4-FFF2-40B4-BE49-F238E27FC236}">
                <a16:creationId xmlns:a16="http://schemas.microsoft.com/office/drawing/2014/main" id="{856B30B9-94A6-413B-9C27-6A0F2DA56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66773" y1="31789" x2="66773" y2="31789"/>
                        <a14:backgroundMark x1="66933" y1="37380" x2="66933" y2="37380"/>
                        <a14:backgroundMark x1="57029" y1="38658" x2="57029" y2="38658"/>
                        <a14:backgroundMark x1="47923" y1="43131" x2="47923" y2="43131"/>
                        <a14:backgroundMark x1="28435" y1="33546" x2="28435" y2="33546"/>
                        <a14:backgroundMark x1="32428" y1="31150" x2="32428" y2="31150"/>
                        <a14:backgroundMark x1="26997" y1="68690" x2="26997" y2="68690"/>
                        <a14:backgroundMark x1="35144" y1="62620" x2="35144" y2="62620"/>
                        <a14:backgroundMark x1="31470" y1="66773" x2="31470" y2="66773"/>
                        <a14:backgroundMark x1="63898" y1="64856" x2="63898" y2="64856"/>
                        <a14:backgroundMark x1="24920" y1="32907" x2="25399" y2="33546"/>
                        <a14:backgroundMark x1="33227" y1="33706" x2="33227" y2="33706"/>
                        <a14:backgroundMark x1="35304" y1="29553" x2="35942" y2="29553"/>
                        <a14:backgroundMark x1="39297" y1="56390" x2="39297" y2="56390"/>
                        <a14:backgroundMark x1="35304" y1="64058" x2="35304" y2="64058"/>
                        <a14:backgroundMark x1="54153" y1="55431" x2="54153" y2="55431"/>
                        <a14:backgroundMark x1="55591" y1="53994" x2="55591" y2="53994"/>
                        <a14:backgroundMark x1="44249" y1="58307" x2="44249" y2="58307"/>
                        <a14:backgroundMark x1="43131" y1="54313" x2="43131" y2="54313"/>
                        <a14:backgroundMark x1="71725" y1="35783" x2="71725" y2="35783"/>
                        <a14:backgroundMark x1="53355" y1="37859" x2="53355" y2="37859"/>
                        <a14:backgroundMark x1="45208" y1="41693" x2="45208" y2="41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2" t="9923" r="14446" b="20827"/>
          <a:stretch/>
        </p:blipFill>
        <p:spPr bwMode="auto">
          <a:xfrm>
            <a:off x="8289749" y="5028066"/>
            <a:ext cx="1793585" cy="161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olección de edificios de oficina vector gratuito">
            <a:extLst>
              <a:ext uri="{FF2B5EF4-FFF2-40B4-BE49-F238E27FC236}">
                <a16:creationId xmlns:a16="http://schemas.microsoft.com/office/drawing/2014/main" id="{4E9C78BD-8545-47C0-9BAE-5799F81208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390" b="53994" l="12780" r="48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71" t="3514" r="50000" b="43979"/>
          <a:stretch/>
        </p:blipFill>
        <p:spPr bwMode="auto">
          <a:xfrm>
            <a:off x="8479451" y="936764"/>
            <a:ext cx="1603883" cy="222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ibujos animados frescos de granja vector gratuito">
            <a:extLst>
              <a:ext uri="{FF2B5EF4-FFF2-40B4-BE49-F238E27FC236}">
                <a16:creationId xmlns:a16="http://schemas.microsoft.com/office/drawing/2014/main" id="{D63A2C5C-EA84-4B35-8E63-C6BDD8101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343" b="85921" l="8626" r="600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78" t="13659" r="38669" b="13659"/>
          <a:stretch/>
        </p:blipFill>
        <p:spPr bwMode="auto">
          <a:xfrm>
            <a:off x="10061342" y="985824"/>
            <a:ext cx="1661577" cy="192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Botón de acción: ir hacia delante o siguiente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5CD1613-6B5A-4495-814B-34A83FE26546}"/>
              </a:ext>
            </a:extLst>
          </p:cNvPr>
          <p:cNvSpPr/>
          <p:nvPr/>
        </p:nvSpPr>
        <p:spPr>
          <a:xfrm>
            <a:off x="11472420" y="6153833"/>
            <a:ext cx="607561" cy="59900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pic>
        <p:nvPicPr>
          <p:cNvPr id="13" name="Picture 12" descr="A picture containing drawing, dog, standing, group&#10;&#10;Description automatically generated">
            <a:extLst>
              <a:ext uri="{FF2B5EF4-FFF2-40B4-BE49-F238E27FC236}">
                <a16:creationId xmlns:a16="http://schemas.microsoft.com/office/drawing/2014/main" id="{0A924A3E-9F8F-43E9-89DC-1E72BA0C6719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4650" b="96050" l="5500" r="49800">
                        <a14:foregroundMark x1="49800" y1="80000" x2="49400" y2="81650"/>
                        <a14:backgroundMark x1="17350" y1="87050" x2="22100" y2="88700"/>
                        <a14:backgroundMark x1="8650" y1="70500" x2="9050" y2="69850"/>
                      </a14:backgroundRemoval>
                    </a14:imgEffect>
                  </a14:imgLayer>
                </a14:imgProps>
              </a:ext>
            </a:extLst>
          </a:blip>
          <a:srcRect t="64291" r="44945" b="8666"/>
          <a:stretch/>
        </p:blipFill>
        <p:spPr>
          <a:xfrm>
            <a:off x="9965701" y="2909697"/>
            <a:ext cx="2268388" cy="1114212"/>
          </a:xfrm>
          <a:prstGeom prst="rect">
            <a:avLst/>
          </a:prstGeom>
        </p:spPr>
      </p:pic>
      <p:pic>
        <p:nvPicPr>
          <p:cNvPr id="15" name="Picture 14" descr="A picture containing drawing, dog, standing, group&#10;&#10;Description automatically generated">
            <a:extLst>
              <a:ext uri="{FF2B5EF4-FFF2-40B4-BE49-F238E27FC236}">
                <a16:creationId xmlns:a16="http://schemas.microsoft.com/office/drawing/2014/main" id="{ED529851-69E0-4A35-A8A2-8300E74AD025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0450" b="56400" l="6200" r="49750">
                        <a14:foregroundMark x1="6200" y1="48800" x2="7400" y2="44450"/>
                        <a14:foregroundMark x1="40848" y1="22284" x2="41950" y2="23550"/>
                        <a14:foregroundMark x1="47950" y1="20450" x2="46212" y2="22022"/>
                        <a14:backgroundMark x1="14850" y1="52900" x2="17750" y2="58300"/>
                        <a14:backgroundMark x1="40700" y1="21700" x2="42150" y2="19650"/>
                        <a14:backgroundMark x1="40300" y1="21300" x2="40900" y2="20050"/>
                        <a14:backgroundMark x1="45650" y1="21500" x2="46300" y2="20450"/>
                        <a14:backgroundMark x1="46300" y1="21100" x2="43800" y2="20450"/>
                        <a14:backgroundMark x1="40500" y1="21700" x2="44400" y2="20900"/>
                        <a14:backgroundMark x1="41100" y1="21300" x2="40700" y2="21500"/>
                        <a14:backgroundMark x1="45450" y1="21700" x2="46900" y2="20450"/>
                        <a14:backgroundMark x1="25800" y1="53350" x2="29100" y2="56250"/>
                      </a14:backgroundRemoval>
                    </a14:imgEffect>
                  </a14:imgLayer>
                </a14:imgProps>
              </a:ext>
            </a:extLst>
          </a:blip>
          <a:srcRect l="2248" t="17571" r="44945" b="39255"/>
          <a:stretch/>
        </p:blipFill>
        <p:spPr>
          <a:xfrm>
            <a:off x="10008084" y="4887097"/>
            <a:ext cx="1915683" cy="156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46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12469 L -0.14045 0.0716 C -0.16979 0.06018 -0.21389 0.05401 -0.25955 0.05401 C -0.31181 0.05401 -0.35365 0.06018 -0.38299 0.0716 L -0.52309 0.12469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63" y="-35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11883 L -0.16007 0.07068 C -0.19357 0.05988 -0.24375 0.05401 -0.29601 0.05401 C -0.35555 0.05401 -0.4033 0.05988 -0.4368 0.07068 L -0.5967 0.11883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44" y="-32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30062 L -0.09757 0.11728 C -0.11806 0.07654 -0.14861 0.05401 -0.18038 0.05401 C -0.21684 0.05401 -0.24583 0.07654 -0.26632 0.11728 L -0.36372 0.30062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94" y="-123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35802 L -0.09132 0.05185 C -0.11059 -0.01667 -0.13924 -0.05402 -0.16893 -0.05402 C -0.20313 -0.05402 -0.23021 -0.01667 -0.24931 0.05185 L -0.34045 0.35802 " pathEditMode="relative" rAng="0" ptsTypes="AAAA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31" y="-206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1945 L -0.17796 0.04506 C -0.21528 0.05062 -0.27101 0.05401 -0.32917 0.05401 C -0.39549 0.05401 -0.44844 0.05062 -0.48577 0.04506 L -0.66355 0.01945 " pathEditMode="relative" rAng="0" ptsTypes="AAA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77" y="17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>
            <a:spLocks noGrp="1"/>
          </p:cNvSpPr>
          <p:nvPr>
            <p:ph type="title"/>
          </p:nvPr>
        </p:nvSpPr>
        <p:spPr>
          <a:xfrm>
            <a:off x="3189333" y="213784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CL" dirty="0"/>
              <a:t>CADA COSA EN SU SITIO/CIUDAD</a:t>
            </a:r>
            <a:endParaRPr dirty="0"/>
          </a:p>
        </p:txBody>
      </p:sp>
      <p:sp>
        <p:nvSpPr>
          <p:cNvPr id="12" name="AutoShape 2" descr="Panadería - Montserrat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s-ES" sz="240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5641DB6-2E07-42A7-B644-F8F293D48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21266"/>
            <a:ext cx="8800123" cy="5936735"/>
          </a:xfrm>
          <a:prstGeom prst="rect">
            <a:avLst/>
          </a:prstGeom>
        </p:spPr>
      </p:pic>
      <p:pic>
        <p:nvPicPr>
          <p:cNvPr id="15" name="Picture 2" descr="Colección de edificios de oficina vector gratuito">
            <a:extLst>
              <a:ext uri="{FF2B5EF4-FFF2-40B4-BE49-F238E27FC236}">
                <a16:creationId xmlns:a16="http://schemas.microsoft.com/office/drawing/2014/main" id="{4D17B2A4-0C5C-4E89-A0D3-4933D50DC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90" b="53994" l="12780" r="48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71" t="3514" r="50000" b="43979"/>
          <a:stretch/>
        </p:blipFill>
        <p:spPr bwMode="auto">
          <a:xfrm>
            <a:off x="9010897" y="4631848"/>
            <a:ext cx="1603883" cy="222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upermercados locales reabriendo negocios después de la cuarentena vector gratuito">
            <a:extLst>
              <a:ext uri="{FF2B5EF4-FFF2-40B4-BE49-F238E27FC236}">
                <a16:creationId xmlns:a16="http://schemas.microsoft.com/office/drawing/2014/main" id="{C7E07F68-F1EB-4FE4-9262-EAF10D0A9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14" b="89688" l="6709" r="97764">
                        <a14:foregroundMark x1="20288" y1="83693" x2="20288" y2="83693"/>
                        <a14:foregroundMark x1="19489" y1="78177" x2="19329" y2="77218"/>
                        <a14:foregroundMark x1="19010" y1="73621" x2="19010" y2="72422"/>
                        <a14:foregroundMark x1="25399" y1="84412" x2="25399" y2="84412"/>
                        <a14:foregroundMark x1="31310" y1="82974" x2="31310" y2="82974"/>
                        <a14:foregroundMark x1="30192" y1="83693" x2="29553" y2="83933"/>
                        <a14:foregroundMark x1="28914" y1="83933" x2="26837" y2="83933"/>
                        <a14:foregroundMark x1="26518" y1="83933" x2="26518" y2="83933"/>
                        <a14:foregroundMark x1="26677" y1="83933" x2="26677" y2="83933"/>
                        <a14:foregroundMark x1="85144" y1="64748" x2="85144" y2="64748"/>
                        <a14:foregroundMark x1="85144" y1="64748" x2="85144" y2="64748"/>
                        <a14:foregroundMark x1="85144" y1="64748" x2="85144" y2="64748"/>
                        <a14:foregroundMark x1="85783" y1="64748" x2="85783" y2="64748"/>
                        <a14:foregroundMark x1="85783" y1="64748" x2="85783" y2="64748"/>
                        <a14:foregroundMark x1="84345" y1="64269" x2="83706" y2="64269"/>
                        <a14:foregroundMark x1="83546" y1="64269" x2="83546" y2="64269"/>
                        <a14:foregroundMark x1="83546" y1="64269" x2="83546" y2="64269"/>
                        <a14:foregroundMark x1="83706" y1="64269" x2="83706" y2="64269"/>
                        <a14:foregroundMark x1="85942" y1="64988" x2="84026" y2="64269"/>
                        <a14:foregroundMark x1="84665" y1="64988" x2="84665" y2="64988"/>
                        <a14:foregroundMark x1="85144" y1="65468" x2="85144" y2="65468"/>
                        <a14:foregroundMark x1="84185" y1="83693" x2="84185" y2="83693"/>
                        <a14:foregroundMark x1="83546" y1="83213" x2="83546" y2="82494"/>
                        <a14:foregroundMark x1="83067" y1="80815" x2="83067" y2="80096"/>
                        <a14:foregroundMark x1="82588" y1="78897" x2="82588" y2="78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507" y="921266"/>
            <a:ext cx="3245060" cy="216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Cartel de taxi con coche de servicio público amarillo realista con reflejo vector gratuito">
            <a:extLst>
              <a:ext uri="{FF2B5EF4-FFF2-40B4-BE49-F238E27FC236}">
                <a16:creationId xmlns:a16="http://schemas.microsoft.com/office/drawing/2014/main" id="{AF52EF21-CF3C-4F38-BE75-4C88FBD426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8275" b="63419" l="3355" r="98403">
                        <a14:foregroundMark x1="37859" y1="38498" x2="37859" y2="38498"/>
                        <a14:foregroundMark x1="54633" y1="37859" x2="54633" y2="37859"/>
                        <a14:foregroundMark x1="22843" y1="57827" x2="22843" y2="57827"/>
                        <a14:foregroundMark x1="75719" y1="53994" x2="75719" y2="53994"/>
                        <a14:foregroundMark x1="81949" y1="58307" x2="81949" y2="58307"/>
                        <a14:foregroundMark x1="80511" y1="54473" x2="80511" y2="54473"/>
                        <a14:foregroundMark x1="79872" y1="59265" x2="79872" y2="59265"/>
                        <a14:foregroundMark x1="12460" y1="42173" x2="12460" y2="42173"/>
                        <a14:foregroundMark x1="10064" y1="42013" x2="10064" y2="42013"/>
                        <a14:foregroundMark x1="10383" y1="42013" x2="10383" y2="42013"/>
                        <a14:foregroundMark x1="16454" y1="53834" x2="16454" y2="53834"/>
                        <a14:foregroundMark x1="21246" y1="54313" x2="21246" y2="54313"/>
                        <a14:foregroundMark x1="23163" y1="51757" x2="23163" y2="51757"/>
                        <a14:foregroundMark x1="22045" y1="51757" x2="22045" y2="51757"/>
                        <a14:foregroundMark x1="20607" y1="51438" x2="20607" y2="51438"/>
                        <a14:foregroundMark x1="86262" y1="46326" x2="86262" y2="46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952" b="33512"/>
          <a:stretch/>
        </p:blipFill>
        <p:spPr bwMode="auto">
          <a:xfrm>
            <a:off x="8771194" y="2927190"/>
            <a:ext cx="2538495" cy="10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vacaPicture 6" descr="Colección de animales de granja en diseño plano vector gratuito">
            <a:extLst>
              <a:ext uri="{FF2B5EF4-FFF2-40B4-BE49-F238E27FC236}">
                <a16:creationId xmlns:a16="http://schemas.microsoft.com/office/drawing/2014/main" id="{09D0EEAD-0A53-4710-96F7-CCC5D700D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933" b="56869" l="5112" r="50799">
                        <a14:backgroundMark x1="26358" y1="54952" x2="26358" y2="54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64" r="47726" b="41292"/>
          <a:stretch/>
        </p:blipFill>
        <p:spPr bwMode="auto">
          <a:xfrm>
            <a:off x="10256285" y="5141492"/>
            <a:ext cx="1828731" cy="144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Colección de animales de granja en diseño plano vector gratuito">
            <a:extLst>
              <a:ext uri="{FF2B5EF4-FFF2-40B4-BE49-F238E27FC236}">
                <a16:creationId xmlns:a16="http://schemas.microsoft.com/office/drawing/2014/main" id="{3817072E-81E8-4A11-9391-B1AD7F5EC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166" b="60383" l="75879" r="88818">
                        <a14:backgroundMark x1="79712" y1="57668" x2="79712" y2="57668"/>
                        <a14:backgroundMark x1="82588" y1="56390" x2="82588" y2="56390"/>
                        <a14:backgroundMark x1="85144" y1="56869" x2="85144" y2="568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363" t="45065" r="10336" b="37795"/>
          <a:stretch/>
        </p:blipFill>
        <p:spPr bwMode="auto">
          <a:xfrm>
            <a:off x="11246856" y="2837529"/>
            <a:ext cx="838161" cy="93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icture containing ramekin, tableware, bottle, cup&#10;&#10;Description automatically generated">
            <a:extLst>
              <a:ext uri="{FF2B5EF4-FFF2-40B4-BE49-F238E27FC236}">
                <a16:creationId xmlns:a16="http://schemas.microsoft.com/office/drawing/2014/main" id="{3A056923-6EF0-4603-9100-FB6D5895C20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7450" b="80325" l="10438" r="33913">
                        <a14:foregroundMark x1="15338" y1="79875" x2="26963" y2="80325"/>
                        <a14:backgroundMark x1="27088" y1="80575" x2="26500" y2="80800"/>
                        <a14:backgroundMark x1="27425" y1="79875" x2="25800" y2="81025"/>
                        <a14:backgroundMark x1="27313" y1="79625" x2="27313" y2="80800"/>
                      </a14:backgroundRemoval>
                    </a14:imgEffect>
                  </a14:imgLayer>
                </a14:imgProps>
              </a:ext>
            </a:extLst>
          </a:blip>
          <a:srcRect l="7510" t="9700" r="63151" b="12691"/>
          <a:stretch/>
        </p:blipFill>
        <p:spPr>
          <a:xfrm>
            <a:off x="10614780" y="4020471"/>
            <a:ext cx="983936" cy="130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1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33518 L -0.11615 0.11358 C -0.14046 0.06389 -0.17691 0.03549 -0.21476 0.03549 C -0.25782 0.03549 -0.29254 0.06389 -0.31684 0.11358 L -0.43247 0.33518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32" y="-1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2645 L -0.0533 -0.02808 C -0.06441 0.0247 -0.08108 0.05402 -0.09844 0.05402 C -0.1184 0.05402 -0.1342 0.0247 -0.14531 -0.02808 L -0.19844 -0.2645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1" y="159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24969 L -0.14566 0.10432 C -0.17622 0.0716 -0.2217 0.05401 -0.26927 0.05401 C -0.32361 0.05401 -0.36684 0.0716 -0.3974 0.10432 L -0.54288 0.24969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53" y="-97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16605 L -0.23056 0.08272 C -0.27882 0.06389 -0.35087 0.05402 -0.42604 0.05402 C -0.51181 0.05402 -0.58073 0.06389 -0.629 0.08272 L -0.85886 0.16605 " pathEditMode="relative" rAng="0" ptsTypes="AAAA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34" y="-56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63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¡A DESCUBRIR!</a:t>
            </a:r>
            <a:endParaRPr dirty="0"/>
          </a:p>
        </p:txBody>
      </p:sp>
      <p:sp>
        <p:nvSpPr>
          <p:cNvPr id="6" name="Botón de acción: ir hacia delante o siguiente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06AF57-1351-4986-98CF-84796FD0129D}"/>
              </a:ext>
            </a:extLst>
          </p:cNvPr>
          <p:cNvSpPr/>
          <p:nvPr/>
        </p:nvSpPr>
        <p:spPr>
          <a:xfrm>
            <a:off x="11111696" y="5942084"/>
            <a:ext cx="848811" cy="763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81E3D78-19BD-40D3-83A7-186D8C46AE77}"/>
              </a:ext>
            </a:extLst>
          </p:cNvPr>
          <p:cNvSpPr txBox="1"/>
          <p:nvPr/>
        </p:nvSpPr>
        <p:spPr>
          <a:xfrm>
            <a:off x="4083730" y="2252159"/>
            <a:ext cx="4659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L" sz="2400" dirty="0">
              <a:latin typeface="Londrina Solid" panose="020B0604020202020204" charset="0"/>
            </a:endParaRPr>
          </a:p>
          <a:p>
            <a:endParaRPr lang="es-CL" sz="3200" dirty="0">
              <a:latin typeface="Londrina Solid" panose="020B060402020202020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C8512F-DCC2-4DA0-BD91-F635E7E02E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50540"/>
                    </a14:imgEffect>
                  </a14:imgLayer>
                </a14:imgProps>
              </a:ext>
            </a:extLst>
          </a:blip>
          <a:srcRect r="43837"/>
          <a:stretch/>
        </p:blipFill>
        <p:spPr>
          <a:xfrm>
            <a:off x="0" y="486966"/>
            <a:ext cx="3912781" cy="348342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64023DB-97A0-421E-B79E-CBC8F9655951}"/>
              </a:ext>
            </a:extLst>
          </p:cNvPr>
          <p:cNvSpPr txBox="1"/>
          <p:nvPr/>
        </p:nvSpPr>
        <p:spPr>
          <a:xfrm>
            <a:off x="4696488" y="1226237"/>
            <a:ext cx="3433776" cy="9952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Londrina Solid" panose="020B0604020202020204" charset="0"/>
              </a:rPr>
              <a:t> </a:t>
            </a:r>
            <a:r>
              <a:rPr lang="es-CL" sz="5867" dirty="0">
                <a:solidFill>
                  <a:schemeClr val="tx1"/>
                </a:solidFill>
                <a:latin typeface="Londrina Solid" panose="020B0604020202020204" charset="0"/>
              </a:rPr>
              <a:t>CAMPO</a:t>
            </a:r>
            <a:endParaRPr lang="es-CL" sz="3200" dirty="0">
              <a:solidFill>
                <a:schemeClr val="tx1"/>
              </a:solidFill>
              <a:latin typeface="Londrina Solid" panose="020B0604020202020204" charset="0"/>
            </a:endParaRPr>
          </a:p>
        </p:txBody>
      </p:sp>
      <p:pic>
        <p:nvPicPr>
          <p:cNvPr id="3" name="SOMBRAPicture 4" descr="Tractor de montar divertido little farmer Vector Premium ">
            <a:extLst>
              <a:ext uri="{FF2B5EF4-FFF2-40B4-BE49-F238E27FC236}">
                <a16:creationId xmlns:a16="http://schemas.microsoft.com/office/drawing/2014/main" id="{1776289E-8940-4F5C-AD51-884446778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029" b="94249" l="2077" r="97764">
                        <a14:foregroundMark x1="6869" y1="52396" x2="6869" y2="52396"/>
                        <a14:foregroundMark x1="7348" y1="52396" x2="7348" y2="52396"/>
                        <a14:foregroundMark x1="7029" y1="55272" x2="7029" y2="55272"/>
                        <a14:foregroundMark x1="7029" y1="56550" x2="7029" y2="56550"/>
                        <a14:foregroundMark x1="46965" y1="53355" x2="46965" y2="53355"/>
                        <a14:foregroundMark x1="27955" y1="42812" x2="27955" y2="42812"/>
                        <a14:foregroundMark x1="28594" y1="42492" x2="28594" y2="42492"/>
                        <a14:foregroundMark x1="28914" y1="46326" x2="28914" y2="46326"/>
                      </a14:backgroundRemoval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26" y="4098051"/>
            <a:ext cx="5038356" cy="251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OMBRAPicture 12" descr="Molino o molino de viento ilustración vectorial en estilo plano aislado Vector Premium ">
            <a:extLst>
              <a:ext uri="{FF2B5EF4-FFF2-40B4-BE49-F238E27FC236}">
                <a16:creationId xmlns:a16="http://schemas.microsoft.com/office/drawing/2014/main" id="{65D45B5B-0162-4CD1-831E-7DC4F61F3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7235" r="17545" b="34143"/>
          <a:stretch/>
        </p:blipFill>
        <p:spPr bwMode="auto">
          <a:xfrm>
            <a:off x="8692896" y="3289929"/>
            <a:ext cx="2887536" cy="26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ractor de montar divertido little farmer Vector Premium ">
            <a:extLst>
              <a:ext uri="{FF2B5EF4-FFF2-40B4-BE49-F238E27FC236}">
                <a16:creationId xmlns:a16="http://schemas.microsoft.com/office/drawing/2014/main" id="{ECCACB3B-8F43-4B24-9C14-26C6E4055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029" b="94249" l="2077" r="97764">
                        <a14:foregroundMark x1="6869" y1="52396" x2="6869" y2="52396"/>
                        <a14:foregroundMark x1="7348" y1="52396" x2="7348" y2="52396"/>
                        <a14:foregroundMark x1="7029" y1="55272" x2="7029" y2="55272"/>
                        <a14:foregroundMark x1="7029" y1="56550" x2="7029" y2="56550"/>
                        <a14:foregroundMark x1="46965" y1="53355" x2="46965" y2="53355"/>
                        <a14:foregroundMark x1="27955" y1="42812" x2="27955" y2="42812"/>
                        <a14:foregroundMark x1="28594" y1="42492" x2="28594" y2="42492"/>
                        <a14:foregroundMark x1="28914" y1="46326" x2="28914" y2="46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25" y="4098051"/>
            <a:ext cx="5038356" cy="251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Molino o molino de viento ilustración vectorial en estilo plano aislado Vector Premium ">
            <a:extLst>
              <a:ext uri="{FF2B5EF4-FFF2-40B4-BE49-F238E27FC236}">
                <a16:creationId xmlns:a16="http://schemas.microsoft.com/office/drawing/2014/main" id="{C0D36D88-972A-4ED6-98FF-76F13CF57E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7235" r="17545" b="16899"/>
          <a:stretch/>
        </p:blipFill>
        <p:spPr bwMode="auto">
          <a:xfrm>
            <a:off x="8669370" y="3267417"/>
            <a:ext cx="2934588" cy="348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SOMBRAPicture 10" descr="Dibujos animados de espantapájaros Vector Premium ">
            <a:extLst>
              <a:ext uri="{FF2B5EF4-FFF2-40B4-BE49-F238E27FC236}">
                <a16:creationId xmlns:a16="http://schemas.microsoft.com/office/drawing/2014/main" id="{A2251626-A1B6-453F-B85C-5CBE4C25B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9" b="100000" l="9744" r="89776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17" r="16389"/>
          <a:stretch/>
        </p:blipFill>
        <p:spPr bwMode="auto">
          <a:xfrm>
            <a:off x="6096001" y="3620958"/>
            <a:ext cx="1998921" cy="280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Dibujos animados de espantapájaros Vector Premium ">
            <a:extLst>
              <a:ext uri="{FF2B5EF4-FFF2-40B4-BE49-F238E27FC236}">
                <a16:creationId xmlns:a16="http://schemas.microsoft.com/office/drawing/2014/main" id="{82C9A421-80FB-4754-97AD-EC6EC54EBB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9" b="100000" l="9744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17" r="16389"/>
          <a:stretch/>
        </p:blipFill>
        <p:spPr bwMode="auto">
          <a:xfrm>
            <a:off x="6096000" y="3618182"/>
            <a:ext cx="1998921" cy="280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PALETAS - Productos :: GRUPESAC SAFETY PERÚ">
            <a:extLst>
              <a:ext uri="{FF2B5EF4-FFF2-40B4-BE49-F238E27FC236}">
                <a16:creationId xmlns:a16="http://schemas.microsoft.com/office/drawing/2014/main" id="{DDAB1A65-4582-47C0-A9C6-A50D14FAEE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56" b="97783" l="6000" r="90000">
                        <a14:foregroundMark x1="41750" y1="29803" x2="41750" y2="29803"/>
                        <a14:foregroundMark x1="44250" y1="33990" x2="44250" y2="33990"/>
                        <a14:foregroundMark x1="44250" y1="35222" x2="44250" y2="35222"/>
                        <a14:foregroundMark x1="44250" y1="37438" x2="44250" y2="37438"/>
                        <a14:foregroundMark x1="45000" y1="39409" x2="45500" y2="40640"/>
                        <a14:foregroundMark x1="46000" y1="41626" x2="46000" y2="41626"/>
                        <a14:foregroundMark x1="37750" y1="40640" x2="43500" y2="21182"/>
                        <a14:foregroundMark x1="26750" y1="41872" x2="36500" y2="22167"/>
                        <a14:foregroundMark x1="47500" y1="44828" x2="55250" y2="26847"/>
                        <a14:foregroundMark x1="57000" y1="43350" x2="58250" y2="26847"/>
                        <a14:foregroundMark x1="62750" y1="42118" x2="63000" y2="21182"/>
                        <a14:foregroundMark x1="62750" y1="41626" x2="68750" y2="42365"/>
                        <a14:foregroundMark x1="59750" y1="61084" x2="71750" y2="48276"/>
                        <a14:foregroundMark x1="49250" y1="33744" x2="54750" y2="17980"/>
                        <a14:foregroundMark x1="26250" y1="35222" x2="33500" y2="25616"/>
                        <a14:foregroundMark x1="21500" y1="23153" x2="35000" y2="9360"/>
                        <a14:foregroundMark x1="20500" y1="25123" x2="20250" y2="36207"/>
                        <a14:foregroundMark x1="20250" y1="40887" x2="20250" y2="40887"/>
                        <a14:foregroundMark x1="21500" y1="46552" x2="21500" y2="46552"/>
                        <a14:foregroundMark x1="22750" y1="48768" x2="23250" y2="49507"/>
                        <a14:foregroundMark x1="25250" y1="51232" x2="26750" y2="52217"/>
                        <a14:foregroundMark x1="28500" y1="53448" x2="28500" y2="53448"/>
                        <a14:foregroundMark x1="34000" y1="60099" x2="34000" y2="60099"/>
                        <a14:foregroundMark x1="32750" y1="59113" x2="32250" y2="58374"/>
                        <a14:foregroundMark x1="31750" y1="57143" x2="31750" y2="57143"/>
                        <a14:foregroundMark x1="37500" y1="61576" x2="37500" y2="61576"/>
                        <a14:foregroundMark x1="42000" y1="62315" x2="42000" y2="62315"/>
                        <a14:foregroundMark x1="45250" y1="62315" x2="45250" y2="62315"/>
                        <a14:foregroundMark x1="45750" y1="61576" x2="45750" y2="61330"/>
                        <a14:foregroundMark x1="49500" y1="61823" x2="49500" y2="61823"/>
                        <a14:foregroundMark x1="53750" y1="62069" x2="53750" y2="62069"/>
                        <a14:foregroundMark x1="57750" y1="62069" x2="57750" y2="62069"/>
                        <a14:foregroundMark x1="74500" y1="40640" x2="74500" y2="40640"/>
                        <a14:foregroundMark x1="74500" y1="40394" x2="74500" y2="40394"/>
                        <a14:foregroundMark x1="74000" y1="44828" x2="74000" y2="44828"/>
                        <a14:foregroundMark x1="74250" y1="34975" x2="74250" y2="34975"/>
                        <a14:foregroundMark x1="74750" y1="32512" x2="75000" y2="30542"/>
                        <a14:foregroundMark x1="75000" y1="27586" x2="75000" y2="27586"/>
                        <a14:foregroundMark x1="74000" y1="26108" x2="74000" y2="26108"/>
                        <a14:foregroundMark x1="73750" y1="24384" x2="73750" y2="24384"/>
                        <a14:foregroundMark x1="71500" y1="21675" x2="71500" y2="21675"/>
                        <a14:foregroundMark x1="70250" y1="20443" x2="70250" y2="20443"/>
                        <a14:foregroundMark x1="69000" y1="19458" x2="69000" y2="19458"/>
                        <a14:foregroundMark x1="68750" y1="18966" x2="68750" y2="18966"/>
                        <a14:foregroundMark x1="68750" y1="18966" x2="68750" y2="18966"/>
                        <a14:foregroundMark x1="67000" y1="16749" x2="66000" y2="15271"/>
                        <a14:foregroundMark x1="64000" y1="13793" x2="63500" y2="12808"/>
                        <a14:foregroundMark x1="62750" y1="12069" x2="62000" y2="11823"/>
                        <a14:foregroundMark x1="61000" y1="11330" x2="61000" y2="11330"/>
                        <a14:foregroundMark x1="60500" y1="11084" x2="57750" y2="8621"/>
                        <a14:foregroundMark x1="57750" y1="8621" x2="57750" y2="8621"/>
                        <a14:foregroundMark x1="55250" y1="9113" x2="54500" y2="9113"/>
                        <a14:foregroundMark x1="53000" y1="8867" x2="53000" y2="8867"/>
                        <a14:foregroundMark x1="50250" y1="8867" x2="50250" y2="8867"/>
                        <a14:foregroundMark x1="47750" y1="8867" x2="46750" y2="8621"/>
                        <a14:foregroundMark x1="46750" y1="8621" x2="46750" y2="8621"/>
                        <a14:foregroundMark x1="44250" y1="8621" x2="43000" y2="8621"/>
                        <a14:foregroundMark x1="41750" y1="8621" x2="40500" y2="8621"/>
                        <a14:foregroundMark x1="47000" y1="80296" x2="47000" y2="80296"/>
                        <a14:foregroundMark x1="46750" y1="80296" x2="46750" y2="80296"/>
                        <a14:foregroundMark x1="46250" y1="73399" x2="46000" y2="71921"/>
                      </a14:backgroundRemoval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85" r="21268"/>
          <a:stretch/>
        </p:blipFill>
        <p:spPr bwMode="auto">
          <a:xfrm>
            <a:off x="7556037" y="2367603"/>
            <a:ext cx="1422691" cy="229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onjunto de vista lateral de coche de diseño plano Vector Premium ">
            <a:extLst>
              <a:ext uri="{FF2B5EF4-FFF2-40B4-BE49-F238E27FC236}">
                <a16:creationId xmlns:a16="http://schemas.microsoft.com/office/drawing/2014/main" id="{E9A31D42-0A27-4F4B-B501-1B6108E02F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2939" b="93450" l="20927" r="83227">
                        <a14:foregroundMark x1="33706" y1="82907" x2="33706" y2="82907"/>
                        <a14:foregroundMark x1="33866" y1="84505" x2="33866" y2="84505"/>
                        <a14:foregroundMark x1="33866" y1="84824" x2="33866" y2="84824"/>
                        <a14:foregroundMark x1="70927" y1="85942" x2="70927" y2="85942"/>
                        <a14:foregroundMark x1="72524" y1="84824" x2="72684" y2="83706"/>
                      </a14:backgroundRemoval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24" t="62015" r="17132" b="4756"/>
          <a:stretch/>
        </p:blipFill>
        <p:spPr bwMode="auto">
          <a:xfrm>
            <a:off x="3447905" y="2544002"/>
            <a:ext cx="3294616" cy="172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67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63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¡A DESCUBRIR!</a:t>
            </a:r>
            <a:endParaRPr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81E3D78-19BD-40D3-83A7-186D8C46AE77}"/>
              </a:ext>
            </a:extLst>
          </p:cNvPr>
          <p:cNvSpPr txBox="1"/>
          <p:nvPr/>
        </p:nvSpPr>
        <p:spPr>
          <a:xfrm>
            <a:off x="4083730" y="2252159"/>
            <a:ext cx="4659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L" sz="2400" dirty="0">
              <a:latin typeface="Londrina Solid" panose="020B0604020202020204" charset="0"/>
            </a:endParaRPr>
          </a:p>
          <a:p>
            <a:endParaRPr lang="es-CL" sz="3200" dirty="0">
              <a:latin typeface="Londrina Solid" panose="020B060402020202020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C8512F-DCC2-4DA0-BD91-F635E7E02E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50540"/>
                    </a14:imgEffect>
                  </a14:imgLayer>
                </a14:imgProps>
              </a:ext>
            </a:extLst>
          </a:blip>
          <a:srcRect r="43837"/>
          <a:stretch/>
        </p:blipFill>
        <p:spPr>
          <a:xfrm>
            <a:off x="0" y="486966"/>
            <a:ext cx="3912781" cy="348342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64023DB-97A0-421E-B79E-CBC8F9655951}"/>
              </a:ext>
            </a:extLst>
          </p:cNvPr>
          <p:cNvSpPr txBox="1"/>
          <p:nvPr/>
        </p:nvSpPr>
        <p:spPr>
          <a:xfrm>
            <a:off x="4696488" y="1226237"/>
            <a:ext cx="3433776" cy="9952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3200" dirty="0">
                <a:solidFill>
                  <a:schemeClr val="tx1"/>
                </a:solidFill>
                <a:latin typeface="Londrina Solid" panose="020B0604020202020204" charset="0"/>
              </a:rPr>
              <a:t> </a:t>
            </a:r>
            <a:r>
              <a:rPr lang="es-CL" sz="5867" dirty="0">
                <a:solidFill>
                  <a:schemeClr val="tx1"/>
                </a:solidFill>
                <a:latin typeface="Londrina Solid" panose="020B0604020202020204" charset="0"/>
              </a:rPr>
              <a:t>CIUDAD</a:t>
            </a:r>
            <a:endParaRPr lang="es-CL" sz="3200" dirty="0">
              <a:solidFill>
                <a:schemeClr val="tx1"/>
              </a:solidFill>
              <a:latin typeface="Londrina Solid" panose="020B0604020202020204" charset="0"/>
            </a:endParaRPr>
          </a:p>
        </p:txBody>
      </p:sp>
      <p:pic>
        <p:nvPicPr>
          <p:cNvPr id="8" name="SOMBRAPicture 2" descr="Big electric bus de la ciudad Vector Premium ">
            <a:extLst>
              <a:ext uri="{FF2B5EF4-FFF2-40B4-BE49-F238E27FC236}">
                <a16:creationId xmlns:a16="http://schemas.microsoft.com/office/drawing/2014/main" id="{BB9B0EBD-783C-40D4-B546-542FA0491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4" b="89535" l="0" r="79393">
                        <a14:foregroundMark x1="77636" y1="43605" x2="77636" y2="43605"/>
                      </a14:backgroundRemoval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221"/>
          <a:stretch/>
        </p:blipFill>
        <p:spPr bwMode="auto">
          <a:xfrm>
            <a:off x="370285" y="4989517"/>
            <a:ext cx="4520503" cy="155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OMBRAPicture 4" descr="Supermercados locales reabriendo negocios después de la cuarentena vector gratuito">
            <a:extLst>
              <a:ext uri="{FF2B5EF4-FFF2-40B4-BE49-F238E27FC236}">
                <a16:creationId xmlns:a16="http://schemas.microsoft.com/office/drawing/2014/main" id="{DF3448D1-73CD-4374-9048-D1059318A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914" b="89688" l="6709" r="97764">
                        <a14:foregroundMark x1="20288" y1="83693" x2="20288" y2="83693"/>
                        <a14:foregroundMark x1="19489" y1="78177" x2="19329" y2="77218"/>
                        <a14:foregroundMark x1="19010" y1="73621" x2="19010" y2="72422"/>
                        <a14:foregroundMark x1="25399" y1="84412" x2="25399" y2="84412"/>
                        <a14:foregroundMark x1="31310" y1="82974" x2="31310" y2="82974"/>
                        <a14:foregroundMark x1="30192" y1="83693" x2="29553" y2="83933"/>
                        <a14:foregroundMark x1="28914" y1="83933" x2="26837" y2="83933"/>
                        <a14:foregroundMark x1="26518" y1="83933" x2="26518" y2="83933"/>
                        <a14:foregroundMark x1="26677" y1="83933" x2="26677" y2="83933"/>
                        <a14:foregroundMark x1="85144" y1="64748" x2="85144" y2="64748"/>
                        <a14:foregroundMark x1="85144" y1="64748" x2="85144" y2="64748"/>
                        <a14:foregroundMark x1="85144" y1="64748" x2="85144" y2="64748"/>
                        <a14:foregroundMark x1="85783" y1="64748" x2="85783" y2="64748"/>
                        <a14:foregroundMark x1="85783" y1="64748" x2="85783" y2="64748"/>
                        <a14:foregroundMark x1="84345" y1="64269" x2="83706" y2="64269"/>
                        <a14:foregroundMark x1="83546" y1="64269" x2="83546" y2="64269"/>
                        <a14:foregroundMark x1="83546" y1="64269" x2="83546" y2="64269"/>
                        <a14:foregroundMark x1="83706" y1="64269" x2="83706" y2="64269"/>
                        <a14:foregroundMark x1="85942" y1="64988" x2="84026" y2="64269"/>
                        <a14:foregroundMark x1="84665" y1="64988" x2="84665" y2="64988"/>
                        <a14:foregroundMark x1="85144" y1="65468" x2="85144" y2="65468"/>
                        <a14:foregroundMark x1="84185" y1="83693" x2="84185" y2="83693"/>
                        <a14:foregroundMark x1="83546" y1="83213" x2="83546" y2="82494"/>
                        <a14:foregroundMark x1="83067" y1="80815" x2="83067" y2="80096"/>
                        <a14:foregroundMark x1="82588" y1="78897" x2="82588" y2="78897"/>
                      </a14:backgroundRemoval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774" y="2029281"/>
            <a:ext cx="4131733" cy="275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OMBRABASUPicture 2" descr="Gente de dibujos animados tirando basura y basura vector gratuito">
            <a:extLst>
              <a:ext uri="{FF2B5EF4-FFF2-40B4-BE49-F238E27FC236}">
                <a16:creationId xmlns:a16="http://schemas.microsoft.com/office/drawing/2014/main" id="{09EB6516-959C-497D-8F3D-565E3719AC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4" b="98496" l="9904" r="89936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18" r="11899"/>
          <a:stretch/>
        </p:blipFill>
        <p:spPr bwMode="auto">
          <a:xfrm>
            <a:off x="3955719" y="2634633"/>
            <a:ext cx="3702107" cy="200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ALAPicture 2" descr="Bonita colección de herramientas de jardinería vector gratuito">
            <a:extLst>
              <a:ext uri="{FF2B5EF4-FFF2-40B4-BE49-F238E27FC236}">
                <a16:creationId xmlns:a16="http://schemas.microsoft.com/office/drawing/2014/main" id="{9BF3FA92-E563-4678-AC72-D55C61F3C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550" b="60224" l="41534" r="62141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31" t="6615" r="35845" b="37796"/>
          <a:stretch/>
        </p:blipFill>
        <p:spPr bwMode="auto">
          <a:xfrm rot="16200000">
            <a:off x="1593465" y="2769573"/>
            <a:ext cx="983260" cy="243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FARDOPicture 6" descr="Fardos de paja sobre fondo blanco Vector Premium ">
            <a:extLst>
              <a:ext uri="{FF2B5EF4-FFF2-40B4-BE49-F238E27FC236}">
                <a16:creationId xmlns:a16="http://schemas.microsoft.com/office/drawing/2014/main" id="{F6C7024A-C4D1-4217-9E11-6310B577F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639" r="100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653" y="4636469"/>
            <a:ext cx="2784253" cy="201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Big electric bus de la ciudad Vector Premium ">
            <a:extLst>
              <a:ext uri="{FF2B5EF4-FFF2-40B4-BE49-F238E27FC236}">
                <a16:creationId xmlns:a16="http://schemas.microsoft.com/office/drawing/2014/main" id="{F3D1E78B-41C7-46E6-BAB4-13E96C942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4" b="89535" l="0" r="79393">
                        <a14:foregroundMark x1="77636" y1="43605" x2="77636" y2="4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221"/>
          <a:stretch/>
        </p:blipFill>
        <p:spPr bwMode="auto">
          <a:xfrm>
            <a:off x="354991" y="4989517"/>
            <a:ext cx="4520503" cy="155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Gente de dibujos animados tirando basura y basura vector gratuito">
            <a:extLst>
              <a:ext uri="{FF2B5EF4-FFF2-40B4-BE49-F238E27FC236}">
                <a16:creationId xmlns:a16="http://schemas.microsoft.com/office/drawing/2014/main" id="{B50CAF45-4D96-424A-AD11-A2FDB7873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4" b="98496" l="9904" r="89936"/>
                    </a14:imgEffect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18" r="11899"/>
          <a:stretch/>
        </p:blipFill>
        <p:spPr bwMode="auto">
          <a:xfrm>
            <a:off x="3957388" y="2587822"/>
            <a:ext cx="3702107" cy="200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upermercados locales reabriendo negocios después de la cuarentena vector gratuito">
            <a:extLst>
              <a:ext uri="{FF2B5EF4-FFF2-40B4-BE49-F238E27FC236}">
                <a16:creationId xmlns:a16="http://schemas.microsoft.com/office/drawing/2014/main" id="{7E9D92F6-6EA7-4CBA-B6E1-DF0FE56C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914" b="89688" l="6709" r="97764">
                        <a14:foregroundMark x1="20288" y1="83693" x2="20288" y2="83693"/>
                        <a14:foregroundMark x1="19489" y1="78177" x2="19329" y2="77218"/>
                        <a14:foregroundMark x1="19010" y1="73621" x2="19010" y2="72422"/>
                        <a14:foregroundMark x1="25399" y1="84412" x2="25399" y2="84412"/>
                        <a14:foregroundMark x1="31310" y1="82974" x2="31310" y2="82974"/>
                        <a14:foregroundMark x1="30192" y1="83693" x2="29553" y2="83933"/>
                        <a14:foregroundMark x1="28914" y1="83933" x2="26837" y2="83933"/>
                        <a14:foregroundMark x1="26518" y1="83933" x2="26518" y2="83933"/>
                        <a14:foregroundMark x1="26677" y1="83933" x2="26677" y2="83933"/>
                        <a14:foregroundMark x1="85144" y1="64748" x2="85144" y2="64748"/>
                        <a14:foregroundMark x1="85144" y1="64748" x2="85144" y2="64748"/>
                        <a14:foregroundMark x1="85144" y1="64748" x2="85144" y2="64748"/>
                        <a14:foregroundMark x1="85783" y1="64748" x2="85783" y2="64748"/>
                        <a14:foregroundMark x1="85783" y1="64748" x2="85783" y2="64748"/>
                        <a14:foregroundMark x1="84345" y1="64269" x2="83706" y2="64269"/>
                        <a14:foregroundMark x1="83546" y1="64269" x2="83546" y2="64269"/>
                        <a14:foregroundMark x1="83546" y1="64269" x2="83546" y2="64269"/>
                        <a14:foregroundMark x1="83706" y1="64269" x2="83706" y2="64269"/>
                        <a14:foregroundMark x1="85942" y1="64988" x2="84026" y2="64269"/>
                        <a14:foregroundMark x1="84665" y1="64988" x2="84665" y2="64988"/>
                        <a14:foregroundMark x1="85144" y1="65468" x2="85144" y2="65468"/>
                        <a14:foregroundMark x1="84185" y1="83693" x2="84185" y2="83693"/>
                        <a14:foregroundMark x1="83546" y1="83213" x2="83546" y2="82494"/>
                        <a14:foregroundMark x1="83067" y1="80815" x2="83067" y2="80096"/>
                        <a14:foregroundMark x1="82588" y1="78897" x2="82588" y2="78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774" y="2029281"/>
            <a:ext cx="4131733" cy="275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46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B3C764C-66C2-47D0-9373-6948B602B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88" y="475232"/>
            <a:ext cx="9998250" cy="59255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1DC598D-A7C5-4A7F-B9D4-7EEB5F24F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2599" y="532382"/>
            <a:ext cx="1841152" cy="14265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899B2E7-AE3C-4A59-9886-87ECF5F82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8430" y="575244"/>
            <a:ext cx="2170364" cy="14936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5375916-6E52-43A9-87D1-FC7B47AEA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206" y="602492"/>
            <a:ext cx="1841152" cy="12863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55163BF-F4B6-43A6-A721-C292111F7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476" y="584201"/>
            <a:ext cx="184115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1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38 0.10741 L 0.08138 0.10741 C 0.08464 0.10949 0.08815 0.11088 0.09128 0.11389 C 0.10834 0.13033 0.08321 0.11227 0.09883 0.125 C 0.10378 0.12917 0.10899 0.13195 0.11381 0.13611 C 0.12318 0.14445 0.11862 0.1419 0.12761 0.14514 C 0.13894 0.15509 0.12474 0.14375 0.14258 0.15185 C 0.1444 0.15255 0.14584 0.15509 0.14753 0.15625 C 0.15079 0.1581 0.15756 0.16065 0.15756 0.16065 C 0.15964 0.16296 0.16172 0.16528 0.16381 0.16736 C 0.16498 0.16829 0.16641 0.16852 0.16758 0.16945 C 0.17058 0.17222 0.17331 0.1757 0.17631 0.17847 C 0.17917 0.18102 0.1823 0.18241 0.18503 0.18519 C 0.20144 0.20093 0.17787 0.1831 0.19636 0.1963 C 0.20352 0.2088 0.19636 0.19746 0.20508 0.20741 C 0.2069 0.20926 0.20834 0.21181 0.21016 0.21389 C 0.21407 0.21875 0.21888 0.22384 0.22266 0.22963 C 0.22396 0.23148 0.225 0.23403 0.22631 0.23611 C 0.22787 0.23866 0.22969 0.24074 0.23138 0.24283 C 0.23256 0.24445 0.23399 0.24537 0.23516 0.24722 C 0.24545 0.26574 0.23542 0.25278 0.24388 0.26296 C 0.25196 0.28449 0.2392 0.25093 0.25013 0.27847 C 0.25183 0.28287 0.25378 0.28704 0.25508 0.29167 C 0.25599 0.29468 0.25664 0.29792 0.25756 0.3007 C 0.25873 0.30371 0.26029 0.30625 0.26133 0.30949 C 0.2625 0.31296 0.26289 0.31713 0.26381 0.3206 C 0.26498 0.32454 0.26628 0.32801 0.26758 0.33171 C 0.26836 0.33403 0.26927 0.33611 0.27006 0.33843 C 0.27487 0.35232 0.28243 0.37755 0.28516 0.38958 C 0.29297 0.42431 0.28347 0.38079 0.28881 0.40949 C 0.2905 0.41806 0.29167 0.42176 0.29388 0.42963 C 0.29714 0.45833 0.29232 0.42384 0.29883 0.44954 C 0.30013 0.4544 0.30026 0.45996 0.30131 0.46505 C 0.30196 0.46759 0.30313 0.46945 0.30391 0.47176 C 0.30482 0.47523 0.3056 0.47917 0.30638 0.48287 C 0.30677 0.48496 0.3069 0.4875 0.30756 0.48958 C 0.31185 0.50278 0.31094 0.49352 0.31381 0.50741 C 0.31446 0.51019 0.31446 0.51343 0.31511 0.51621 C 0.31576 0.51875 0.31693 0.5206 0.31758 0.52292 C 0.31849 0.5257 0.3194 0.52871 0.32006 0.53171 C 0.32071 0.53449 0.32084 0.53773 0.32136 0.54074 C 0.32253 0.54746 0.32383 0.55394 0.32513 0.56065 C 0.32552 0.56296 0.32605 0.56505 0.32631 0.56736 C 0.32813 0.57986 0.32735 0.57315 0.32891 0.58727 C 0.3293 0.59769 0.32969 0.6081 0.33008 0.61852 C 0.33099 0.63866 0.33138 0.64375 0.33269 0.66296 C 0.32969 0.71158 0.33373 0.71783 0.32513 0.68727 L 0.32513 0.68727 L 0.32136 0.68287 C 0.31784 0.66435 0.3181 0.6713 0.32006 0.64722 C 0.32032 0.64491 0.32084 0.64283 0.32136 0.64074 C 0.32201 0.6382 0.32448 0.63634 0.32383 0.63403 C 0.32331 0.63195 0.32136 0.63542 0.32006 0.63611 C 0.31693 0.65324 0.32032 0.64792 0.31263 0.65185 C 0.31133 0.65232 0.31016 0.65324 0.30886 0.65394 C 0.30482 0.64676 0.3069 0.64722 0.30391 0.64722 L 0.30013 0.64283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16 0.1007 L 0.07916 0.1007 C 0.08281 0.10139 0.08671 0.10116 0.09036 0.10278 C 0.09179 0.10347 0.0927 0.10602 0.09414 0.10718 C 0.09531 0.10833 0.09661 0.10857 0.09778 0.10949 C 0.0996 0.11088 0.10117 0.1125 0.10286 0.11389 C 0.10403 0.11482 0.10533 0.11528 0.10664 0.11621 C 0.10872 0.11759 0.1108 0.11898 0.11289 0.1206 C 0.11627 0.12338 0.11927 0.12732 0.12278 0.1294 C 0.12539 0.13102 0.12786 0.13218 0.13033 0.1338 C 0.13294 0.13588 0.13541 0.1382 0.13789 0.14051 C 0.13997 0.14259 0.14192 0.14537 0.14414 0.14722 C 0.1457 0.14838 0.14752 0.14838 0.14908 0.14954 C 0.15117 0.1507 0.15325 0.15232 0.15533 0.15394 C 0.15703 0.15533 0.15859 0.15695 0.16028 0.15833 C 0.16237 0.15996 0.16458 0.16111 0.16653 0.16273 C 0.1763 0.1713 0.16471 0.16389 0.17408 0.16945 C 0.18164 0.18287 0.17343 0.17014 0.18411 0.18056 C 0.19335 0.18982 0.18567 0.18843 0.19778 0.20278 C 0.20312 0.20903 0.20651 0.21181 0.21028 0.2206 C 0.21184 0.22408 0.2125 0.22824 0.21406 0.23171 C 0.21627 0.23658 0.21914 0.24051 0.22161 0.24491 C 0.22434 0.25 0.22604 0.25208 0.22786 0.25833 C 0.22838 0.26042 0.22851 0.26296 0.22903 0.26505 C 0.23398 0.28218 0.23138 0.27014 0.23658 0.28496 C 0.23763 0.28773 0.23815 0.29097 0.23906 0.29398 C 0.24062 0.29838 0.24244 0.30278 0.24414 0.30718 C 0.24492 0.30949 0.24609 0.31134 0.24661 0.31389 C 0.24974 0.33056 0.24544 0.30996 0.25039 0.32732 C 0.25546 0.3456 0.24687 0.32153 0.25403 0.34051 C 0.2569 0.36088 0.25286 0.33982 0.25911 0.35394 C 0.25989 0.35579 0.25976 0.35833 0.26028 0.36065 C 0.26106 0.36366 0.26184 0.36667 0.26289 0.36945 C 0.27096 0.39352 0.26445 0.37431 0.27161 0.38935 C 0.27604 0.39908 0.27252 0.39283 0.27539 0.40278 C 0.27669 0.40764 0.27916 0.4125 0.28164 0.41621 C 0.28268 0.41783 0.28411 0.41898 0.28528 0.4206 C 0.28697 0.42269 0.28841 0.4257 0.29036 0.42732 C 0.29349 0.42963 0.29713 0.42963 0.30039 0.43171 C 0.30156 0.43241 0.30273 0.43357 0.30403 0.4338 C 0.31028 0.43519 0.31653 0.43542 0.32278 0.43611 L 0.33411 0.44283 L 0.33789 0.44491 C 0.33906 0.44583 0.34244 0.4456 0.34153 0.44722 L 0.34036 0.44954 L 0.34414 0.44954 " pathEditMode="relative" ptsTypes="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44 0.09838 L 0.04544 0.09838 C 0.04609 0.09885 0.06067 0.1088 0.06289 0.10926 C 0.06536 0.11019 0.06796 0.11065 0.07044 0.11158 C 0.07161 0.11204 0.07291 0.1132 0.07408 0.11389 C 0.07578 0.11459 0.07747 0.11528 0.07916 0.11598 C 0.09166 0.13079 0.07018 0.10672 0.09036 0.12269 C 0.09205 0.12408 0.09257 0.12801 0.09414 0.1294 C 0.09609 0.13102 0.0983 0.13079 0.10039 0.13148 C 0.10247 0.1338 0.10455 0.13588 0.10664 0.1382 C 0.10794 0.13959 0.10898 0.14144 0.11041 0.1426 C 0.11237 0.14445 0.11458 0.14537 0.11666 0.14723 C 0.12135 0.15139 0.12304 0.1551 0.12786 0.15834 C 0.12955 0.15926 0.13125 0.15973 0.13294 0.16042 C 0.14648 0.17662 0.12552 0.15278 0.14166 0.16713 C 0.14427 0.16945 0.14622 0.17431 0.14908 0.17593 C 0.15859 0.18172 0.147 0.17408 0.15664 0.18264 C 0.15781 0.1838 0.15911 0.18426 0.16041 0.18496 C 0.16315 0.18982 0.16445 0.19283 0.16783 0.19607 C 0.17643 0.20348 0.16627 0.19121 0.17669 0.20278 C 0.18528 0.21227 0.1776 0.20787 0.18789 0.21158 C 0.18919 0.21297 0.19049 0.21435 0.19166 0.21598 C 0.19375 0.21875 0.1957 0.22223 0.19791 0.225 C 0.19947 0.22662 0.20143 0.22732 0.20286 0.2294 C 0.20429 0.23125 0.20507 0.23449 0.20664 0.23611 C 0.20859 0.23773 0.2108 0.2375 0.21289 0.2382 C 0.22591 0.25556 0.21015 0.23542 0.22291 0.24931 C 0.22708 0.25394 0.23372 0.26343 0.23919 0.26713 C 0.24075 0.26829 0.24244 0.26852 0.24414 0.26945 C 0.24661 0.27223 0.24921 0.27523 0.25169 0.27824 C 0.25338 0.28033 0.25494 0.28287 0.25664 0.28496 C 0.2582 0.28658 0.26002 0.28773 0.26158 0.28935 C 0.26302 0.29074 0.26406 0.2926 0.26536 0.29375 C 0.26744 0.2956 0.26966 0.29653 0.27161 0.29815 C 0.27304 0.29931 0.27408 0.30139 0.27539 0.30255 C 0.27708 0.3044 0.27877 0.30533 0.28046 0.30718 C 0.28671 0.31366 0.28671 0.31482 0.29166 0.32037 C 0.29375 0.32269 0.29622 0.32408 0.29791 0.32709 C 0.30768 0.34445 0.29518 0.32361 0.30664 0.3382 C 0.30807 0.34005 0.30898 0.34306 0.31041 0.34491 C 0.31237 0.34746 0.31458 0.34931 0.31666 0.35162 C 0.31796 0.35301 0.31901 0.35486 0.32044 0.35602 C 0.32161 0.35695 0.32291 0.35718 0.32421 0.3581 C 0.33385 0.3669 0.32226 0.35926 0.33164 0.36482 C 0.3427 0.38449 0.32968 0.36343 0.34414 0.38033 C 0.34557 0.38218 0.34661 0.38496 0.34791 0.38704 C 0.35039 0.39074 0.35833 0.4007 0.36041 0.40255 C 0.36158 0.40371 0.36289 0.40417 0.36419 0.40486 C 0.36979 0.41968 0.36315 0.4051 0.37044 0.41366 C 0.37187 0.41551 0.37265 0.41875 0.37421 0.42037 C 0.37526 0.42176 0.37682 0.42153 0.37786 0.42269 C 0.38059 0.42523 0.38255 0.42986 0.38541 0.43148 C 0.38841 0.43334 0.39049 0.4338 0.39296 0.4382 C 0.3944 0.44074 0.39505 0.44468 0.39661 0.44699 C 0.39895 0.4507 0.40234 0.45162 0.40416 0.45602 C 0.40872 0.46667 0.40598 0.46366 0.41171 0.46713 C 0.41419 0.47153 0.41627 0.47685 0.41914 0.48033 C 0.42044 0.48195 0.42174 0.4831 0.42291 0.48473 C 0.42552 0.48912 0.43046 0.49815 0.43046 0.49815 C 0.43125 0.50185 0.4319 0.50579 0.43294 0.50926 C 0.43359 0.51158 0.43476 0.51366 0.43541 0.51598 C 0.43606 0.51806 0.43593 0.5206 0.43671 0.52269 C 0.43763 0.52523 0.43919 0.52709 0.44036 0.52917 C 0.44231 0.53959 0.44153 0.53704 0.44661 0.54931 C 0.44791 0.55232 0.44882 0.55579 0.45039 0.5581 C 0.45143 0.55973 0.45299 0.55926 0.45416 0.56042 C 0.45677 0.56297 0.45911 0.56621 0.46171 0.56922 L 0.46536 0.57361 C 0.46627 0.57593 0.46692 0.57848 0.46796 0.58033 C 0.46901 0.58218 0.4707 0.58264 0.47161 0.58473 C 0.47252 0.58658 0.47213 0.58959 0.47291 0.59144 C 0.47395 0.59398 0.47552 0.59584 0.47669 0.59815 C 0.4819 0.60926 0.47604 0.60116 0.48294 0.60926 C 0.48802 0.62292 0.48242 0.60949 0.48919 0.62037 C 0.49179 0.62454 0.49414 0.62917 0.49661 0.6338 L 0.50299 0.64491 L 0.50299 0.64491 " pathEditMode="relative" ptsTypes="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C3627C7-380D-4CEA-8933-613FC3740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424" y="2785816"/>
            <a:ext cx="1841152" cy="12863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2C4375A-E079-4C78-A587-4D48133A8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424" y="2770575"/>
            <a:ext cx="1841152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75764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 New Roman">
      <a:majorFont>
        <a:latin typeface="Times New Roman"/>
        <a:ea typeface="Arial Unicode MS"/>
        <a:cs typeface=""/>
      </a:majorFont>
      <a:minorFont>
        <a:latin typeface="Times New Roman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15"/>
        </a:solidFill>
        <a:ln w="9525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3533</TotalTime>
  <Words>78</Words>
  <Application>Microsoft Office PowerPoint</Application>
  <PresentationFormat>Panorámica</PresentationFormat>
  <Paragraphs>25</Paragraphs>
  <Slides>18</Slides>
  <Notes>11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맑은 고딕</vt:lpstr>
      <vt:lpstr>Arial</vt:lpstr>
      <vt:lpstr>Londrina Solid</vt:lpstr>
      <vt:lpstr>Times New Roman</vt:lpstr>
      <vt:lpstr>PPTMON theme</vt:lpstr>
      <vt:lpstr>Presentación de PowerPoint</vt:lpstr>
      <vt:lpstr>Presentación de PowerPoint</vt:lpstr>
      <vt:lpstr>CONOCEMOS LA CUIDAD</vt:lpstr>
      <vt:lpstr>CONOCEMOS EL CAMPO </vt:lpstr>
      <vt:lpstr>CONOCEMOS EL CAMPO</vt:lpstr>
      <vt:lpstr>CONOCEMOS EL CAMPO</vt:lpstr>
      <vt:lpstr>CONOCEMOS EL CAMPO</vt:lpstr>
      <vt:lpstr>CONOCEMOS EL CAMPO</vt:lpstr>
      <vt:lpstr>CONOCEMOS LA CIUDAD</vt:lpstr>
      <vt:lpstr>CONOCEMOS LA CIUDAD</vt:lpstr>
      <vt:lpstr>CONOCEMOS LA CIUDAD</vt:lpstr>
      <vt:lpstr>CONOCEMOS LA CIUDAD</vt:lpstr>
      <vt:lpstr>CADA COSA EN SU SITIO/CAMPO</vt:lpstr>
      <vt:lpstr>CADA COSA EN SU SITIO/CIUDAD</vt:lpstr>
      <vt:lpstr>¡A DESCUBRIR!</vt:lpstr>
      <vt:lpstr>¡A DESCUBRIR!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Cope Moll Contreras</cp:lastModifiedBy>
  <cp:revision>236</cp:revision>
  <dcterms:created xsi:type="dcterms:W3CDTF">2019-04-06T05:20:47Z</dcterms:created>
  <dcterms:modified xsi:type="dcterms:W3CDTF">2020-08-12T21:07:47Z</dcterms:modified>
</cp:coreProperties>
</file>