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6"/>
  </p:notesMasterIdLst>
  <p:sldIdLst>
    <p:sldId id="288" r:id="rId2"/>
    <p:sldId id="266" r:id="rId3"/>
    <p:sldId id="267" r:id="rId4"/>
    <p:sldId id="268" r:id="rId5"/>
  </p:sldIdLst>
  <p:sldSz cx="12192000" cy="6858000"/>
  <p:notesSz cx="6858000" cy="9144000"/>
  <p:defaultTextStyle>
    <a:defPPr lvl="0">
      <a:defRPr lang="es-CL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6EF"/>
    <a:srgbClr val="EE1EA9"/>
    <a:srgbClr val="661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9072F-9601-425D-A826-B6E3996117F1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48F52-FE1B-4A47-B38F-339F04A80E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7456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709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886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392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511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482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688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414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7911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2996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244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8316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63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audio" Target="../media/audio2.wav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3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 rot="20706743">
            <a:off x="4212594" y="3296410"/>
            <a:ext cx="2122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anose="020F0704030504030204" pitchFamily="34" charset="0"/>
              </a:rPr>
              <a:t>A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447928" y="3034800"/>
            <a:ext cx="504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anose="020F0704030504030204" pitchFamily="34" charset="0"/>
              </a:rPr>
              <a:t>E</a:t>
            </a:r>
            <a:endParaRPr lang="es-CL" sz="3200" dirty="0"/>
          </a:p>
        </p:txBody>
      </p:sp>
      <p:sp>
        <p:nvSpPr>
          <p:cNvPr id="7" name="6 Rectángulo"/>
          <p:cNvSpPr/>
          <p:nvPr/>
        </p:nvSpPr>
        <p:spPr>
          <a:xfrm rot="593262">
            <a:off x="7032105" y="3247898"/>
            <a:ext cx="4573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anose="020F0704030504030204" pitchFamily="34" charset="0"/>
              </a:rPr>
              <a:t>I</a:t>
            </a:r>
            <a:endParaRPr lang="es-CL" sz="3200" dirty="0"/>
          </a:p>
        </p:txBody>
      </p:sp>
      <p:sp>
        <p:nvSpPr>
          <p:cNvPr id="8" name="7 Rectángulo"/>
          <p:cNvSpPr/>
          <p:nvPr/>
        </p:nvSpPr>
        <p:spPr>
          <a:xfrm rot="1652150">
            <a:off x="8335334" y="3764568"/>
            <a:ext cx="4683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anose="020F0704030504030204" pitchFamily="34" charset="0"/>
              </a:rPr>
              <a:t>O</a:t>
            </a:r>
            <a:endParaRPr lang="es-CL" sz="2800" dirty="0"/>
          </a:p>
        </p:txBody>
      </p:sp>
      <p:sp>
        <p:nvSpPr>
          <p:cNvPr id="10" name="9 Rectángulo"/>
          <p:cNvSpPr/>
          <p:nvPr/>
        </p:nvSpPr>
        <p:spPr>
          <a:xfrm rot="2723739">
            <a:off x="9454548" y="4665971"/>
            <a:ext cx="457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anose="020F0704030504030204" pitchFamily="34" charset="0"/>
              </a:rPr>
              <a:t>U</a:t>
            </a:r>
            <a:endParaRPr lang="es-CL" sz="2800" dirty="0"/>
          </a:p>
        </p:txBody>
      </p:sp>
      <p:sp>
        <p:nvSpPr>
          <p:cNvPr id="11" name="10 Rectángulo"/>
          <p:cNvSpPr/>
          <p:nvPr/>
        </p:nvSpPr>
        <p:spPr>
          <a:xfrm>
            <a:off x="5087888" y="1196752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Música Instrumental Alegre para niños pequeños- preescolar y jardin- Música divertida (192  kbps) (convertmp3.me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80640" y="1321610"/>
            <a:ext cx="244475" cy="244475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664578" y="230988"/>
            <a:ext cx="7182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4800" dirty="0" smtClean="0">
                <a:latin typeface="Arial Black" panose="020B0A04020102020204" pitchFamily="34" charset="0"/>
              </a:rPr>
              <a:t>CONOCEMOS LA VOCAL O</a:t>
            </a:r>
            <a:r>
              <a:rPr lang="es-CL" sz="3200" dirty="0">
                <a:latin typeface="Arial Black" panose="020B0A04020102020204" pitchFamily="34" charset="0"/>
              </a:rPr>
              <a:t>	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3902" y="4114677"/>
            <a:ext cx="4353818" cy="26476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79546411"/>
      </p:ext>
    </p:extLst>
  </p:cSld>
  <p:clrMapOvr>
    <a:masterClrMapping/>
  </p:clrMapOvr>
  <p:transition spd="slow">
    <p:cover/>
    <p:sndAc>
      <p:stSnd>
        <p:snd r:embed="rId4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01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27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 (online-voice-recorder.com) (37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530263" y="1057275"/>
            <a:ext cx="609600" cy="609600"/>
          </a:xfrm>
        </p:spPr>
      </p:pic>
      <p:pic>
        <p:nvPicPr>
          <p:cNvPr id="4098" name="Picture 2" descr="disney gif animado - Buscar con Google (con imágenes) | Dibujos ...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3141704"/>
            <a:ext cx="1943100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Llamada de nube"/>
          <p:cNvSpPr/>
          <p:nvPr/>
        </p:nvSpPr>
        <p:spPr>
          <a:xfrm>
            <a:off x="2141054" y="404664"/>
            <a:ext cx="7920880" cy="1656184"/>
          </a:xfrm>
          <a:prstGeom prst="cloudCallout">
            <a:avLst>
              <a:gd name="adj1" fmla="val -34331"/>
              <a:gd name="adj2" fmla="val 10908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SOY LA </a:t>
            </a:r>
            <a:r>
              <a:rPr lang="es-CL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O</a:t>
            </a:r>
            <a:r>
              <a:rPr lang="es-CL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 ESCÚCHAME  CON ATENCIÓN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t="6521" r="74707" b="84029"/>
          <a:stretch/>
        </p:blipFill>
        <p:spPr bwMode="auto">
          <a:xfrm>
            <a:off x="5735960" y="2996953"/>
            <a:ext cx="2880320" cy="2825919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22836888"/>
      </p:ext>
    </p:extLst>
  </p:cSld>
  <p:clrMapOvr>
    <a:masterClrMapping/>
  </p:clrMapOvr>
  <p:transition spd="slow">
    <p:cover/>
    <p:sndAc>
      <p:stSnd>
        <p:snd r:embed="rId4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ibujo de Mapa del tesoro pintado por en Dibujos.net el día 06-09 ..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0" name="AutoShape 6" descr="Dibujo de Mapa del tesoro pintado por en Dibujos.net el día 06-09 ...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cxnSp>
        <p:nvCxnSpPr>
          <p:cNvPr id="12" name="11 Conector recto"/>
          <p:cNvCxnSpPr/>
          <p:nvPr/>
        </p:nvCxnSpPr>
        <p:spPr>
          <a:xfrm>
            <a:off x="6023992" y="2716423"/>
            <a:ext cx="0" cy="3816424"/>
          </a:xfrm>
          <a:prstGeom prst="line">
            <a:avLst/>
          </a:prstGeom>
          <a:ln w="7620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0"/>
          <a:stretch/>
        </p:blipFill>
        <p:spPr bwMode="auto">
          <a:xfrm>
            <a:off x="1364776" y="-14398"/>
            <a:ext cx="9303225" cy="6872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9" name="Picture 4" descr="Lápiz De Dibujo Escribir Ilustración De Vector De Sombra De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3501008"/>
            <a:ext cx="875656" cy="727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29 Conector recto"/>
          <p:cNvCxnSpPr/>
          <p:nvPr/>
        </p:nvCxnSpPr>
        <p:spPr>
          <a:xfrm>
            <a:off x="5951984" y="2758875"/>
            <a:ext cx="0" cy="3816424"/>
          </a:xfrm>
          <a:prstGeom prst="line">
            <a:avLst/>
          </a:prstGeom>
          <a:ln w="7620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Ilustraciones, imágenes y vectores de stock sobre Listening Logo ...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11481" r="9863" b="19730"/>
          <a:stretch/>
        </p:blipFill>
        <p:spPr bwMode="auto">
          <a:xfrm>
            <a:off x="6384032" y="4171349"/>
            <a:ext cx="1031580" cy="104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34 CuadroTexto"/>
          <p:cNvSpPr txBox="1"/>
          <p:nvPr/>
        </p:nvSpPr>
        <p:spPr>
          <a:xfrm>
            <a:off x="2423592" y="295526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>
                <a:solidFill>
                  <a:schemeClr val="accent6">
                    <a:lumMod val="75000"/>
                  </a:schemeClr>
                </a:solidFill>
              </a:rPr>
              <a:t>¿CÓMO ME ESCRIBEN?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7176120" y="294774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>
                <a:solidFill>
                  <a:schemeClr val="accent6">
                    <a:lumMod val="75000"/>
                  </a:schemeClr>
                </a:solidFill>
              </a:rPr>
              <a:t>¿CÓMO ME LEEN?</a:t>
            </a:r>
          </a:p>
        </p:txBody>
      </p:sp>
      <p:pic>
        <p:nvPicPr>
          <p:cNvPr id="20" name="Picture 6" descr="Puzzle de Ojo, dibujo , rompecabezas d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3555641"/>
            <a:ext cx="936104" cy="646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/>
        </p:nvSpPr>
        <p:spPr>
          <a:xfrm>
            <a:off x="2124169" y="4348160"/>
            <a:ext cx="1661971" cy="1890296"/>
          </a:xfrm>
          <a:prstGeom prst="flowChartAlternateProcess">
            <a:avLst/>
          </a:prstGeom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s-CL" sz="1100" b="1" dirty="0">
              <a:latin typeface="Arial Black" panose="020B0A04020102020204" pitchFamily="34" charset="0"/>
            </a:endParaRPr>
          </a:p>
          <a:p>
            <a:pPr algn="ctr"/>
            <a:r>
              <a:rPr lang="es-CL" sz="48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ctr"/>
            <a:r>
              <a:rPr lang="es-CL" sz="48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CL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039945" y="4335240"/>
            <a:ext cx="1598864" cy="1956375"/>
          </a:xfrm>
          <a:prstGeom prst="flowChartAlternateProcess">
            <a:avLst/>
          </a:prstGeom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s-CL" sz="1100" b="1" dirty="0">
              <a:latin typeface="Arial Black" panose="020B0A04020102020204" pitchFamily="34" charset="0"/>
            </a:endParaRPr>
          </a:p>
          <a:p>
            <a:pPr algn="ctr"/>
            <a:r>
              <a:rPr lang="es-CL" sz="5000" b="1" dirty="0">
                <a:latin typeface="Brush Script MT" panose="03060802040406070304" pitchFamily="66" charset="0"/>
              </a:rPr>
              <a:t>O</a:t>
            </a:r>
          </a:p>
          <a:p>
            <a:pPr algn="ctr"/>
            <a:r>
              <a:rPr lang="es-CL" sz="5000" b="1" dirty="0">
                <a:latin typeface="Brush Script MT" panose="03060802040406070304" pitchFamily="66" charset="0"/>
              </a:rPr>
              <a:t>o</a:t>
            </a:r>
          </a:p>
          <a:p>
            <a:endParaRPr lang="es-CL" sz="1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t="6521" r="74707" b="84029"/>
          <a:stretch/>
        </p:blipFill>
        <p:spPr bwMode="auto">
          <a:xfrm>
            <a:off x="7824192" y="3720802"/>
            <a:ext cx="1584176" cy="1942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3" name="Record (online-voice-recorder.com) (37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2229" y="1110519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20507"/>
      </p:ext>
    </p:extLst>
  </p:cSld>
  <p:clrMapOvr>
    <a:masterClrMapping/>
  </p:clrMapOvr>
  <p:transition spd="slow">
    <p:cover/>
    <p:sndAc>
      <p:stSnd>
        <p:snd r:embed="rId4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74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5" grpId="0"/>
      <p:bldP spid="36" grpId="0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Llamada de nube"/>
          <p:cNvSpPr/>
          <p:nvPr/>
        </p:nvSpPr>
        <p:spPr>
          <a:xfrm>
            <a:off x="2141054" y="404664"/>
            <a:ext cx="7920880" cy="1656184"/>
          </a:xfrm>
          <a:prstGeom prst="cloudCallout">
            <a:avLst>
              <a:gd name="adj1" fmla="val -34331"/>
              <a:gd name="adj2" fmla="val 6537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EMPIEZAN CON O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2956248" y="3132567"/>
            <a:ext cx="3283768" cy="3063100"/>
            <a:chOff x="1432248" y="3132567"/>
            <a:chExt cx="3283768" cy="3063100"/>
          </a:xfrm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0000" l="333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248" y="3132567"/>
              <a:ext cx="2952328" cy="2312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11 Rectángulo"/>
            <p:cNvSpPr/>
            <p:nvPr/>
          </p:nvSpPr>
          <p:spPr>
            <a:xfrm>
              <a:off x="2483768" y="5610892"/>
              <a:ext cx="223224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L" sz="32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O</a:t>
              </a:r>
              <a:r>
                <a:rPr lang="es-CL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SO</a:t>
              </a:r>
              <a:endParaRPr lang="es-CL" sz="2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6816080" y="3117627"/>
            <a:ext cx="2736304" cy="2912373"/>
            <a:chOff x="5292080" y="3117626"/>
            <a:chExt cx="2736304" cy="2912373"/>
          </a:xfrm>
        </p:grpSpPr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855" b="100000" l="512" r="9948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3117626"/>
              <a:ext cx="2436019" cy="1831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12 Rectángulo"/>
            <p:cNvSpPr/>
            <p:nvPr/>
          </p:nvSpPr>
          <p:spPr>
            <a:xfrm>
              <a:off x="5796136" y="5445224"/>
              <a:ext cx="223224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L" sz="32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O</a:t>
              </a:r>
              <a:r>
                <a:rPr lang="es-CL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LLA</a:t>
              </a:r>
              <a:endParaRPr lang="es-CL" sz="2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0907097"/>
      </p:ext>
    </p:extLst>
  </p:cSld>
  <p:clrMapOvr>
    <a:masterClrMapping/>
  </p:clrMapOvr>
  <p:transition spd="slow">
    <p:cover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34</Words>
  <Application>Microsoft Office PowerPoint</Application>
  <PresentationFormat>Panorámica</PresentationFormat>
  <Paragraphs>18</Paragraphs>
  <Slides>4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Arial Rounded MT Bold</vt:lpstr>
      <vt:lpstr>Brush Script MT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silene alejandra</cp:lastModifiedBy>
  <cp:revision>23</cp:revision>
  <dcterms:modified xsi:type="dcterms:W3CDTF">2020-09-02T05:05:21Z</dcterms:modified>
</cp:coreProperties>
</file>