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1"/>
  </p:sldMasterIdLst>
  <p:notesMasterIdLst>
    <p:notesMasterId r:id="rId12"/>
  </p:notesMasterIdLst>
  <p:sldIdLst>
    <p:sldId id="293" r:id="rId2"/>
    <p:sldId id="284" r:id="rId3"/>
    <p:sldId id="283" r:id="rId4"/>
    <p:sldId id="285" r:id="rId5"/>
    <p:sldId id="286" r:id="rId6"/>
    <p:sldId id="287" r:id="rId7"/>
    <p:sldId id="282" r:id="rId8"/>
    <p:sldId id="294" r:id="rId9"/>
    <p:sldId id="289" r:id="rId10"/>
    <p:sldId id="290" r:id="rId11"/>
  </p:sldIdLst>
  <p:sldSz cx="12192000" cy="6858000"/>
  <p:notesSz cx="6858000" cy="9144000"/>
  <p:defaultTextStyle>
    <a:defPPr lvl="0">
      <a:defRPr lang="es-CL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000000"/>
          </p15:clr>
        </p15:guide>
        <p15:guide id="2" pos="3840" userDrawn="1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6EF"/>
    <a:srgbClr val="EE1EA9"/>
    <a:srgbClr val="6611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39072F-9601-425D-A826-B6E3996117F1}" type="datetimeFigureOut">
              <a:rPr lang="es-CL" smtClean="0"/>
              <a:t>02-09-2020</a:t>
            </a:fld>
            <a:endParaRPr lang="es-C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F48F52-FE1B-4A47-B38F-339F04A80EE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27456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921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719fef0afa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719fef0afa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999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8147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47228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8585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719fef0afa_0_1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7" name="Google Shape;837;g719fef0afa_0_1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776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719fef0afa_0_1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7" name="Google Shape;837;g719fef0afa_0_1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3262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719fef0afa_0_1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7" name="Google Shape;837;g719fef0afa_0_1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0687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772F-D651-45A4-A84C-F9073C0F7977}" type="datetimeFigureOut">
              <a:rPr lang="es-CL" smtClean="0"/>
              <a:t>02-09-2020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9232-0D81-491D-9DCD-313DD71ECAD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57092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772F-D651-45A4-A84C-F9073C0F7977}" type="datetimeFigureOut">
              <a:rPr lang="es-CL" smtClean="0"/>
              <a:t>02-09-2020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9232-0D81-491D-9DCD-313DD71ECAD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28861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772F-D651-45A4-A84C-F9073C0F7977}" type="datetimeFigureOut">
              <a:rPr lang="es-CL" smtClean="0"/>
              <a:t>02-09-2020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9232-0D81-491D-9DCD-313DD71ECAD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33922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772F-D651-45A4-A84C-F9073C0F7977}" type="datetimeFigureOut">
              <a:rPr lang="es-CL" smtClean="0"/>
              <a:t>02-09-2020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9232-0D81-491D-9DCD-313DD71ECAD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85117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772F-D651-45A4-A84C-F9073C0F7977}" type="datetimeFigureOut">
              <a:rPr lang="es-CL" smtClean="0"/>
              <a:t>02-09-2020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9232-0D81-491D-9DCD-313DD71ECAD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84821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772F-D651-45A4-A84C-F9073C0F7977}" type="datetimeFigureOut">
              <a:rPr lang="es-CL" smtClean="0"/>
              <a:t>02-09-2020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9232-0D81-491D-9DCD-313DD71ECAD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76889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772F-D651-45A4-A84C-F9073C0F7977}" type="datetimeFigureOut">
              <a:rPr lang="es-CL" smtClean="0"/>
              <a:t>02-09-2020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9232-0D81-491D-9DCD-313DD71ECAD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84147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772F-D651-45A4-A84C-F9073C0F7977}" type="datetimeFigureOut">
              <a:rPr lang="es-CL" smtClean="0"/>
              <a:t>02-09-2020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9232-0D81-491D-9DCD-313DD71ECAD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79111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772F-D651-45A4-A84C-F9073C0F7977}" type="datetimeFigureOut">
              <a:rPr lang="es-CL" smtClean="0"/>
              <a:t>02-09-2020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9232-0D81-491D-9DCD-313DD71ECAD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82996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772F-D651-45A4-A84C-F9073C0F7977}" type="datetimeFigureOut">
              <a:rPr lang="es-CL" smtClean="0"/>
              <a:t>02-09-2020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9232-0D81-491D-9DCD-313DD71ECAD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32443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772F-D651-45A4-A84C-F9073C0F7977}" type="datetimeFigureOut">
              <a:rPr lang="es-CL" smtClean="0"/>
              <a:t>02-09-2020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99232-0D81-491D-9DCD-313DD71ECAD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08316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1">
  <p:cSld name="Title + Text 1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rgbClr val="F4E48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3" name="Google Shape;103;p18"/>
          <p:cNvSpPr txBox="1">
            <a:spLocks noGrp="1"/>
          </p:cNvSpPr>
          <p:nvPr>
            <p:ph type="body" idx="1"/>
          </p:nvPr>
        </p:nvSpPr>
        <p:spPr>
          <a:xfrm>
            <a:off x="3575800" y="1395600"/>
            <a:ext cx="50404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2pPr>
            <a:lvl3pPr marL="1828754" lvl="2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algn="ctr" rtl="0">
              <a:spcBef>
                <a:spcPts val="2133"/>
              </a:spcBef>
              <a:spcAft>
                <a:spcPts val="2133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104" name="Google Shape;104;p18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26445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3575800" y="1395600"/>
            <a:ext cx="50404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2pPr>
            <a:lvl3pPr marL="1828754" lvl="2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algn="ctr" rtl="0">
              <a:spcBef>
                <a:spcPts val="2133"/>
              </a:spcBef>
              <a:spcAft>
                <a:spcPts val="2133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01306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A772F-D651-45A4-A84C-F9073C0F7977}" type="datetimeFigureOut">
              <a:rPr lang="es-CL" smtClean="0"/>
              <a:t>02-09-2020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99232-0D81-491D-9DCD-313DD71ECAD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863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audio1.wav"/><Relationship Id="rId7" Type="http://schemas.microsoft.com/office/2007/relationships/hdphoto" Target="../media/hdphoto2.wdp"/><Relationship Id="rId12" Type="http://schemas.microsoft.com/office/2007/relationships/hdphoto" Target="../media/hdphoto4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image" Target="../media/image1.jpeg"/><Relationship Id="rId10" Type="http://schemas.microsoft.com/office/2007/relationships/hdphoto" Target="../media/hdphoto3.wdp"/><Relationship Id="rId4" Type="http://schemas.openxmlformats.org/officeDocument/2006/relationships/audio" Target="../media/audio2.wav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audio2.wav"/><Relationship Id="rId7" Type="http://schemas.microsoft.com/office/2007/relationships/hdphoto" Target="../media/hdphoto2.wdp"/><Relationship Id="rId12" Type="http://schemas.microsoft.com/office/2007/relationships/hdphoto" Target="../media/hdphoto6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1.jpeg"/><Relationship Id="rId10" Type="http://schemas.microsoft.com/office/2007/relationships/hdphoto" Target="../media/hdphoto5.wdp"/><Relationship Id="rId4" Type="http://schemas.openxmlformats.org/officeDocument/2006/relationships/audio" Target="../media/audio1.wav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audio1.wav"/><Relationship Id="rId7" Type="http://schemas.microsoft.com/office/2007/relationships/hdphoto" Target="../media/hdphoto2.wdp"/><Relationship Id="rId12" Type="http://schemas.microsoft.com/office/2007/relationships/hdphoto" Target="../media/hdphoto8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11" Type="http://schemas.openxmlformats.org/officeDocument/2006/relationships/image" Target="../media/image10.png"/><Relationship Id="rId5" Type="http://schemas.openxmlformats.org/officeDocument/2006/relationships/image" Target="../media/image1.jpeg"/><Relationship Id="rId10" Type="http://schemas.microsoft.com/office/2007/relationships/hdphoto" Target="../media/hdphoto7.wdp"/><Relationship Id="rId4" Type="http://schemas.openxmlformats.org/officeDocument/2006/relationships/audio" Target="../media/audio2.wav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audio1.wav"/><Relationship Id="rId7" Type="http://schemas.microsoft.com/office/2007/relationships/hdphoto" Target="../media/hdphoto2.wdp"/><Relationship Id="rId12" Type="http://schemas.microsoft.com/office/2007/relationships/hdphoto" Target="../media/hdphoto10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11" Type="http://schemas.openxmlformats.org/officeDocument/2006/relationships/image" Target="../media/image12.png"/><Relationship Id="rId5" Type="http://schemas.openxmlformats.org/officeDocument/2006/relationships/image" Target="../media/image1.jpeg"/><Relationship Id="rId10" Type="http://schemas.microsoft.com/office/2007/relationships/hdphoto" Target="../media/hdphoto9.wdp"/><Relationship Id="rId4" Type="http://schemas.openxmlformats.org/officeDocument/2006/relationships/audio" Target="../media/audio2.wav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audio2.wav"/><Relationship Id="rId7" Type="http://schemas.microsoft.com/office/2007/relationships/hdphoto" Target="../media/hdphoto2.wdp"/><Relationship Id="rId12" Type="http://schemas.microsoft.com/office/2007/relationships/hdphoto" Target="../media/hdphoto12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11" Type="http://schemas.openxmlformats.org/officeDocument/2006/relationships/image" Target="../media/image14.png"/><Relationship Id="rId5" Type="http://schemas.openxmlformats.org/officeDocument/2006/relationships/image" Target="../media/image1.jpeg"/><Relationship Id="rId10" Type="http://schemas.microsoft.com/office/2007/relationships/hdphoto" Target="../media/hdphoto11.wdp"/><Relationship Id="rId4" Type="http://schemas.openxmlformats.org/officeDocument/2006/relationships/audio" Target="../media/audio1.wav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microsoft.com/office/2007/relationships/hdphoto" Target="../media/hdphoto16.wdp"/><Relationship Id="rId18" Type="http://schemas.openxmlformats.org/officeDocument/2006/relationships/image" Target="../media/image5.png"/><Relationship Id="rId26" Type="http://schemas.openxmlformats.org/officeDocument/2006/relationships/image" Target="../media/image24.png"/><Relationship Id="rId3" Type="http://schemas.openxmlformats.org/officeDocument/2006/relationships/audio" Target="../media/audio3.wav"/><Relationship Id="rId21" Type="http://schemas.microsoft.com/office/2007/relationships/hdphoto" Target="../media/hdphoto19.wdp"/><Relationship Id="rId7" Type="http://schemas.microsoft.com/office/2007/relationships/hdphoto" Target="../media/hdphoto13.wdp"/><Relationship Id="rId12" Type="http://schemas.openxmlformats.org/officeDocument/2006/relationships/image" Target="../media/image19.png"/><Relationship Id="rId17" Type="http://schemas.microsoft.com/office/2007/relationships/hdphoto" Target="../media/hdphoto18.wdp"/><Relationship Id="rId25" Type="http://schemas.microsoft.com/office/2007/relationships/hdphoto" Target="../media/hdphoto20.wdp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1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11" Type="http://schemas.microsoft.com/office/2007/relationships/hdphoto" Target="../media/hdphoto15.wdp"/><Relationship Id="rId24" Type="http://schemas.openxmlformats.org/officeDocument/2006/relationships/image" Target="../media/image23.png"/><Relationship Id="rId5" Type="http://schemas.openxmlformats.org/officeDocument/2006/relationships/image" Target="../media/image15.jpeg"/><Relationship Id="rId15" Type="http://schemas.microsoft.com/office/2007/relationships/hdphoto" Target="../media/hdphoto17.wdp"/><Relationship Id="rId23" Type="http://schemas.microsoft.com/office/2007/relationships/hdphoto" Target="../media/hdphoto5.wdp"/><Relationship Id="rId10" Type="http://schemas.openxmlformats.org/officeDocument/2006/relationships/image" Target="../media/image18.png"/><Relationship Id="rId19" Type="http://schemas.microsoft.com/office/2007/relationships/hdphoto" Target="../media/hdphoto3.wdp"/><Relationship Id="rId4" Type="http://schemas.openxmlformats.org/officeDocument/2006/relationships/audio" Target="../media/audio4.wav"/><Relationship Id="rId9" Type="http://schemas.microsoft.com/office/2007/relationships/hdphoto" Target="../media/hdphoto14.wdp"/><Relationship Id="rId14" Type="http://schemas.openxmlformats.org/officeDocument/2006/relationships/image" Target="../media/image20.png"/><Relationship Id="rId22" Type="http://schemas.openxmlformats.org/officeDocument/2006/relationships/image" Target="../media/image7.png"/><Relationship Id="rId27" Type="http://schemas.microsoft.com/office/2007/relationships/hdphoto" Target="../media/hdphoto2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6.pn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Best 50+ Kindergarten PowerPoint Backgrounds on HipWallpaper | Awsome  PowerPoint Backgrounds, Awesome PowerPoint Backgrounds and Tablet  PowerPoint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294" y="-29980"/>
            <a:ext cx="12257293" cy="6881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2723406" y="1340768"/>
            <a:ext cx="7056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AHORA</a:t>
            </a:r>
            <a:r>
              <a:rPr lang="es-CL" sz="5400" dirty="0">
                <a:latin typeface="Arial Black" panose="020B0A04020102020204" pitchFamily="34" charset="0"/>
              </a:rPr>
              <a:t> </a:t>
            </a:r>
            <a:r>
              <a:rPr lang="es-CL" sz="5400" dirty="0">
                <a:solidFill>
                  <a:srgbClr val="FFFF00"/>
                </a:solidFill>
                <a:latin typeface="Arial Black" panose="020B0A04020102020204" pitchFamily="34" charset="0"/>
              </a:rPr>
              <a:t>A</a:t>
            </a:r>
            <a:r>
              <a:rPr lang="es-CL" sz="5400" dirty="0">
                <a:latin typeface="Arial Black" panose="020B0A04020102020204" pitchFamily="34" charset="0"/>
              </a:rPr>
              <a:t> </a:t>
            </a:r>
            <a:r>
              <a:rPr lang="es-CL" sz="5400" dirty="0">
                <a:solidFill>
                  <a:srgbClr val="FF0000"/>
                </a:solidFill>
                <a:latin typeface="Arial Black" panose="020B0A04020102020204" pitchFamily="34" charset="0"/>
              </a:rPr>
              <a:t>JUGAR</a:t>
            </a: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04" b="100000" l="4427" r="967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688" y="2708920"/>
            <a:ext cx="5724128" cy="321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868886"/>
      </p:ext>
    </p:extLst>
  </p:cSld>
  <p:clrMapOvr>
    <a:masterClrMapping/>
  </p:clrMapOvr>
  <p:transition spd="slow">
    <p:cover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8" descr="Best 50+ Kindergarten PowerPoint Backgrounds on HipWallpaper | Awsome  PowerPoint Backgrounds, Awesome PowerPoint Backgrounds and Tablet  PowerPoint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294" y="-29980"/>
            <a:ext cx="12257293" cy="6881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4" name="Google Shape;394;p39"/>
          <p:cNvSpPr txBox="1">
            <a:spLocks noGrp="1"/>
          </p:cNvSpPr>
          <p:nvPr>
            <p:ph type="title"/>
          </p:nvPr>
        </p:nvSpPr>
        <p:spPr>
          <a:xfrm>
            <a:off x="942537" y="-35454"/>
            <a:ext cx="10747716" cy="60247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1001">
            <a:schemeClr val="l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lvl="0"/>
            <a:r>
              <a:rPr lang="es-CL" b="1" dirty="0" smtClean="0"/>
              <a:t>Indica el globo con la imagen  que no comienza con la vocal O </a:t>
            </a:r>
            <a:endParaRPr b="1" dirty="0"/>
          </a:p>
        </p:txBody>
      </p:sp>
      <p:pic>
        <p:nvPicPr>
          <p:cNvPr id="94" name="Imagen 93">
            <a:extLst>
              <a:ext uri="{FF2B5EF4-FFF2-40B4-BE49-F238E27FC236}">
                <a16:creationId xmlns:a16="http://schemas.microsoft.com/office/drawing/2014/main" xmlns="" id="{B1F3E2B3-F5D1-4FA4-9AE4-9BBC56175C2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9550" b="82000" l="6200" r="46800">
                        <a14:foregroundMark x1="29950" y1="71350" x2="31900" y2="74650"/>
                      </a14:backgroundRemoval>
                    </a14:imgEffect>
                  </a14:imgLayer>
                </a14:imgProps>
              </a:ext>
            </a:extLst>
          </a:blip>
          <a:srcRect l="7131" t="50529" r="55333" b="20300"/>
          <a:stretch/>
        </p:blipFill>
        <p:spPr>
          <a:xfrm rot="1622252">
            <a:off x="1802832" y="780675"/>
            <a:ext cx="4158163" cy="3231467"/>
          </a:xfrm>
          <a:prstGeom prst="rect">
            <a:avLst/>
          </a:prstGeom>
        </p:spPr>
      </p:pic>
      <p:pic>
        <p:nvPicPr>
          <p:cNvPr id="98" name="Imagen 97">
            <a:extLst>
              <a:ext uri="{FF2B5EF4-FFF2-40B4-BE49-F238E27FC236}">
                <a16:creationId xmlns:a16="http://schemas.microsoft.com/office/drawing/2014/main" xmlns="" id="{4FE55E76-C6BC-4F89-9B00-00E2F975F43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7600" b="70350" l="10900" r="49250">
                        <a14:foregroundMark x1="30500" y1="47150" x2="31250" y2="53150"/>
                      </a14:backgroundRemoval>
                    </a14:imgEffect>
                  </a14:imgLayer>
                </a14:imgProps>
              </a:ext>
            </a:extLst>
          </a:blip>
          <a:srcRect l="13329" t="20529" r="57488" b="33585"/>
          <a:stretch/>
        </p:blipFill>
        <p:spPr>
          <a:xfrm rot="5050810">
            <a:off x="5670424" y="676913"/>
            <a:ext cx="3002065" cy="4720335"/>
          </a:xfrm>
          <a:prstGeom prst="rect">
            <a:avLst/>
          </a:prstGeom>
        </p:spPr>
      </p:pic>
      <p:grpSp>
        <p:nvGrpSpPr>
          <p:cNvPr id="93" name="Google Shape;3682;p80">
            <a:extLst>
              <a:ext uri="{FF2B5EF4-FFF2-40B4-BE49-F238E27FC236}">
                <a16:creationId xmlns:a16="http://schemas.microsoft.com/office/drawing/2014/main" xmlns="" id="{1B1701DB-8AF8-47B4-8C08-666940DFFB9B}"/>
              </a:ext>
            </a:extLst>
          </p:cNvPr>
          <p:cNvGrpSpPr/>
          <p:nvPr/>
        </p:nvGrpSpPr>
        <p:grpSpPr>
          <a:xfrm>
            <a:off x="2091121" y="3733776"/>
            <a:ext cx="3037471" cy="5181313"/>
            <a:chOff x="-4018550" y="6383788"/>
            <a:chExt cx="831350" cy="1733000"/>
          </a:xfrm>
        </p:grpSpPr>
        <p:sp>
          <p:nvSpPr>
            <p:cNvPr id="95" name="Google Shape;3683;p80">
              <a:extLst>
                <a:ext uri="{FF2B5EF4-FFF2-40B4-BE49-F238E27FC236}">
                  <a16:creationId xmlns:a16="http://schemas.microsoft.com/office/drawing/2014/main" xmlns="" id="{C1D6F384-B172-4631-B5ED-4C98F790CDF4}"/>
                </a:ext>
              </a:extLst>
            </p:cNvPr>
            <p:cNvSpPr/>
            <p:nvPr/>
          </p:nvSpPr>
          <p:spPr>
            <a:xfrm>
              <a:off x="-3860500" y="6963038"/>
              <a:ext cx="433175" cy="472650"/>
            </a:xfrm>
            <a:custGeom>
              <a:avLst/>
              <a:gdLst/>
              <a:ahLst/>
              <a:cxnLst/>
              <a:rect l="l" t="t" r="r" b="b"/>
              <a:pathLst>
                <a:path w="17327" h="18906" extrusionOk="0">
                  <a:moveTo>
                    <a:pt x="8742" y="1"/>
                  </a:moveTo>
                  <a:cubicBezTo>
                    <a:pt x="7791" y="1"/>
                    <a:pt x="6764" y="59"/>
                    <a:pt x="5685" y="182"/>
                  </a:cubicBezTo>
                  <a:cubicBezTo>
                    <a:pt x="5685" y="182"/>
                    <a:pt x="1" y="759"/>
                    <a:pt x="305" y="4194"/>
                  </a:cubicBezTo>
                  <a:cubicBezTo>
                    <a:pt x="639" y="7659"/>
                    <a:pt x="365" y="15471"/>
                    <a:pt x="2189" y="18358"/>
                  </a:cubicBezTo>
                  <a:cubicBezTo>
                    <a:pt x="2453" y="18753"/>
                    <a:pt x="3668" y="18905"/>
                    <a:pt x="5264" y="18905"/>
                  </a:cubicBezTo>
                  <a:cubicBezTo>
                    <a:pt x="8454" y="18905"/>
                    <a:pt x="13162" y="18298"/>
                    <a:pt x="14803" y="17811"/>
                  </a:cubicBezTo>
                  <a:cubicBezTo>
                    <a:pt x="17265" y="17082"/>
                    <a:pt x="17326" y="14802"/>
                    <a:pt x="17053" y="12462"/>
                  </a:cubicBezTo>
                  <a:cubicBezTo>
                    <a:pt x="16779" y="10121"/>
                    <a:pt x="16019" y="4559"/>
                    <a:pt x="15199" y="2066"/>
                  </a:cubicBezTo>
                  <a:cubicBezTo>
                    <a:pt x="14768" y="798"/>
                    <a:pt x="12265" y="1"/>
                    <a:pt x="8742" y="1"/>
                  </a:cubicBezTo>
                  <a:close/>
                </a:path>
              </a:pathLst>
            </a:custGeom>
            <a:solidFill>
              <a:srgbClr val="F8992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6" name="Google Shape;3684;p80">
              <a:extLst>
                <a:ext uri="{FF2B5EF4-FFF2-40B4-BE49-F238E27FC236}">
                  <a16:creationId xmlns:a16="http://schemas.microsoft.com/office/drawing/2014/main" xmlns="" id="{CEDBFB21-726D-47CD-85DD-0AA9AA482849}"/>
                </a:ext>
              </a:extLst>
            </p:cNvPr>
            <p:cNvSpPr/>
            <p:nvPr/>
          </p:nvSpPr>
          <p:spPr>
            <a:xfrm>
              <a:off x="-3845300" y="6962288"/>
              <a:ext cx="433175" cy="472650"/>
            </a:xfrm>
            <a:custGeom>
              <a:avLst/>
              <a:gdLst/>
              <a:ahLst/>
              <a:cxnLst/>
              <a:rect l="l" t="t" r="r" b="b"/>
              <a:pathLst>
                <a:path w="17327" h="18906" extrusionOk="0">
                  <a:moveTo>
                    <a:pt x="8772" y="0"/>
                  </a:moveTo>
                  <a:cubicBezTo>
                    <a:pt x="7821" y="0"/>
                    <a:pt x="6795" y="59"/>
                    <a:pt x="5715" y="181"/>
                  </a:cubicBezTo>
                  <a:cubicBezTo>
                    <a:pt x="5715" y="181"/>
                    <a:pt x="1" y="759"/>
                    <a:pt x="335" y="4194"/>
                  </a:cubicBezTo>
                  <a:cubicBezTo>
                    <a:pt x="669" y="7659"/>
                    <a:pt x="365" y="15470"/>
                    <a:pt x="2219" y="18358"/>
                  </a:cubicBezTo>
                  <a:cubicBezTo>
                    <a:pt x="2473" y="18753"/>
                    <a:pt x="3685" y="18905"/>
                    <a:pt x="5280" y="18905"/>
                  </a:cubicBezTo>
                  <a:cubicBezTo>
                    <a:pt x="8471" y="18905"/>
                    <a:pt x="13192" y="18297"/>
                    <a:pt x="14834" y="17811"/>
                  </a:cubicBezTo>
                  <a:cubicBezTo>
                    <a:pt x="17265" y="17081"/>
                    <a:pt x="17326" y="14802"/>
                    <a:pt x="17053" y="12461"/>
                  </a:cubicBezTo>
                  <a:cubicBezTo>
                    <a:pt x="16779" y="10121"/>
                    <a:pt x="16019" y="4558"/>
                    <a:pt x="15198" y="2066"/>
                  </a:cubicBezTo>
                  <a:cubicBezTo>
                    <a:pt x="14792" y="798"/>
                    <a:pt x="12294" y="0"/>
                    <a:pt x="8772" y="0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7" name="Google Shape;3685;p80">
              <a:extLst>
                <a:ext uri="{FF2B5EF4-FFF2-40B4-BE49-F238E27FC236}">
                  <a16:creationId xmlns:a16="http://schemas.microsoft.com/office/drawing/2014/main" xmlns="" id="{0A4E89BE-431F-46AA-8DBE-72752EC30F62}"/>
                </a:ext>
              </a:extLst>
            </p:cNvPr>
            <p:cNvSpPr/>
            <p:nvPr/>
          </p:nvSpPr>
          <p:spPr>
            <a:xfrm>
              <a:off x="-3544375" y="7900713"/>
              <a:ext cx="148200" cy="146875"/>
            </a:xfrm>
            <a:custGeom>
              <a:avLst/>
              <a:gdLst/>
              <a:ahLst/>
              <a:cxnLst/>
              <a:rect l="l" t="t" r="r" b="b"/>
              <a:pathLst>
                <a:path w="5928" h="5875" extrusionOk="0">
                  <a:moveTo>
                    <a:pt x="5927" y="1"/>
                  </a:moveTo>
                  <a:cubicBezTo>
                    <a:pt x="4327" y="667"/>
                    <a:pt x="2516" y="960"/>
                    <a:pt x="741" y="960"/>
                  </a:cubicBezTo>
                  <a:cubicBezTo>
                    <a:pt x="493" y="960"/>
                    <a:pt x="246" y="954"/>
                    <a:pt x="0" y="943"/>
                  </a:cubicBezTo>
                  <a:lnTo>
                    <a:pt x="0" y="943"/>
                  </a:lnTo>
                  <a:lnTo>
                    <a:pt x="243" y="5289"/>
                  </a:lnTo>
                  <a:cubicBezTo>
                    <a:pt x="1045" y="5737"/>
                    <a:pt x="1970" y="5874"/>
                    <a:pt x="2802" y="5874"/>
                  </a:cubicBezTo>
                  <a:cubicBezTo>
                    <a:pt x="4116" y="5874"/>
                    <a:pt x="5198" y="5533"/>
                    <a:pt x="5198" y="5533"/>
                  </a:cubicBezTo>
                  <a:cubicBezTo>
                    <a:pt x="5532" y="4712"/>
                    <a:pt x="5775" y="1946"/>
                    <a:pt x="5927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9" name="Google Shape;3686;p80">
              <a:extLst>
                <a:ext uri="{FF2B5EF4-FFF2-40B4-BE49-F238E27FC236}">
                  <a16:creationId xmlns:a16="http://schemas.microsoft.com/office/drawing/2014/main" xmlns="" id="{22951582-CF63-4A34-8E9A-8398253FBCF1}"/>
                </a:ext>
              </a:extLst>
            </p:cNvPr>
            <p:cNvSpPr/>
            <p:nvPr/>
          </p:nvSpPr>
          <p:spPr>
            <a:xfrm>
              <a:off x="-3548175" y="7848288"/>
              <a:ext cx="155050" cy="76425"/>
            </a:xfrm>
            <a:custGeom>
              <a:avLst/>
              <a:gdLst/>
              <a:ahLst/>
              <a:cxnLst/>
              <a:rect l="l" t="t" r="r" b="b"/>
              <a:pathLst>
                <a:path w="6202" h="3057" extrusionOk="0">
                  <a:moveTo>
                    <a:pt x="0" y="0"/>
                  </a:moveTo>
                  <a:lnTo>
                    <a:pt x="152" y="3040"/>
                  </a:lnTo>
                  <a:cubicBezTo>
                    <a:pt x="398" y="3051"/>
                    <a:pt x="645" y="3057"/>
                    <a:pt x="893" y="3057"/>
                  </a:cubicBezTo>
                  <a:cubicBezTo>
                    <a:pt x="2668" y="3057"/>
                    <a:pt x="4479" y="2764"/>
                    <a:pt x="6079" y="2098"/>
                  </a:cubicBezTo>
                  <a:cubicBezTo>
                    <a:pt x="6171" y="973"/>
                    <a:pt x="6201" y="91"/>
                    <a:pt x="6201" y="9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0" name="Google Shape;3687;p80">
              <a:extLst>
                <a:ext uri="{FF2B5EF4-FFF2-40B4-BE49-F238E27FC236}">
                  <a16:creationId xmlns:a16="http://schemas.microsoft.com/office/drawing/2014/main" xmlns="" id="{1FD15E34-8FA1-479F-A568-05B74EE06BCA}"/>
                </a:ext>
              </a:extLst>
            </p:cNvPr>
            <p:cNvSpPr/>
            <p:nvPr/>
          </p:nvSpPr>
          <p:spPr>
            <a:xfrm>
              <a:off x="-3540075" y="8078438"/>
              <a:ext cx="215325" cy="38350"/>
            </a:xfrm>
            <a:custGeom>
              <a:avLst/>
              <a:gdLst/>
              <a:ahLst/>
              <a:cxnLst/>
              <a:rect l="l" t="t" r="r" b="b"/>
              <a:pathLst>
                <a:path w="8613" h="1534" extrusionOk="0">
                  <a:moveTo>
                    <a:pt x="2204" y="1"/>
                  </a:moveTo>
                  <a:cubicBezTo>
                    <a:pt x="943" y="1"/>
                    <a:pt x="1" y="55"/>
                    <a:pt x="11" y="217"/>
                  </a:cubicBezTo>
                  <a:cubicBezTo>
                    <a:pt x="41" y="703"/>
                    <a:pt x="132" y="1007"/>
                    <a:pt x="132" y="1007"/>
                  </a:cubicBezTo>
                  <a:cubicBezTo>
                    <a:pt x="132" y="1007"/>
                    <a:pt x="923" y="1190"/>
                    <a:pt x="2625" y="1433"/>
                  </a:cubicBezTo>
                  <a:cubicBezTo>
                    <a:pt x="3132" y="1504"/>
                    <a:pt x="3668" y="1533"/>
                    <a:pt x="4200" y="1533"/>
                  </a:cubicBezTo>
                  <a:cubicBezTo>
                    <a:pt x="5485" y="1533"/>
                    <a:pt x="6745" y="1361"/>
                    <a:pt x="7518" y="1190"/>
                  </a:cubicBezTo>
                  <a:cubicBezTo>
                    <a:pt x="8613" y="916"/>
                    <a:pt x="8521" y="217"/>
                    <a:pt x="8521" y="217"/>
                  </a:cubicBezTo>
                  <a:cubicBezTo>
                    <a:pt x="8521" y="217"/>
                    <a:pt x="4725" y="1"/>
                    <a:pt x="2204" y="1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1" name="Google Shape;3688;p80">
              <a:extLst>
                <a:ext uri="{FF2B5EF4-FFF2-40B4-BE49-F238E27FC236}">
                  <a16:creationId xmlns:a16="http://schemas.microsoft.com/office/drawing/2014/main" xmlns="" id="{6C35F94C-C02D-4717-AA89-00D7B97974E7}"/>
                </a:ext>
              </a:extLst>
            </p:cNvPr>
            <p:cNvSpPr/>
            <p:nvPr/>
          </p:nvSpPr>
          <p:spPr>
            <a:xfrm>
              <a:off x="-3404550" y="8050413"/>
              <a:ext cx="80575" cy="57025"/>
            </a:xfrm>
            <a:custGeom>
              <a:avLst/>
              <a:gdLst/>
              <a:ahLst/>
              <a:cxnLst/>
              <a:rect l="l" t="t" r="r" b="b"/>
              <a:pathLst>
                <a:path w="3223" h="2281" extrusionOk="0">
                  <a:moveTo>
                    <a:pt x="1186" y="0"/>
                  </a:moveTo>
                  <a:cubicBezTo>
                    <a:pt x="608" y="700"/>
                    <a:pt x="213" y="1459"/>
                    <a:pt x="0" y="2280"/>
                  </a:cubicBezTo>
                  <a:cubicBezTo>
                    <a:pt x="1793" y="2189"/>
                    <a:pt x="3222" y="1855"/>
                    <a:pt x="3100" y="1338"/>
                  </a:cubicBezTo>
                  <a:cubicBezTo>
                    <a:pt x="2979" y="791"/>
                    <a:pt x="2067" y="335"/>
                    <a:pt x="1186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3" name="Google Shape;3689;p80">
              <a:extLst>
                <a:ext uri="{FF2B5EF4-FFF2-40B4-BE49-F238E27FC236}">
                  <a16:creationId xmlns:a16="http://schemas.microsoft.com/office/drawing/2014/main" xmlns="" id="{7466766D-5429-4EA1-8302-1736C978DE42}"/>
                </a:ext>
              </a:extLst>
            </p:cNvPr>
            <p:cNvSpPr/>
            <p:nvPr/>
          </p:nvSpPr>
          <p:spPr>
            <a:xfrm>
              <a:off x="-3545150" y="8032938"/>
              <a:ext cx="170250" cy="75125"/>
            </a:xfrm>
            <a:custGeom>
              <a:avLst/>
              <a:gdLst/>
              <a:ahLst/>
              <a:cxnLst/>
              <a:rect l="l" t="t" r="r" b="b"/>
              <a:pathLst>
                <a:path w="6810" h="3005" extrusionOk="0">
                  <a:moveTo>
                    <a:pt x="274" y="0"/>
                  </a:moveTo>
                  <a:cubicBezTo>
                    <a:pt x="1" y="1034"/>
                    <a:pt x="274" y="2493"/>
                    <a:pt x="274" y="2493"/>
                  </a:cubicBezTo>
                  <a:cubicBezTo>
                    <a:pt x="1364" y="2839"/>
                    <a:pt x="3018" y="3005"/>
                    <a:pt x="4580" y="3005"/>
                  </a:cubicBezTo>
                  <a:cubicBezTo>
                    <a:pt x="4935" y="3005"/>
                    <a:pt x="5286" y="2996"/>
                    <a:pt x="5624" y="2979"/>
                  </a:cubicBezTo>
                  <a:cubicBezTo>
                    <a:pt x="5837" y="2158"/>
                    <a:pt x="6232" y="1399"/>
                    <a:pt x="6810" y="699"/>
                  </a:cubicBezTo>
                  <a:cubicBezTo>
                    <a:pt x="5989" y="426"/>
                    <a:pt x="5229" y="244"/>
                    <a:pt x="5229" y="244"/>
                  </a:cubicBezTo>
                  <a:cubicBezTo>
                    <a:pt x="4477" y="452"/>
                    <a:pt x="3765" y="528"/>
                    <a:pt x="3127" y="528"/>
                  </a:cubicBezTo>
                  <a:cubicBezTo>
                    <a:pt x="1442" y="528"/>
                    <a:pt x="274" y="0"/>
                    <a:pt x="274" y="0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4" name="Google Shape;3690;p80">
              <a:extLst>
                <a:ext uri="{FF2B5EF4-FFF2-40B4-BE49-F238E27FC236}">
                  <a16:creationId xmlns:a16="http://schemas.microsoft.com/office/drawing/2014/main" xmlns="" id="{FD88FD25-4E77-4A7B-88C4-44EB7DE7BBF5}"/>
                </a:ext>
              </a:extLst>
            </p:cNvPr>
            <p:cNvSpPr/>
            <p:nvPr/>
          </p:nvSpPr>
          <p:spPr>
            <a:xfrm>
              <a:off x="-3412100" y="8003288"/>
              <a:ext cx="43525" cy="47725"/>
            </a:xfrm>
            <a:custGeom>
              <a:avLst/>
              <a:gdLst/>
              <a:ahLst/>
              <a:cxnLst/>
              <a:rect l="l" t="t" r="r" b="b"/>
              <a:pathLst>
                <a:path w="1741" h="1909" extrusionOk="0">
                  <a:moveTo>
                    <a:pt x="671" y="183"/>
                  </a:moveTo>
                  <a:cubicBezTo>
                    <a:pt x="902" y="183"/>
                    <a:pt x="600" y="983"/>
                    <a:pt x="545" y="1065"/>
                  </a:cubicBezTo>
                  <a:cubicBezTo>
                    <a:pt x="483" y="1174"/>
                    <a:pt x="421" y="1291"/>
                    <a:pt x="354" y="1408"/>
                  </a:cubicBezTo>
                  <a:lnTo>
                    <a:pt x="354" y="1408"/>
                  </a:lnTo>
                  <a:cubicBezTo>
                    <a:pt x="353" y="1409"/>
                    <a:pt x="352" y="1410"/>
                    <a:pt x="351" y="1412"/>
                  </a:cubicBezTo>
                  <a:lnTo>
                    <a:pt x="351" y="1412"/>
                  </a:lnTo>
                  <a:cubicBezTo>
                    <a:pt x="348" y="1283"/>
                    <a:pt x="348" y="1155"/>
                    <a:pt x="363" y="1034"/>
                  </a:cubicBezTo>
                  <a:cubicBezTo>
                    <a:pt x="363" y="852"/>
                    <a:pt x="363" y="335"/>
                    <a:pt x="576" y="214"/>
                  </a:cubicBezTo>
                  <a:cubicBezTo>
                    <a:pt x="614" y="193"/>
                    <a:pt x="646" y="183"/>
                    <a:pt x="671" y="183"/>
                  </a:cubicBezTo>
                  <a:close/>
                  <a:moveTo>
                    <a:pt x="1191" y="931"/>
                  </a:moveTo>
                  <a:cubicBezTo>
                    <a:pt x="1319" y="931"/>
                    <a:pt x="1353" y="1081"/>
                    <a:pt x="1275" y="1186"/>
                  </a:cubicBezTo>
                  <a:cubicBezTo>
                    <a:pt x="1097" y="1466"/>
                    <a:pt x="749" y="1597"/>
                    <a:pt x="426" y="1685"/>
                  </a:cubicBezTo>
                  <a:lnTo>
                    <a:pt x="426" y="1685"/>
                  </a:lnTo>
                  <a:cubicBezTo>
                    <a:pt x="539" y="1511"/>
                    <a:pt x="645" y="1330"/>
                    <a:pt x="788" y="1186"/>
                  </a:cubicBezTo>
                  <a:cubicBezTo>
                    <a:pt x="880" y="1095"/>
                    <a:pt x="1001" y="974"/>
                    <a:pt x="1123" y="943"/>
                  </a:cubicBezTo>
                  <a:cubicBezTo>
                    <a:pt x="1148" y="935"/>
                    <a:pt x="1170" y="931"/>
                    <a:pt x="1191" y="931"/>
                  </a:cubicBezTo>
                  <a:close/>
                  <a:moveTo>
                    <a:pt x="646" y="0"/>
                  </a:moveTo>
                  <a:cubicBezTo>
                    <a:pt x="1" y="0"/>
                    <a:pt x="120" y="1403"/>
                    <a:pt x="120" y="1794"/>
                  </a:cubicBezTo>
                  <a:cubicBezTo>
                    <a:pt x="120" y="1870"/>
                    <a:pt x="181" y="1908"/>
                    <a:pt x="241" y="1908"/>
                  </a:cubicBezTo>
                  <a:cubicBezTo>
                    <a:pt x="295" y="1908"/>
                    <a:pt x="349" y="1878"/>
                    <a:pt x="361" y="1819"/>
                  </a:cubicBezTo>
                  <a:lnTo>
                    <a:pt x="361" y="1819"/>
                  </a:lnTo>
                  <a:cubicBezTo>
                    <a:pt x="840" y="1776"/>
                    <a:pt x="1741" y="1495"/>
                    <a:pt x="1518" y="882"/>
                  </a:cubicBezTo>
                  <a:cubicBezTo>
                    <a:pt x="1468" y="765"/>
                    <a:pt x="1353" y="722"/>
                    <a:pt x="1239" y="722"/>
                  </a:cubicBezTo>
                  <a:cubicBezTo>
                    <a:pt x="1147" y="722"/>
                    <a:pt x="1056" y="750"/>
                    <a:pt x="1001" y="791"/>
                  </a:cubicBezTo>
                  <a:cubicBezTo>
                    <a:pt x="945" y="822"/>
                    <a:pt x="891" y="855"/>
                    <a:pt x="841" y="891"/>
                  </a:cubicBezTo>
                  <a:lnTo>
                    <a:pt x="841" y="891"/>
                  </a:lnTo>
                  <a:cubicBezTo>
                    <a:pt x="1026" y="448"/>
                    <a:pt x="1096" y="17"/>
                    <a:pt x="667" y="1"/>
                  </a:cubicBezTo>
                  <a:cubicBezTo>
                    <a:pt x="660" y="1"/>
                    <a:pt x="653" y="0"/>
                    <a:pt x="646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6" name="Google Shape;3691;p80">
              <a:extLst>
                <a:ext uri="{FF2B5EF4-FFF2-40B4-BE49-F238E27FC236}">
                  <a16:creationId xmlns:a16="http://schemas.microsoft.com/office/drawing/2014/main" xmlns="" id="{FC043A29-F360-4A1B-97CE-85D5A5F862CA}"/>
                </a:ext>
              </a:extLst>
            </p:cNvPr>
            <p:cNvSpPr/>
            <p:nvPr/>
          </p:nvSpPr>
          <p:spPr>
            <a:xfrm>
              <a:off x="-3785275" y="7848288"/>
              <a:ext cx="155050" cy="81325"/>
            </a:xfrm>
            <a:custGeom>
              <a:avLst/>
              <a:gdLst/>
              <a:ahLst/>
              <a:cxnLst/>
              <a:rect l="l" t="t" r="r" b="b"/>
              <a:pathLst>
                <a:path w="6202" h="3253" extrusionOk="0">
                  <a:moveTo>
                    <a:pt x="6202" y="0"/>
                  </a:moveTo>
                  <a:lnTo>
                    <a:pt x="1" y="91"/>
                  </a:lnTo>
                  <a:cubicBezTo>
                    <a:pt x="1" y="91"/>
                    <a:pt x="62" y="1581"/>
                    <a:pt x="214" y="3253"/>
                  </a:cubicBezTo>
                  <a:cubicBezTo>
                    <a:pt x="2250" y="3222"/>
                    <a:pt x="4287" y="2584"/>
                    <a:pt x="6110" y="1642"/>
                  </a:cubicBezTo>
                  <a:lnTo>
                    <a:pt x="6202" y="0"/>
                  </a:ln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7" name="Google Shape;3692;p80">
              <a:extLst>
                <a:ext uri="{FF2B5EF4-FFF2-40B4-BE49-F238E27FC236}">
                  <a16:creationId xmlns:a16="http://schemas.microsoft.com/office/drawing/2014/main" xmlns="" id="{2F879083-78E5-4AB5-9402-9EB5C298BD19}"/>
                </a:ext>
              </a:extLst>
            </p:cNvPr>
            <p:cNvSpPr/>
            <p:nvPr/>
          </p:nvSpPr>
          <p:spPr>
            <a:xfrm>
              <a:off x="-3779950" y="7888563"/>
              <a:ext cx="147450" cy="158850"/>
            </a:xfrm>
            <a:custGeom>
              <a:avLst/>
              <a:gdLst/>
              <a:ahLst/>
              <a:cxnLst/>
              <a:rect l="l" t="t" r="r" b="b"/>
              <a:pathLst>
                <a:path w="5898" h="6354" extrusionOk="0">
                  <a:moveTo>
                    <a:pt x="5897" y="0"/>
                  </a:moveTo>
                  <a:lnTo>
                    <a:pt x="5897" y="0"/>
                  </a:lnTo>
                  <a:cubicBezTo>
                    <a:pt x="4074" y="973"/>
                    <a:pt x="2037" y="1611"/>
                    <a:pt x="1" y="1642"/>
                  </a:cubicBezTo>
                  <a:cubicBezTo>
                    <a:pt x="153" y="3374"/>
                    <a:pt x="365" y="5350"/>
                    <a:pt x="639" y="6019"/>
                  </a:cubicBezTo>
                  <a:cubicBezTo>
                    <a:pt x="639" y="6019"/>
                    <a:pt x="1700" y="6353"/>
                    <a:pt x="2995" y="6353"/>
                  </a:cubicBezTo>
                  <a:cubicBezTo>
                    <a:pt x="3838" y="6353"/>
                    <a:pt x="4779" y="6212"/>
                    <a:pt x="5593" y="5745"/>
                  </a:cubicBezTo>
                  <a:lnTo>
                    <a:pt x="5897" y="0"/>
                  </a:ln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8" name="Google Shape;3693;p80">
              <a:extLst>
                <a:ext uri="{FF2B5EF4-FFF2-40B4-BE49-F238E27FC236}">
                  <a16:creationId xmlns:a16="http://schemas.microsoft.com/office/drawing/2014/main" xmlns="" id="{2BB2C870-DBD1-40BC-9D1D-E618AC33D0F5}"/>
                </a:ext>
              </a:extLst>
            </p:cNvPr>
            <p:cNvSpPr/>
            <p:nvPr/>
          </p:nvSpPr>
          <p:spPr>
            <a:xfrm>
              <a:off x="-3853650" y="8078438"/>
              <a:ext cx="215325" cy="38350"/>
            </a:xfrm>
            <a:custGeom>
              <a:avLst/>
              <a:gdLst/>
              <a:ahLst/>
              <a:cxnLst/>
              <a:rect l="l" t="t" r="r" b="b"/>
              <a:pathLst>
                <a:path w="8613" h="1534" extrusionOk="0">
                  <a:moveTo>
                    <a:pt x="6401" y="1"/>
                  </a:moveTo>
                  <a:cubicBezTo>
                    <a:pt x="3871" y="1"/>
                    <a:pt x="61" y="217"/>
                    <a:pt x="61" y="217"/>
                  </a:cubicBezTo>
                  <a:cubicBezTo>
                    <a:pt x="61" y="217"/>
                    <a:pt x="0" y="916"/>
                    <a:pt x="1094" y="1190"/>
                  </a:cubicBezTo>
                  <a:cubicBezTo>
                    <a:pt x="1868" y="1361"/>
                    <a:pt x="3128" y="1533"/>
                    <a:pt x="4413" y="1533"/>
                  </a:cubicBezTo>
                  <a:cubicBezTo>
                    <a:pt x="4945" y="1533"/>
                    <a:pt x="5481" y="1504"/>
                    <a:pt x="5988" y="1433"/>
                  </a:cubicBezTo>
                  <a:cubicBezTo>
                    <a:pt x="7690" y="1190"/>
                    <a:pt x="8481" y="1007"/>
                    <a:pt x="8481" y="1007"/>
                  </a:cubicBezTo>
                  <a:cubicBezTo>
                    <a:pt x="8481" y="1007"/>
                    <a:pt x="8572" y="703"/>
                    <a:pt x="8602" y="217"/>
                  </a:cubicBezTo>
                  <a:cubicBezTo>
                    <a:pt x="8612" y="55"/>
                    <a:pt x="7667" y="1"/>
                    <a:pt x="6401" y="1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9" name="Google Shape;3694;p80">
              <a:extLst>
                <a:ext uri="{FF2B5EF4-FFF2-40B4-BE49-F238E27FC236}">
                  <a16:creationId xmlns:a16="http://schemas.microsoft.com/office/drawing/2014/main" xmlns="" id="{718B21BA-AA8D-4F21-84AA-D5F454C15D5F}"/>
                </a:ext>
              </a:extLst>
            </p:cNvPr>
            <p:cNvSpPr/>
            <p:nvPr/>
          </p:nvSpPr>
          <p:spPr>
            <a:xfrm>
              <a:off x="-3854425" y="8050413"/>
              <a:ext cx="80575" cy="57025"/>
            </a:xfrm>
            <a:custGeom>
              <a:avLst/>
              <a:gdLst/>
              <a:ahLst/>
              <a:cxnLst/>
              <a:rect l="l" t="t" r="r" b="b"/>
              <a:pathLst>
                <a:path w="3223" h="2281" extrusionOk="0">
                  <a:moveTo>
                    <a:pt x="2037" y="0"/>
                  </a:moveTo>
                  <a:cubicBezTo>
                    <a:pt x="1156" y="335"/>
                    <a:pt x="214" y="791"/>
                    <a:pt x="92" y="1338"/>
                  </a:cubicBezTo>
                  <a:cubicBezTo>
                    <a:pt x="1" y="1855"/>
                    <a:pt x="1429" y="2189"/>
                    <a:pt x="3223" y="2280"/>
                  </a:cubicBezTo>
                  <a:cubicBezTo>
                    <a:pt x="3010" y="1459"/>
                    <a:pt x="2615" y="700"/>
                    <a:pt x="2037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0" name="Google Shape;3695;p80">
              <a:extLst>
                <a:ext uri="{FF2B5EF4-FFF2-40B4-BE49-F238E27FC236}">
                  <a16:creationId xmlns:a16="http://schemas.microsoft.com/office/drawing/2014/main" xmlns="" id="{796D088E-3FBF-46E7-A9B2-E93A95AC5602}"/>
                </a:ext>
              </a:extLst>
            </p:cNvPr>
            <p:cNvSpPr/>
            <p:nvPr/>
          </p:nvSpPr>
          <p:spPr>
            <a:xfrm>
              <a:off x="-3803500" y="8032938"/>
              <a:ext cx="170225" cy="75125"/>
            </a:xfrm>
            <a:custGeom>
              <a:avLst/>
              <a:gdLst/>
              <a:ahLst/>
              <a:cxnLst/>
              <a:rect l="l" t="t" r="r" b="b"/>
              <a:pathLst>
                <a:path w="6809" h="3005" extrusionOk="0">
                  <a:moveTo>
                    <a:pt x="6535" y="0"/>
                  </a:moveTo>
                  <a:cubicBezTo>
                    <a:pt x="6535" y="0"/>
                    <a:pt x="5368" y="528"/>
                    <a:pt x="3672" y="528"/>
                  </a:cubicBezTo>
                  <a:cubicBezTo>
                    <a:pt x="3029" y="528"/>
                    <a:pt x="2310" y="452"/>
                    <a:pt x="1551" y="244"/>
                  </a:cubicBezTo>
                  <a:cubicBezTo>
                    <a:pt x="1551" y="244"/>
                    <a:pt x="791" y="426"/>
                    <a:pt x="0" y="699"/>
                  </a:cubicBezTo>
                  <a:cubicBezTo>
                    <a:pt x="578" y="1399"/>
                    <a:pt x="973" y="2158"/>
                    <a:pt x="1186" y="2979"/>
                  </a:cubicBezTo>
                  <a:cubicBezTo>
                    <a:pt x="1524" y="2996"/>
                    <a:pt x="1874" y="3005"/>
                    <a:pt x="2230" y="3005"/>
                  </a:cubicBezTo>
                  <a:cubicBezTo>
                    <a:pt x="3792" y="3005"/>
                    <a:pt x="5446" y="2839"/>
                    <a:pt x="6535" y="2493"/>
                  </a:cubicBezTo>
                  <a:cubicBezTo>
                    <a:pt x="6535" y="2493"/>
                    <a:pt x="6809" y="1034"/>
                    <a:pt x="6535" y="0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1" name="Google Shape;3696;p80">
              <a:extLst>
                <a:ext uri="{FF2B5EF4-FFF2-40B4-BE49-F238E27FC236}">
                  <a16:creationId xmlns:a16="http://schemas.microsoft.com/office/drawing/2014/main" xmlns="" id="{76539345-F9CF-480B-B322-7C4F51E7B9F1}"/>
                </a:ext>
              </a:extLst>
            </p:cNvPr>
            <p:cNvSpPr/>
            <p:nvPr/>
          </p:nvSpPr>
          <p:spPr>
            <a:xfrm>
              <a:off x="-3809850" y="8003288"/>
              <a:ext cx="43550" cy="47725"/>
            </a:xfrm>
            <a:custGeom>
              <a:avLst/>
              <a:gdLst/>
              <a:ahLst/>
              <a:cxnLst/>
              <a:rect l="l" t="t" r="r" b="b"/>
              <a:pathLst>
                <a:path w="1742" h="1909" extrusionOk="0">
                  <a:moveTo>
                    <a:pt x="1064" y="183"/>
                  </a:moveTo>
                  <a:cubicBezTo>
                    <a:pt x="1091" y="183"/>
                    <a:pt x="1124" y="193"/>
                    <a:pt x="1166" y="214"/>
                  </a:cubicBezTo>
                  <a:cubicBezTo>
                    <a:pt x="1379" y="335"/>
                    <a:pt x="1379" y="852"/>
                    <a:pt x="1379" y="1034"/>
                  </a:cubicBezTo>
                  <a:cubicBezTo>
                    <a:pt x="1394" y="1158"/>
                    <a:pt x="1394" y="1289"/>
                    <a:pt x="1390" y="1419"/>
                  </a:cubicBezTo>
                  <a:lnTo>
                    <a:pt x="1390" y="1419"/>
                  </a:lnTo>
                  <a:cubicBezTo>
                    <a:pt x="1369" y="1389"/>
                    <a:pt x="1347" y="1359"/>
                    <a:pt x="1324" y="1330"/>
                  </a:cubicBezTo>
                  <a:lnTo>
                    <a:pt x="1324" y="1330"/>
                  </a:lnTo>
                  <a:cubicBezTo>
                    <a:pt x="1268" y="1239"/>
                    <a:pt x="1215" y="1150"/>
                    <a:pt x="1166" y="1065"/>
                  </a:cubicBezTo>
                  <a:cubicBezTo>
                    <a:pt x="1139" y="983"/>
                    <a:pt x="815" y="183"/>
                    <a:pt x="1064" y="183"/>
                  </a:cubicBezTo>
                  <a:close/>
                  <a:moveTo>
                    <a:pt x="551" y="931"/>
                  </a:moveTo>
                  <a:cubicBezTo>
                    <a:pt x="572" y="931"/>
                    <a:pt x="594" y="935"/>
                    <a:pt x="619" y="943"/>
                  </a:cubicBezTo>
                  <a:cubicBezTo>
                    <a:pt x="741" y="974"/>
                    <a:pt x="862" y="1095"/>
                    <a:pt x="923" y="1186"/>
                  </a:cubicBezTo>
                  <a:cubicBezTo>
                    <a:pt x="1090" y="1330"/>
                    <a:pt x="1201" y="1511"/>
                    <a:pt x="1315" y="1685"/>
                  </a:cubicBezTo>
                  <a:lnTo>
                    <a:pt x="1315" y="1685"/>
                  </a:lnTo>
                  <a:cubicBezTo>
                    <a:pt x="993" y="1597"/>
                    <a:pt x="645" y="1466"/>
                    <a:pt x="467" y="1186"/>
                  </a:cubicBezTo>
                  <a:cubicBezTo>
                    <a:pt x="388" y="1081"/>
                    <a:pt x="423" y="931"/>
                    <a:pt x="551" y="931"/>
                  </a:cubicBezTo>
                  <a:close/>
                  <a:moveTo>
                    <a:pt x="1096" y="0"/>
                  </a:moveTo>
                  <a:cubicBezTo>
                    <a:pt x="1089" y="0"/>
                    <a:pt x="1082" y="1"/>
                    <a:pt x="1075" y="1"/>
                  </a:cubicBezTo>
                  <a:cubicBezTo>
                    <a:pt x="642" y="17"/>
                    <a:pt x="717" y="455"/>
                    <a:pt x="906" y="902"/>
                  </a:cubicBezTo>
                  <a:lnTo>
                    <a:pt x="906" y="902"/>
                  </a:lnTo>
                  <a:cubicBezTo>
                    <a:pt x="853" y="862"/>
                    <a:pt x="798" y="825"/>
                    <a:pt x="741" y="791"/>
                  </a:cubicBezTo>
                  <a:cubicBezTo>
                    <a:pt x="686" y="750"/>
                    <a:pt x="595" y="722"/>
                    <a:pt x="503" y="722"/>
                  </a:cubicBezTo>
                  <a:cubicBezTo>
                    <a:pt x="389" y="722"/>
                    <a:pt x="274" y="765"/>
                    <a:pt x="224" y="882"/>
                  </a:cubicBezTo>
                  <a:cubicBezTo>
                    <a:pt x="0" y="1498"/>
                    <a:pt x="884" y="1779"/>
                    <a:pt x="1381" y="1819"/>
                  </a:cubicBezTo>
                  <a:lnTo>
                    <a:pt x="1381" y="1819"/>
                  </a:lnTo>
                  <a:cubicBezTo>
                    <a:pt x="1391" y="1879"/>
                    <a:pt x="1439" y="1908"/>
                    <a:pt x="1489" y="1908"/>
                  </a:cubicBezTo>
                  <a:cubicBezTo>
                    <a:pt x="1546" y="1908"/>
                    <a:pt x="1607" y="1870"/>
                    <a:pt x="1622" y="1794"/>
                  </a:cubicBezTo>
                  <a:cubicBezTo>
                    <a:pt x="1622" y="1403"/>
                    <a:pt x="1741" y="0"/>
                    <a:pt x="1096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2" name="Google Shape;3697;p80">
              <a:extLst>
                <a:ext uri="{FF2B5EF4-FFF2-40B4-BE49-F238E27FC236}">
                  <a16:creationId xmlns:a16="http://schemas.microsoft.com/office/drawing/2014/main" xmlns="" id="{63B6656D-B269-46D6-9F45-DDF805C0490B}"/>
                </a:ext>
              </a:extLst>
            </p:cNvPr>
            <p:cNvSpPr/>
            <p:nvPr/>
          </p:nvSpPr>
          <p:spPr>
            <a:xfrm>
              <a:off x="-3242700" y="6678813"/>
              <a:ext cx="25" cy="1550"/>
            </a:xfrm>
            <a:custGeom>
              <a:avLst/>
              <a:gdLst/>
              <a:ahLst/>
              <a:cxnLst/>
              <a:rect l="l" t="t" r="r" b="b"/>
              <a:pathLst>
                <a:path w="1" h="62" extrusionOk="0">
                  <a:moveTo>
                    <a:pt x="0" y="0"/>
                  </a:moveTo>
                  <a:cubicBezTo>
                    <a:pt x="0" y="31"/>
                    <a:pt x="0" y="61"/>
                    <a:pt x="0" y="61"/>
                  </a:cubicBezTo>
                  <a:cubicBezTo>
                    <a:pt x="0" y="61"/>
                    <a:pt x="0" y="31"/>
                    <a:pt x="0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3" name="Google Shape;3698;p80">
              <a:extLst>
                <a:ext uri="{FF2B5EF4-FFF2-40B4-BE49-F238E27FC236}">
                  <a16:creationId xmlns:a16="http://schemas.microsoft.com/office/drawing/2014/main" xmlns="" id="{76E2870C-7CC8-47FA-9B1A-D508EB35D350}"/>
                </a:ext>
              </a:extLst>
            </p:cNvPr>
            <p:cNvSpPr/>
            <p:nvPr/>
          </p:nvSpPr>
          <p:spPr>
            <a:xfrm>
              <a:off x="-3422050" y="6950863"/>
              <a:ext cx="163425" cy="210500"/>
            </a:xfrm>
            <a:custGeom>
              <a:avLst/>
              <a:gdLst/>
              <a:ahLst/>
              <a:cxnLst/>
              <a:rect l="l" t="t" r="r" b="b"/>
              <a:pathLst>
                <a:path w="6537" h="8420" extrusionOk="0">
                  <a:moveTo>
                    <a:pt x="6536" y="0"/>
                  </a:moveTo>
                  <a:cubicBezTo>
                    <a:pt x="4891" y="1028"/>
                    <a:pt x="3050" y="1643"/>
                    <a:pt x="1088" y="1643"/>
                  </a:cubicBezTo>
                  <a:cubicBezTo>
                    <a:pt x="729" y="1643"/>
                    <a:pt x="367" y="1623"/>
                    <a:pt x="1" y="1581"/>
                  </a:cubicBezTo>
                  <a:lnTo>
                    <a:pt x="1" y="1581"/>
                  </a:lnTo>
                  <a:lnTo>
                    <a:pt x="1247" y="8420"/>
                  </a:lnTo>
                  <a:cubicBezTo>
                    <a:pt x="2797" y="7082"/>
                    <a:pt x="4955" y="3648"/>
                    <a:pt x="6536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4" name="Google Shape;3699;p80">
              <a:extLst>
                <a:ext uri="{FF2B5EF4-FFF2-40B4-BE49-F238E27FC236}">
                  <a16:creationId xmlns:a16="http://schemas.microsoft.com/office/drawing/2014/main" xmlns="" id="{B133372F-74DD-493E-9016-27AF5632F68C}"/>
                </a:ext>
              </a:extLst>
            </p:cNvPr>
            <p:cNvSpPr/>
            <p:nvPr/>
          </p:nvSpPr>
          <p:spPr>
            <a:xfrm>
              <a:off x="-3424325" y="6611838"/>
              <a:ext cx="237125" cy="380125"/>
            </a:xfrm>
            <a:custGeom>
              <a:avLst/>
              <a:gdLst/>
              <a:ahLst/>
              <a:cxnLst/>
              <a:rect l="l" t="t" r="r" b="b"/>
              <a:pathLst>
                <a:path w="9485" h="15205" extrusionOk="0">
                  <a:moveTo>
                    <a:pt x="7038" y="0"/>
                  </a:moveTo>
                  <a:cubicBezTo>
                    <a:pt x="6425" y="0"/>
                    <a:pt x="6019" y="2406"/>
                    <a:pt x="6019" y="2406"/>
                  </a:cubicBezTo>
                  <a:cubicBezTo>
                    <a:pt x="6019" y="2406"/>
                    <a:pt x="6354" y="35"/>
                    <a:pt x="5746" y="5"/>
                  </a:cubicBezTo>
                  <a:cubicBezTo>
                    <a:pt x="5742" y="4"/>
                    <a:pt x="5739" y="4"/>
                    <a:pt x="5735" y="4"/>
                  </a:cubicBezTo>
                  <a:cubicBezTo>
                    <a:pt x="5106" y="4"/>
                    <a:pt x="4986" y="2740"/>
                    <a:pt x="4986" y="2740"/>
                  </a:cubicBezTo>
                  <a:cubicBezTo>
                    <a:pt x="4986" y="2740"/>
                    <a:pt x="4881" y="1885"/>
                    <a:pt x="4466" y="1885"/>
                  </a:cubicBezTo>
                  <a:cubicBezTo>
                    <a:pt x="4379" y="1885"/>
                    <a:pt x="4280" y="1922"/>
                    <a:pt x="4165" y="2011"/>
                  </a:cubicBezTo>
                  <a:cubicBezTo>
                    <a:pt x="3496" y="2497"/>
                    <a:pt x="4834" y="4746"/>
                    <a:pt x="4834" y="4746"/>
                  </a:cubicBezTo>
                  <a:cubicBezTo>
                    <a:pt x="4834" y="4746"/>
                    <a:pt x="4834" y="5141"/>
                    <a:pt x="4226" y="7300"/>
                  </a:cubicBezTo>
                  <a:cubicBezTo>
                    <a:pt x="3618" y="9458"/>
                    <a:pt x="1" y="14595"/>
                    <a:pt x="1" y="14595"/>
                  </a:cubicBezTo>
                  <a:lnTo>
                    <a:pt x="92" y="15142"/>
                  </a:lnTo>
                  <a:cubicBezTo>
                    <a:pt x="458" y="15184"/>
                    <a:pt x="820" y="15204"/>
                    <a:pt x="1179" y="15204"/>
                  </a:cubicBezTo>
                  <a:cubicBezTo>
                    <a:pt x="3141" y="15204"/>
                    <a:pt x="4982" y="14589"/>
                    <a:pt x="6627" y="13561"/>
                  </a:cubicBezTo>
                  <a:cubicBezTo>
                    <a:pt x="7265" y="12102"/>
                    <a:pt x="7782" y="10613"/>
                    <a:pt x="8177" y="9214"/>
                  </a:cubicBezTo>
                  <a:cubicBezTo>
                    <a:pt x="9484" y="4199"/>
                    <a:pt x="8724" y="430"/>
                    <a:pt x="8177" y="400"/>
                  </a:cubicBezTo>
                  <a:cubicBezTo>
                    <a:pt x="8173" y="400"/>
                    <a:pt x="8169" y="399"/>
                    <a:pt x="8166" y="399"/>
                  </a:cubicBezTo>
                  <a:cubicBezTo>
                    <a:pt x="7656" y="399"/>
                    <a:pt x="7326" y="2378"/>
                    <a:pt x="7265" y="2679"/>
                  </a:cubicBezTo>
                  <a:cubicBezTo>
                    <a:pt x="7326" y="2345"/>
                    <a:pt x="7661" y="126"/>
                    <a:pt x="7083" y="5"/>
                  </a:cubicBezTo>
                  <a:cubicBezTo>
                    <a:pt x="7068" y="2"/>
                    <a:pt x="7053" y="0"/>
                    <a:pt x="7038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5" name="Google Shape;3700;p80">
              <a:extLst>
                <a:ext uri="{FF2B5EF4-FFF2-40B4-BE49-F238E27FC236}">
                  <a16:creationId xmlns:a16="http://schemas.microsoft.com/office/drawing/2014/main" xmlns="" id="{51133609-3EC8-44DE-8708-95E41B08F8CA}"/>
                </a:ext>
              </a:extLst>
            </p:cNvPr>
            <p:cNvSpPr/>
            <p:nvPr/>
          </p:nvSpPr>
          <p:spPr>
            <a:xfrm>
              <a:off x="-3722200" y="7038988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6" name="Google Shape;3701;p80">
              <a:extLst>
                <a:ext uri="{FF2B5EF4-FFF2-40B4-BE49-F238E27FC236}">
                  <a16:creationId xmlns:a16="http://schemas.microsoft.com/office/drawing/2014/main" xmlns="" id="{47956D61-04BE-4D98-A169-32DEEEC7BEB4}"/>
                </a:ext>
              </a:extLst>
            </p:cNvPr>
            <p:cNvSpPr/>
            <p:nvPr/>
          </p:nvSpPr>
          <p:spPr>
            <a:xfrm>
              <a:off x="-4015525" y="6751688"/>
              <a:ext cx="107950" cy="68975"/>
            </a:xfrm>
            <a:custGeom>
              <a:avLst/>
              <a:gdLst/>
              <a:ahLst/>
              <a:cxnLst/>
              <a:rect l="l" t="t" r="r" b="b"/>
              <a:pathLst>
                <a:path w="4318" h="2759" extrusionOk="0">
                  <a:moveTo>
                    <a:pt x="2370" y="1"/>
                  </a:moveTo>
                  <a:cubicBezTo>
                    <a:pt x="1540" y="1"/>
                    <a:pt x="705" y="246"/>
                    <a:pt x="1" y="733"/>
                  </a:cubicBezTo>
                  <a:cubicBezTo>
                    <a:pt x="161" y="1763"/>
                    <a:pt x="994" y="2759"/>
                    <a:pt x="2552" y="2759"/>
                  </a:cubicBezTo>
                  <a:cubicBezTo>
                    <a:pt x="3062" y="2759"/>
                    <a:pt x="3650" y="2652"/>
                    <a:pt x="4317" y="2405"/>
                  </a:cubicBezTo>
                  <a:lnTo>
                    <a:pt x="4317" y="490"/>
                  </a:lnTo>
                  <a:cubicBezTo>
                    <a:pt x="3718" y="163"/>
                    <a:pt x="3045" y="1"/>
                    <a:pt x="237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7" name="Google Shape;3702;p80">
              <a:extLst>
                <a:ext uri="{FF2B5EF4-FFF2-40B4-BE49-F238E27FC236}">
                  <a16:creationId xmlns:a16="http://schemas.microsoft.com/office/drawing/2014/main" xmlns="" id="{8A9E528A-FBAA-465E-9CA4-C1E0197FAD67}"/>
                </a:ext>
              </a:extLst>
            </p:cNvPr>
            <p:cNvSpPr/>
            <p:nvPr/>
          </p:nvSpPr>
          <p:spPr>
            <a:xfrm>
              <a:off x="-4018550" y="6712938"/>
              <a:ext cx="110975" cy="57075"/>
            </a:xfrm>
            <a:custGeom>
              <a:avLst/>
              <a:gdLst/>
              <a:ahLst/>
              <a:cxnLst/>
              <a:rect l="l" t="t" r="r" b="b"/>
              <a:pathLst>
                <a:path w="4439" h="2283" extrusionOk="0">
                  <a:moveTo>
                    <a:pt x="2297" y="0"/>
                  </a:moveTo>
                  <a:cubicBezTo>
                    <a:pt x="1858" y="0"/>
                    <a:pt x="1385" y="99"/>
                    <a:pt x="912" y="368"/>
                  </a:cubicBezTo>
                  <a:cubicBezTo>
                    <a:pt x="274" y="763"/>
                    <a:pt x="0" y="1523"/>
                    <a:pt x="122" y="2283"/>
                  </a:cubicBezTo>
                  <a:cubicBezTo>
                    <a:pt x="826" y="1796"/>
                    <a:pt x="1661" y="1551"/>
                    <a:pt x="2491" y="1551"/>
                  </a:cubicBezTo>
                  <a:cubicBezTo>
                    <a:pt x="3166" y="1551"/>
                    <a:pt x="3839" y="1713"/>
                    <a:pt x="4438" y="2040"/>
                  </a:cubicBezTo>
                  <a:lnTo>
                    <a:pt x="4438" y="733"/>
                  </a:lnTo>
                  <a:cubicBezTo>
                    <a:pt x="4438" y="733"/>
                    <a:pt x="3494" y="0"/>
                    <a:pt x="2297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8" name="Google Shape;3703;p80">
              <a:extLst>
                <a:ext uri="{FF2B5EF4-FFF2-40B4-BE49-F238E27FC236}">
                  <a16:creationId xmlns:a16="http://schemas.microsoft.com/office/drawing/2014/main" xmlns="" id="{71C52A82-BC0D-4CD0-B989-65F7E5D3BABC}"/>
                </a:ext>
              </a:extLst>
            </p:cNvPr>
            <p:cNvSpPr/>
            <p:nvPr/>
          </p:nvSpPr>
          <p:spPr>
            <a:xfrm>
              <a:off x="-3983600" y="6754713"/>
              <a:ext cx="67650" cy="57100"/>
            </a:xfrm>
            <a:custGeom>
              <a:avLst/>
              <a:gdLst/>
              <a:ahLst/>
              <a:cxnLst/>
              <a:rect l="l" t="t" r="r" b="b"/>
              <a:pathLst>
                <a:path w="2706" h="2284" extrusionOk="0">
                  <a:moveTo>
                    <a:pt x="1156" y="0"/>
                  </a:moveTo>
                  <a:cubicBezTo>
                    <a:pt x="773" y="0"/>
                    <a:pt x="373" y="82"/>
                    <a:pt x="31" y="156"/>
                  </a:cubicBezTo>
                  <a:cubicBezTo>
                    <a:pt x="1" y="186"/>
                    <a:pt x="31" y="217"/>
                    <a:pt x="31" y="217"/>
                  </a:cubicBezTo>
                  <a:cubicBezTo>
                    <a:pt x="388" y="217"/>
                    <a:pt x="802" y="137"/>
                    <a:pt x="1190" y="137"/>
                  </a:cubicBezTo>
                  <a:cubicBezTo>
                    <a:pt x="1595" y="137"/>
                    <a:pt x="1971" y="224"/>
                    <a:pt x="2219" y="582"/>
                  </a:cubicBezTo>
                  <a:cubicBezTo>
                    <a:pt x="2554" y="1037"/>
                    <a:pt x="2523" y="1676"/>
                    <a:pt x="2523" y="2192"/>
                  </a:cubicBezTo>
                  <a:cubicBezTo>
                    <a:pt x="2523" y="2253"/>
                    <a:pt x="2561" y="2284"/>
                    <a:pt x="2599" y="2284"/>
                  </a:cubicBezTo>
                  <a:cubicBezTo>
                    <a:pt x="2637" y="2284"/>
                    <a:pt x="2675" y="2253"/>
                    <a:pt x="2675" y="2192"/>
                  </a:cubicBezTo>
                  <a:cubicBezTo>
                    <a:pt x="2706" y="1585"/>
                    <a:pt x="2675" y="825"/>
                    <a:pt x="2219" y="369"/>
                  </a:cubicBezTo>
                  <a:cubicBezTo>
                    <a:pt x="1940" y="89"/>
                    <a:pt x="1557" y="0"/>
                    <a:pt x="1156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9" name="Google Shape;3704;p80">
              <a:extLst>
                <a:ext uri="{FF2B5EF4-FFF2-40B4-BE49-F238E27FC236}">
                  <a16:creationId xmlns:a16="http://schemas.microsoft.com/office/drawing/2014/main" xmlns="" id="{CBF06FF1-FB55-4CCA-A386-72B13AC3A08C}"/>
                </a:ext>
              </a:extLst>
            </p:cNvPr>
            <p:cNvSpPr/>
            <p:nvPr/>
          </p:nvSpPr>
          <p:spPr>
            <a:xfrm>
              <a:off x="-3955200" y="6770813"/>
              <a:ext cx="39075" cy="23250"/>
            </a:xfrm>
            <a:custGeom>
              <a:avLst/>
              <a:gdLst/>
              <a:ahLst/>
              <a:cxnLst/>
              <a:rect l="l" t="t" r="r" b="b"/>
              <a:pathLst>
                <a:path w="1563" h="930" extrusionOk="0">
                  <a:moveTo>
                    <a:pt x="547" y="1"/>
                  </a:moveTo>
                  <a:cubicBezTo>
                    <a:pt x="386" y="1"/>
                    <a:pt x="218" y="55"/>
                    <a:pt x="50" y="181"/>
                  </a:cubicBezTo>
                  <a:cubicBezTo>
                    <a:pt x="0" y="230"/>
                    <a:pt x="52" y="280"/>
                    <a:pt x="106" y="280"/>
                  </a:cubicBezTo>
                  <a:cubicBezTo>
                    <a:pt x="118" y="280"/>
                    <a:pt x="130" y="277"/>
                    <a:pt x="141" y="272"/>
                  </a:cubicBezTo>
                  <a:cubicBezTo>
                    <a:pt x="280" y="216"/>
                    <a:pt x="413" y="180"/>
                    <a:pt x="542" y="180"/>
                  </a:cubicBezTo>
                  <a:cubicBezTo>
                    <a:pt x="695" y="180"/>
                    <a:pt x="844" y="231"/>
                    <a:pt x="992" y="363"/>
                  </a:cubicBezTo>
                  <a:cubicBezTo>
                    <a:pt x="1144" y="515"/>
                    <a:pt x="1266" y="728"/>
                    <a:pt x="1418" y="910"/>
                  </a:cubicBezTo>
                  <a:cubicBezTo>
                    <a:pt x="1432" y="924"/>
                    <a:pt x="1447" y="930"/>
                    <a:pt x="1462" y="930"/>
                  </a:cubicBezTo>
                  <a:cubicBezTo>
                    <a:pt x="1514" y="930"/>
                    <a:pt x="1563" y="859"/>
                    <a:pt x="1539" y="789"/>
                  </a:cubicBezTo>
                  <a:cubicBezTo>
                    <a:pt x="1341" y="371"/>
                    <a:pt x="968" y="1"/>
                    <a:pt x="547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0" name="Google Shape;3705;p80">
              <a:extLst>
                <a:ext uri="{FF2B5EF4-FFF2-40B4-BE49-F238E27FC236}">
                  <a16:creationId xmlns:a16="http://schemas.microsoft.com/office/drawing/2014/main" xmlns="" id="{6BA802AB-297E-4390-A8FA-712A11261EE1}"/>
                </a:ext>
              </a:extLst>
            </p:cNvPr>
            <p:cNvSpPr/>
            <p:nvPr/>
          </p:nvSpPr>
          <p:spPr>
            <a:xfrm>
              <a:off x="-3417475" y="6751688"/>
              <a:ext cx="107925" cy="68975"/>
            </a:xfrm>
            <a:custGeom>
              <a:avLst/>
              <a:gdLst/>
              <a:ahLst/>
              <a:cxnLst/>
              <a:rect l="l" t="t" r="r" b="b"/>
              <a:pathLst>
                <a:path w="4317" h="2759" extrusionOk="0">
                  <a:moveTo>
                    <a:pt x="1957" y="1"/>
                  </a:moveTo>
                  <a:cubicBezTo>
                    <a:pt x="1278" y="1"/>
                    <a:pt x="600" y="163"/>
                    <a:pt x="0" y="490"/>
                  </a:cubicBezTo>
                  <a:lnTo>
                    <a:pt x="0" y="2405"/>
                  </a:lnTo>
                  <a:cubicBezTo>
                    <a:pt x="675" y="2652"/>
                    <a:pt x="1269" y="2759"/>
                    <a:pt x="1783" y="2759"/>
                  </a:cubicBezTo>
                  <a:cubicBezTo>
                    <a:pt x="3352" y="2759"/>
                    <a:pt x="4179" y="1763"/>
                    <a:pt x="4317" y="733"/>
                  </a:cubicBezTo>
                  <a:cubicBezTo>
                    <a:pt x="3629" y="246"/>
                    <a:pt x="2793" y="1"/>
                    <a:pt x="1957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1" name="Google Shape;3706;p80">
              <a:extLst>
                <a:ext uri="{FF2B5EF4-FFF2-40B4-BE49-F238E27FC236}">
                  <a16:creationId xmlns:a16="http://schemas.microsoft.com/office/drawing/2014/main" xmlns="" id="{2208246A-2791-4CFE-AB6B-CC49C10B2838}"/>
                </a:ext>
              </a:extLst>
            </p:cNvPr>
            <p:cNvSpPr/>
            <p:nvPr/>
          </p:nvSpPr>
          <p:spPr>
            <a:xfrm>
              <a:off x="-3417475" y="6712938"/>
              <a:ext cx="110975" cy="57075"/>
            </a:xfrm>
            <a:custGeom>
              <a:avLst/>
              <a:gdLst/>
              <a:ahLst/>
              <a:cxnLst/>
              <a:rect l="l" t="t" r="r" b="b"/>
              <a:pathLst>
                <a:path w="4439" h="2283" extrusionOk="0">
                  <a:moveTo>
                    <a:pt x="2141" y="0"/>
                  </a:moveTo>
                  <a:cubicBezTo>
                    <a:pt x="944" y="0"/>
                    <a:pt x="0" y="733"/>
                    <a:pt x="0" y="733"/>
                  </a:cubicBezTo>
                  <a:lnTo>
                    <a:pt x="0" y="2040"/>
                  </a:lnTo>
                  <a:cubicBezTo>
                    <a:pt x="613" y="1713"/>
                    <a:pt x="1294" y="1551"/>
                    <a:pt x="1970" y="1551"/>
                  </a:cubicBezTo>
                  <a:cubicBezTo>
                    <a:pt x="2802" y="1551"/>
                    <a:pt x="3629" y="1796"/>
                    <a:pt x="4317" y="2283"/>
                  </a:cubicBezTo>
                  <a:cubicBezTo>
                    <a:pt x="4438" y="1523"/>
                    <a:pt x="4165" y="763"/>
                    <a:pt x="3526" y="368"/>
                  </a:cubicBezTo>
                  <a:cubicBezTo>
                    <a:pt x="3053" y="99"/>
                    <a:pt x="2580" y="0"/>
                    <a:pt x="2141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2" name="Google Shape;3707;p80">
              <a:extLst>
                <a:ext uri="{FF2B5EF4-FFF2-40B4-BE49-F238E27FC236}">
                  <a16:creationId xmlns:a16="http://schemas.microsoft.com/office/drawing/2014/main" xmlns="" id="{28A53F09-63B2-4D27-813E-6845806FFC3C}"/>
                </a:ext>
              </a:extLst>
            </p:cNvPr>
            <p:cNvSpPr/>
            <p:nvPr/>
          </p:nvSpPr>
          <p:spPr>
            <a:xfrm>
              <a:off x="-3409125" y="6754713"/>
              <a:ext cx="67650" cy="57100"/>
            </a:xfrm>
            <a:custGeom>
              <a:avLst/>
              <a:gdLst/>
              <a:ahLst/>
              <a:cxnLst/>
              <a:rect l="l" t="t" r="r" b="b"/>
              <a:pathLst>
                <a:path w="2706" h="2284" extrusionOk="0">
                  <a:moveTo>
                    <a:pt x="1550" y="0"/>
                  </a:moveTo>
                  <a:cubicBezTo>
                    <a:pt x="1149" y="0"/>
                    <a:pt x="767" y="89"/>
                    <a:pt x="487" y="369"/>
                  </a:cubicBezTo>
                  <a:cubicBezTo>
                    <a:pt x="31" y="855"/>
                    <a:pt x="1" y="1585"/>
                    <a:pt x="31" y="2192"/>
                  </a:cubicBezTo>
                  <a:cubicBezTo>
                    <a:pt x="31" y="2253"/>
                    <a:pt x="69" y="2284"/>
                    <a:pt x="107" y="2284"/>
                  </a:cubicBezTo>
                  <a:cubicBezTo>
                    <a:pt x="145" y="2284"/>
                    <a:pt x="183" y="2253"/>
                    <a:pt x="183" y="2192"/>
                  </a:cubicBezTo>
                  <a:cubicBezTo>
                    <a:pt x="213" y="1676"/>
                    <a:pt x="153" y="1037"/>
                    <a:pt x="487" y="582"/>
                  </a:cubicBezTo>
                  <a:cubicBezTo>
                    <a:pt x="730" y="217"/>
                    <a:pt x="1095" y="126"/>
                    <a:pt x="1490" y="126"/>
                  </a:cubicBezTo>
                  <a:cubicBezTo>
                    <a:pt x="1885" y="126"/>
                    <a:pt x="2311" y="217"/>
                    <a:pt x="2676" y="217"/>
                  </a:cubicBezTo>
                  <a:cubicBezTo>
                    <a:pt x="2706" y="217"/>
                    <a:pt x="2706" y="186"/>
                    <a:pt x="2676" y="156"/>
                  </a:cubicBezTo>
                  <a:cubicBezTo>
                    <a:pt x="2334" y="82"/>
                    <a:pt x="1934" y="0"/>
                    <a:pt x="1550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3" name="Google Shape;3708;p80">
              <a:extLst>
                <a:ext uri="{FF2B5EF4-FFF2-40B4-BE49-F238E27FC236}">
                  <a16:creationId xmlns:a16="http://schemas.microsoft.com/office/drawing/2014/main" xmlns="" id="{EF94F8A5-1190-45C9-8196-C6B1E7F3C142}"/>
                </a:ext>
              </a:extLst>
            </p:cNvPr>
            <p:cNvSpPr/>
            <p:nvPr/>
          </p:nvSpPr>
          <p:spPr>
            <a:xfrm>
              <a:off x="-3408950" y="6770813"/>
              <a:ext cx="39100" cy="23250"/>
            </a:xfrm>
            <a:custGeom>
              <a:avLst/>
              <a:gdLst/>
              <a:ahLst/>
              <a:cxnLst/>
              <a:rect l="l" t="t" r="r" b="b"/>
              <a:pathLst>
                <a:path w="1564" h="930" extrusionOk="0">
                  <a:moveTo>
                    <a:pt x="1016" y="1"/>
                  </a:moveTo>
                  <a:cubicBezTo>
                    <a:pt x="595" y="1"/>
                    <a:pt x="222" y="371"/>
                    <a:pt x="24" y="789"/>
                  </a:cubicBezTo>
                  <a:cubicBezTo>
                    <a:pt x="1" y="859"/>
                    <a:pt x="50" y="930"/>
                    <a:pt x="116" y="930"/>
                  </a:cubicBezTo>
                  <a:cubicBezTo>
                    <a:pt x="135" y="930"/>
                    <a:pt x="156" y="924"/>
                    <a:pt x="176" y="910"/>
                  </a:cubicBezTo>
                  <a:cubicBezTo>
                    <a:pt x="328" y="728"/>
                    <a:pt x="419" y="515"/>
                    <a:pt x="602" y="363"/>
                  </a:cubicBezTo>
                  <a:cubicBezTo>
                    <a:pt x="750" y="231"/>
                    <a:pt x="890" y="180"/>
                    <a:pt x="1039" y="180"/>
                  </a:cubicBezTo>
                  <a:cubicBezTo>
                    <a:pt x="1166" y="180"/>
                    <a:pt x="1300" y="216"/>
                    <a:pt x="1453" y="272"/>
                  </a:cubicBezTo>
                  <a:cubicBezTo>
                    <a:pt x="1464" y="277"/>
                    <a:pt x="1475" y="280"/>
                    <a:pt x="1485" y="280"/>
                  </a:cubicBezTo>
                  <a:cubicBezTo>
                    <a:pt x="1532" y="280"/>
                    <a:pt x="1563" y="230"/>
                    <a:pt x="1514" y="181"/>
                  </a:cubicBezTo>
                  <a:cubicBezTo>
                    <a:pt x="1345" y="55"/>
                    <a:pt x="1177" y="1"/>
                    <a:pt x="101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4" name="Google Shape;3709;p80">
              <a:extLst>
                <a:ext uri="{FF2B5EF4-FFF2-40B4-BE49-F238E27FC236}">
                  <a16:creationId xmlns:a16="http://schemas.microsoft.com/office/drawing/2014/main" xmlns="" id="{31F0EE94-7D95-4CD5-82D3-F592779FB6D6}"/>
                </a:ext>
              </a:extLst>
            </p:cNvPr>
            <p:cNvSpPr/>
            <p:nvPr/>
          </p:nvSpPr>
          <p:spPr>
            <a:xfrm>
              <a:off x="-3713825" y="6994163"/>
              <a:ext cx="126150" cy="59000"/>
            </a:xfrm>
            <a:custGeom>
              <a:avLst/>
              <a:gdLst/>
              <a:ahLst/>
              <a:cxnLst/>
              <a:rect l="l" t="t" r="r" b="b"/>
              <a:pathLst>
                <a:path w="5046" h="2360" extrusionOk="0">
                  <a:moveTo>
                    <a:pt x="5046" y="1"/>
                  </a:moveTo>
                  <a:lnTo>
                    <a:pt x="5046" y="1"/>
                  </a:lnTo>
                  <a:cubicBezTo>
                    <a:pt x="3404" y="122"/>
                    <a:pt x="1793" y="396"/>
                    <a:pt x="182" y="943"/>
                  </a:cubicBezTo>
                  <a:cubicBezTo>
                    <a:pt x="152" y="1125"/>
                    <a:pt x="91" y="1277"/>
                    <a:pt x="0" y="1429"/>
                  </a:cubicBezTo>
                  <a:cubicBezTo>
                    <a:pt x="0" y="1429"/>
                    <a:pt x="806" y="2360"/>
                    <a:pt x="2519" y="2360"/>
                  </a:cubicBezTo>
                  <a:cubicBezTo>
                    <a:pt x="3204" y="2360"/>
                    <a:pt x="4034" y="2211"/>
                    <a:pt x="5015" y="1794"/>
                  </a:cubicBezTo>
                  <a:cubicBezTo>
                    <a:pt x="5015" y="1794"/>
                    <a:pt x="4985" y="973"/>
                    <a:pt x="504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5" name="Google Shape;3710;p80">
              <a:extLst>
                <a:ext uri="{FF2B5EF4-FFF2-40B4-BE49-F238E27FC236}">
                  <a16:creationId xmlns:a16="http://schemas.microsoft.com/office/drawing/2014/main" xmlns="" id="{E3EC385B-F1CB-407E-9923-4C812DC7D656}"/>
                </a:ext>
              </a:extLst>
            </p:cNvPr>
            <p:cNvSpPr/>
            <p:nvPr/>
          </p:nvSpPr>
          <p:spPr>
            <a:xfrm>
              <a:off x="-3713825" y="6947063"/>
              <a:ext cx="135275" cy="70675"/>
            </a:xfrm>
            <a:custGeom>
              <a:avLst/>
              <a:gdLst/>
              <a:ahLst/>
              <a:cxnLst/>
              <a:rect l="l" t="t" r="r" b="b"/>
              <a:pathLst>
                <a:path w="5411" h="2827" extrusionOk="0">
                  <a:moveTo>
                    <a:pt x="5410" y="0"/>
                  </a:moveTo>
                  <a:lnTo>
                    <a:pt x="0" y="456"/>
                  </a:lnTo>
                  <a:cubicBezTo>
                    <a:pt x="0" y="456"/>
                    <a:pt x="426" y="1763"/>
                    <a:pt x="182" y="2827"/>
                  </a:cubicBezTo>
                  <a:cubicBezTo>
                    <a:pt x="1793" y="2280"/>
                    <a:pt x="3404" y="2006"/>
                    <a:pt x="5046" y="1885"/>
                  </a:cubicBezTo>
                  <a:cubicBezTo>
                    <a:pt x="5107" y="1277"/>
                    <a:pt x="5198" y="578"/>
                    <a:pt x="5410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6" name="Google Shape;3711;p80">
              <a:extLst>
                <a:ext uri="{FF2B5EF4-FFF2-40B4-BE49-F238E27FC236}">
                  <a16:creationId xmlns:a16="http://schemas.microsoft.com/office/drawing/2014/main" xmlns="" id="{2F065B9E-930B-4FCC-BF0F-73076B82EA01}"/>
                </a:ext>
              </a:extLst>
            </p:cNvPr>
            <p:cNvSpPr/>
            <p:nvPr/>
          </p:nvSpPr>
          <p:spPr>
            <a:xfrm>
              <a:off x="-3919125" y="6466513"/>
              <a:ext cx="522950" cy="493450"/>
            </a:xfrm>
            <a:custGeom>
              <a:avLst/>
              <a:gdLst/>
              <a:ahLst/>
              <a:cxnLst/>
              <a:rect l="l" t="t" r="r" b="b"/>
              <a:pathLst>
                <a:path w="20918" h="19738" extrusionOk="0">
                  <a:moveTo>
                    <a:pt x="7888" y="1"/>
                  </a:moveTo>
                  <a:cubicBezTo>
                    <a:pt x="3784" y="1"/>
                    <a:pt x="1" y="2091"/>
                    <a:pt x="188" y="9921"/>
                  </a:cubicBezTo>
                  <a:cubicBezTo>
                    <a:pt x="188" y="9921"/>
                    <a:pt x="66" y="13599"/>
                    <a:pt x="978" y="15423"/>
                  </a:cubicBezTo>
                  <a:cubicBezTo>
                    <a:pt x="1859" y="17246"/>
                    <a:pt x="4838" y="19283"/>
                    <a:pt x="8820" y="19678"/>
                  </a:cubicBezTo>
                  <a:cubicBezTo>
                    <a:pt x="9252" y="19718"/>
                    <a:pt x="9701" y="19738"/>
                    <a:pt x="10158" y="19738"/>
                  </a:cubicBezTo>
                  <a:cubicBezTo>
                    <a:pt x="13880" y="19738"/>
                    <a:pt x="18190" y="18420"/>
                    <a:pt x="19246" y="15848"/>
                  </a:cubicBezTo>
                  <a:cubicBezTo>
                    <a:pt x="20462" y="12991"/>
                    <a:pt x="20917" y="10985"/>
                    <a:pt x="20553" y="8067"/>
                  </a:cubicBezTo>
                  <a:cubicBezTo>
                    <a:pt x="20188" y="5149"/>
                    <a:pt x="20036" y="3842"/>
                    <a:pt x="17331" y="2535"/>
                  </a:cubicBezTo>
                  <a:cubicBezTo>
                    <a:pt x="15996" y="1897"/>
                    <a:pt x="11797" y="1"/>
                    <a:pt x="7888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7" name="Google Shape;3712;p80">
              <a:extLst>
                <a:ext uri="{FF2B5EF4-FFF2-40B4-BE49-F238E27FC236}">
                  <a16:creationId xmlns:a16="http://schemas.microsoft.com/office/drawing/2014/main" xmlns="" id="{A48E0B94-66BF-4A22-A2C9-9AFB1E8B9B19}"/>
                </a:ext>
              </a:extLst>
            </p:cNvPr>
            <p:cNvSpPr/>
            <p:nvPr/>
          </p:nvSpPr>
          <p:spPr>
            <a:xfrm>
              <a:off x="-3798950" y="6730488"/>
              <a:ext cx="29675" cy="35725"/>
            </a:xfrm>
            <a:custGeom>
              <a:avLst/>
              <a:gdLst/>
              <a:ahLst/>
              <a:cxnLst/>
              <a:rect l="l" t="t" r="r" b="b"/>
              <a:pathLst>
                <a:path w="1187" h="1429" extrusionOk="0">
                  <a:moveTo>
                    <a:pt x="578" y="0"/>
                  </a:moveTo>
                  <a:cubicBezTo>
                    <a:pt x="244" y="0"/>
                    <a:pt x="1" y="335"/>
                    <a:pt x="1" y="699"/>
                  </a:cubicBezTo>
                  <a:cubicBezTo>
                    <a:pt x="1" y="1095"/>
                    <a:pt x="244" y="1429"/>
                    <a:pt x="578" y="1429"/>
                  </a:cubicBezTo>
                  <a:cubicBezTo>
                    <a:pt x="913" y="1429"/>
                    <a:pt x="1186" y="1095"/>
                    <a:pt x="1186" y="699"/>
                  </a:cubicBezTo>
                  <a:cubicBezTo>
                    <a:pt x="1186" y="335"/>
                    <a:pt x="913" y="0"/>
                    <a:pt x="578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8" name="Google Shape;3713;p80">
              <a:extLst>
                <a:ext uri="{FF2B5EF4-FFF2-40B4-BE49-F238E27FC236}">
                  <a16:creationId xmlns:a16="http://schemas.microsoft.com/office/drawing/2014/main" xmlns="" id="{16B928D0-60C0-435F-9223-93B62BB52D3D}"/>
                </a:ext>
              </a:extLst>
            </p:cNvPr>
            <p:cNvSpPr/>
            <p:nvPr/>
          </p:nvSpPr>
          <p:spPr>
            <a:xfrm>
              <a:off x="-3558050" y="6730488"/>
              <a:ext cx="29650" cy="35725"/>
            </a:xfrm>
            <a:custGeom>
              <a:avLst/>
              <a:gdLst/>
              <a:ahLst/>
              <a:cxnLst/>
              <a:rect l="l" t="t" r="r" b="b"/>
              <a:pathLst>
                <a:path w="1186" h="1429" extrusionOk="0">
                  <a:moveTo>
                    <a:pt x="578" y="0"/>
                  </a:moveTo>
                  <a:cubicBezTo>
                    <a:pt x="274" y="0"/>
                    <a:pt x="0" y="335"/>
                    <a:pt x="0" y="699"/>
                  </a:cubicBezTo>
                  <a:cubicBezTo>
                    <a:pt x="0" y="1095"/>
                    <a:pt x="274" y="1429"/>
                    <a:pt x="578" y="1429"/>
                  </a:cubicBezTo>
                  <a:cubicBezTo>
                    <a:pt x="912" y="1429"/>
                    <a:pt x="1186" y="1095"/>
                    <a:pt x="1186" y="699"/>
                  </a:cubicBezTo>
                  <a:cubicBezTo>
                    <a:pt x="1186" y="335"/>
                    <a:pt x="912" y="0"/>
                    <a:pt x="578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" name="Google Shape;3714;p80">
              <a:extLst>
                <a:ext uri="{FF2B5EF4-FFF2-40B4-BE49-F238E27FC236}">
                  <a16:creationId xmlns:a16="http://schemas.microsoft.com/office/drawing/2014/main" xmlns="" id="{3F853D46-13BA-4EF1-951C-42E5C39B0C0B}"/>
                </a:ext>
              </a:extLst>
            </p:cNvPr>
            <p:cNvSpPr/>
            <p:nvPr/>
          </p:nvSpPr>
          <p:spPr>
            <a:xfrm>
              <a:off x="-3679650" y="6713963"/>
              <a:ext cx="36500" cy="63200"/>
            </a:xfrm>
            <a:custGeom>
              <a:avLst/>
              <a:gdLst/>
              <a:ahLst/>
              <a:cxnLst/>
              <a:rect l="l" t="t" r="r" b="b"/>
              <a:pathLst>
                <a:path w="1460" h="2528" extrusionOk="0">
                  <a:moveTo>
                    <a:pt x="316" y="0"/>
                  </a:moveTo>
                  <a:cubicBezTo>
                    <a:pt x="305" y="0"/>
                    <a:pt x="290" y="8"/>
                    <a:pt x="274" y="23"/>
                  </a:cubicBezTo>
                  <a:cubicBezTo>
                    <a:pt x="183" y="327"/>
                    <a:pt x="153" y="692"/>
                    <a:pt x="92" y="1026"/>
                  </a:cubicBezTo>
                  <a:cubicBezTo>
                    <a:pt x="62" y="1239"/>
                    <a:pt x="1" y="1482"/>
                    <a:pt x="92" y="1695"/>
                  </a:cubicBezTo>
                  <a:cubicBezTo>
                    <a:pt x="183" y="1847"/>
                    <a:pt x="305" y="1968"/>
                    <a:pt x="487" y="1968"/>
                  </a:cubicBezTo>
                  <a:cubicBezTo>
                    <a:pt x="578" y="1938"/>
                    <a:pt x="639" y="1877"/>
                    <a:pt x="730" y="1847"/>
                  </a:cubicBezTo>
                  <a:cubicBezTo>
                    <a:pt x="761" y="1816"/>
                    <a:pt x="791" y="1756"/>
                    <a:pt x="852" y="1756"/>
                  </a:cubicBezTo>
                  <a:cubicBezTo>
                    <a:pt x="903" y="1715"/>
                    <a:pt x="943" y="1695"/>
                    <a:pt x="975" y="1695"/>
                  </a:cubicBezTo>
                  <a:cubicBezTo>
                    <a:pt x="1038" y="1695"/>
                    <a:pt x="1065" y="1776"/>
                    <a:pt x="1065" y="1938"/>
                  </a:cubicBezTo>
                  <a:cubicBezTo>
                    <a:pt x="1217" y="2151"/>
                    <a:pt x="1156" y="2272"/>
                    <a:pt x="913" y="2333"/>
                  </a:cubicBezTo>
                  <a:cubicBezTo>
                    <a:pt x="808" y="2385"/>
                    <a:pt x="839" y="2528"/>
                    <a:pt x="926" y="2528"/>
                  </a:cubicBezTo>
                  <a:cubicBezTo>
                    <a:pt x="941" y="2528"/>
                    <a:pt x="957" y="2524"/>
                    <a:pt x="974" y="2515"/>
                  </a:cubicBezTo>
                  <a:cubicBezTo>
                    <a:pt x="1217" y="2424"/>
                    <a:pt x="1460" y="2212"/>
                    <a:pt x="1429" y="1908"/>
                  </a:cubicBezTo>
                  <a:cubicBezTo>
                    <a:pt x="1399" y="1695"/>
                    <a:pt x="1217" y="1512"/>
                    <a:pt x="1004" y="1512"/>
                  </a:cubicBezTo>
                  <a:cubicBezTo>
                    <a:pt x="852" y="1543"/>
                    <a:pt x="761" y="1634"/>
                    <a:pt x="639" y="1695"/>
                  </a:cubicBezTo>
                  <a:cubicBezTo>
                    <a:pt x="557" y="1731"/>
                    <a:pt x="490" y="1747"/>
                    <a:pt x="435" y="1747"/>
                  </a:cubicBezTo>
                  <a:cubicBezTo>
                    <a:pt x="119" y="1747"/>
                    <a:pt x="192" y="1228"/>
                    <a:pt x="244" y="996"/>
                  </a:cubicBezTo>
                  <a:cubicBezTo>
                    <a:pt x="305" y="722"/>
                    <a:pt x="487" y="297"/>
                    <a:pt x="335" y="23"/>
                  </a:cubicBezTo>
                  <a:cubicBezTo>
                    <a:pt x="335" y="8"/>
                    <a:pt x="328" y="0"/>
                    <a:pt x="316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" name="Google Shape;3715;p80">
              <a:extLst>
                <a:ext uri="{FF2B5EF4-FFF2-40B4-BE49-F238E27FC236}">
                  <a16:creationId xmlns:a16="http://schemas.microsoft.com/office/drawing/2014/main" xmlns="" id="{47B91165-8F4A-409F-B393-772E4A46C249}"/>
                </a:ext>
              </a:extLst>
            </p:cNvPr>
            <p:cNvSpPr/>
            <p:nvPr/>
          </p:nvSpPr>
          <p:spPr>
            <a:xfrm>
              <a:off x="-3684950" y="6814263"/>
              <a:ext cx="53200" cy="25700"/>
            </a:xfrm>
            <a:custGeom>
              <a:avLst/>
              <a:gdLst/>
              <a:ahLst/>
              <a:cxnLst/>
              <a:rect l="l" t="t" r="r" b="b"/>
              <a:pathLst>
                <a:path w="2128" h="1028" extrusionOk="0">
                  <a:moveTo>
                    <a:pt x="2033" y="0"/>
                  </a:moveTo>
                  <a:cubicBezTo>
                    <a:pt x="1983" y="0"/>
                    <a:pt x="1930" y="38"/>
                    <a:pt x="1915" y="114"/>
                  </a:cubicBezTo>
                  <a:cubicBezTo>
                    <a:pt x="1857" y="547"/>
                    <a:pt x="1580" y="816"/>
                    <a:pt x="1136" y="816"/>
                  </a:cubicBezTo>
                  <a:cubicBezTo>
                    <a:pt x="1113" y="816"/>
                    <a:pt x="1088" y="815"/>
                    <a:pt x="1064" y="814"/>
                  </a:cubicBezTo>
                  <a:cubicBezTo>
                    <a:pt x="882" y="814"/>
                    <a:pt x="669" y="753"/>
                    <a:pt x="517" y="601"/>
                  </a:cubicBezTo>
                  <a:cubicBezTo>
                    <a:pt x="365" y="479"/>
                    <a:pt x="334" y="327"/>
                    <a:pt x="213" y="145"/>
                  </a:cubicBezTo>
                  <a:cubicBezTo>
                    <a:pt x="182" y="145"/>
                    <a:pt x="152" y="145"/>
                    <a:pt x="152" y="175"/>
                  </a:cubicBezTo>
                  <a:cubicBezTo>
                    <a:pt x="0" y="662"/>
                    <a:pt x="730" y="1026"/>
                    <a:pt x="1094" y="1026"/>
                  </a:cubicBezTo>
                  <a:cubicBezTo>
                    <a:pt x="1115" y="1027"/>
                    <a:pt x="1136" y="1028"/>
                    <a:pt x="1156" y="1028"/>
                  </a:cubicBezTo>
                  <a:cubicBezTo>
                    <a:pt x="1704" y="1028"/>
                    <a:pt x="2128" y="642"/>
                    <a:pt x="2128" y="114"/>
                  </a:cubicBezTo>
                  <a:cubicBezTo>
                    <a:pt x="2128" y="38"/>
                    <a:pt x="2082" y="0"/>
                    <a:pt x="203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" name="Google Shape;3716;p80">
              <a:extLst>
                <a:ext uri="{FF2B5EF4-FFF2-40B4-BE49-F238E27FC236}">
                  <a16:creationId xmlns:a16="http://schemas.microsoft.com/office/drawing/2014/main" xmlns="" id="{5C6610CC-D5E4-4343-8345-A0A0A8503FB7}"/>
                </a:ext>
              </a:extLst>
            </p:cNvPr>
            <p:cNvSpPr/>
            <p:nvPr/>
          </p:nvSpPr>
          <p:spPr>
            <a:xfrm>
              <a:off x="-3844550" y="6646788"/>
              <a:ext cx="49425" cy="34400"/>
            </a:xfrm>
            <a:custGeom>
              <a:avLst/>
              <a:gdLst/>
              <a:ahLst/>
              <a:cxnLst/>
              <a:rect l="l" t="t" r="r" b="b"/>
              <a:pathLst>
                <a:path w="1977" h="1376" extrusionOk="0">
                  <a:moveTo>
                    <a:pt x="1764" y="1"/>
                  </a:moveTo>
                  <a:cubicBezTo>
                    <a:pt x="1072" y="1"/>
                    <a:pt x="146" y="642"/>
                    <a:pt x="1" y="1312"/>
                  </a:cubicBezTo>
                  <a:cubicBezTo>
                    <a:pt x="1" y="1349"/>
                    <a:pt x="24" y="1375"/>
                    <a:pt x="49" y="1375"/>
                  </a:cubicBezTo>
                  <a:cubicBezTo>
                    <a:pt x="65" y="1375"/>
                    <a:pt x="81" y="1365"/>
                    <a:pt x="92" y="1342"/>
                  </a:cubicBezTo>
                  <a:cubicBezTo>
                    <a:pt x="548" y="704"/>
                    <a:pt x="1095" y="309"/>
                    <a:pt x="1886" y="157"/>
                  </a:cubicBezTo>
                  <a:cubicBezTo>
                    <a:pt x="1977" y="126"/>
                    <a:pt x="1946" y="5"/>
                    <a:pt x="1855" y="5"/>
                  </a:cubicBezTo>
                  <a:cubicBezTo>
                    <a:pt x="1825" y="2"/>
                    <a:pt x="1795" y="1"/>
                    <a:pt x="1764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2" name="Google Shape;3717;p80">
              <a:extLst>
                <a:ext uri="{FF2B5EF4-FFF2-40B4-BE49-F238E27FC236}">
                  <a16:creationId xmlns:a16="http://schemas.microsoft.com/office/drawing/2014/main" xmlns="" id="{9EC4D0D7-3610-4F95-9AC2-650E74B80E4B}"/>
                </a:ext>
              </a:extLst>
            </p:cNvPr>
            <p:cNvSpPr/>
            <p:nvPr/>
          </p:nvSpPr>
          <p:spPr>
            <a:xfrm>
              <a:off x="-3552750" y="6640963"/>
              <a:ext cx="53400" cy="23800"/>
            </a:xfrm>
            <a:custGeom>
              <a:avLst/>
              <a:gdLst/>
              <a:ahLst/>
              <a:cxnLst/>
              <a:rect l="l" t="t" r="r" b="b"/>
              <a:pathLst>
                <a:path w="2136" h="952" extrusionOk="0">
                  <a:moveTo>
                    <a:pt x="353" y="0"/>
                  </a:moveTo>
                  <a:cubicBezTo>
                    <a:pt x="253" y="0"/>
                    <a:pt x="155" y="8"/>
                    <a:pt x="62" y="25"/>
                  </a:cubicBezTo>
                  <a:cubicBezTo>
                    <a:pt x="1" y="25"/>
                    <a:pt x="1" y="116"/>
                    <a:pt x="62" y="116"/>
                  </a:cubicBezTo>
                  <a:cubicBezTo>
                    <a:pt x="730" y="299"/>
                    <a:pt x="1399" y="390"/>
                    <a:pt x="1916" y="907"/>
                  </a:cubicBezTo>
                  <a:cubicBezTo>
                    <a:pt x="1940" y="938"/>
                    <a:pt x="1967" y="951"/>
                    <a:pt x="1994" y="951"/>
                  </a:cubicBezTo>
                  <a:cubicBezTo>
                    <a:pt x="2070" y="951"/>
                    <a:pt x="2135" y="845"/>
                    <a:pt x="2068" y="755"/>
                  </a:cubicBezTo>
                  <a:cubicBezTo>
                    <a:pt x="1702" y="310"/>
                    <a:pt x="975" y="0"/>
                    <a:pt x="35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3" name="Google Shape;3718;p80">
              <a:extLst>
                <a:ext uri="{FF2B5EF4-FFF2-40B4-BE49-F238E27FC236}">
                  <a16:creationId xmlns:a16="http://schemas.microsoft.com/office/drawing/2014/main" xmlns="" id="{9A773CE6-A088-4216-9BE3-8576B485555C}"/>
                </a:ext>
              </a:extLst>
            </p:cNvPr>
            <p:cNvSpPr/>
            <p:nvPr/>
          </p:nvSpPr>
          <p:spPr>
            <a:xfrm>
              <a:off x="-3843025" y="6792038"/>
              <a:ext cx="97300" cy="91200"/>
            </a:xfrm>
            <a:custGeom>
              <a:avLst/>
              <a:gdLst/>
              <a:ahLst/>
              <a:cxnLst/>
              <a:rect l="l" t="t" r="r" b="b"/>
              <a:pathLst>
                <a:path w="3892" h="3648" extrusionOk="0">
                  <a:moveTo>
                    <a:pt x="1946" y="0"/>
                  </a:moveTo>
                  <a:cubicBezTo>
                    <a:pt x="852" y="0"/>
                    <a:pt x="1" y="821"/>
                    <a:pt x="1" y="1824"/>
                  </a:cubicBezTo>
                  <a:cubicBezTo>
                    <a:pt x="1" y="2827"/>
                    <a:pt x="852" y="3648"/>
                    <a:pt x="1946" y="3648"/>
                  </a:cubicBezTo>
                  <a:cubicBezTo>
                    <a:pt x="3010" y="3648"/>
                    <a:pt x="3891" y="2827"/>
                    <a:pt x="3891" y="1824"/>
                  </a:cubicBezTo>
                  <a:cubicBezTo>
                    <a:pt x="3891" y="821"/>
                    <a:pt x="3010" y="0"/>
                    <a:pt x="1946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4" name="Google Shape;3719;p80">
              <a:extLst>
                <a:ext uri="{FF2B5EF4-FFF2-40B4-BE49-F238E27FC236}">
                  <a16:creationId xmlns:a16="http://schemas.microsoft.com/office/drawing/2014/main" xmlns="" id="{29CC3F8D-F93D-4C28-8B05-74D2DF75F4EE}"/>
                </a:ext>
              </a:extLst>
            </p:cNvPr>
            <p:cNvSpPr/>
            <p:nvPr/>
          </p:nvSpPr>
          <p:spPr>
            <a:xfrm>
              <a:off x="-3577050" y="6792038"/>
              <a:ext cx="97275" cy="91200"/>
            </a:xfrm>
            <a:custGeom>
              <a:avLst/>
              <a:gdLst/>
              <a:ahLst/>
              <a:cxnLst/>
              <a:rect l="l" t="t" r="r" b="b"/>
              <a:pathLst>
                <a:path w="3891" h="3648" extrusionOk="0">
                  <a:moveTo>
                    <a:pt x="1946" y="0"/>
                  </a:moveTo>
                  <a:cubicBezTo>
                    <a:pt x="851" y="0"/>
                    <a:pt x="0" y="821"/>
                    <a:pt x="0" y="1824"/>
                  </a:cubicBezTo>
                  <a:cubicBezTo>
                    <a:pt x="0" y="2827"/>
                    <a:pt x="851" y="3648"/>
                    <a:pt x="1946" y="3648"/>
                  </a:cubicBezTo>
                  <a:cubicBezTo>
                    <a:pt x="3009" y="3648"/>
                    <a:pt x="3891" y="2827"/>
                    <a:pt x="3891" y="1824"/>
                  </a:cubicBezTo>
                  <a:cubicBezTo>
                    <a:pt x="3891" y="821"/>
                    <a:pt x="3009" y="0"/>
                    <a:pt x="1946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5" name="Google Shape;3720;p80">
              <a:extLst>
                <a:ext uri="{FF2B5EF4-FFF2-40B4-BE49-F238E27FC236}">
                  <a16:creationId xmlns:a16="http://schemas.microsoft.com/office/drawing/2014/main" xmlns="" id="{E82A7374-CCB5-442B-A1E0-DB8C97FB96E9}"/>
                </a:ext>
              </a:extLst>
            </p:cNvPr>
            <p:cNvSpPr/>
            <p:nvPr/>
          </p:nvSpPr>
          <p:spPr>
            <a:xfrm>
              <a:off x="-3947125" y="6494913"/>
              <a:ext cx="604150" cy="236350"/>
            </a:xfrm>
            <a:custGeom>
              <a:avLst/>
              <a:gdLst/>
              <a:ahLst/>
              <a:cxnLst/>
              <a:rect l="l" t="t" r="r" b="b"/>
              <a:pathLst>
                <a:path w="24166" h="9454" extrusionOk="0">
                  <a:moveTo>
                    <a:pt x="17448" y="1"/>
                  </a:moveTo>
                  <a:cubicBezTo>
                    <a:pt x="17448" y="1369"/>
                    <a:pt x="16713" y="3235"/>
                    <a:pt x="15453" y="3235"/>
                  </a:cubicBezTo>
                  <a:cubicBezTo>
                    <a:pt x="15286" y="3235"/>
                    <a:pt x="15110" y="3203"/>
                    <a:pt x="14925" y="3131"/>
                  </a:cubicBezTo>
                  <a:cubicBezTo>
                    <a:pt x="13983" y="2493"/>
                    <a:pt x="13375" y="1247"/>
                    <a:pt x="12432" y="305"/>
                  </a:cubicBezTo>
                  <a:cubicBezTo>
                    <a:pt x="12061" y="2650"/>
                    <a:pt x="10866" y="3441"/>
                    <a:pt x="9380" y="3441"/>
                  </a:cubicBezTo>
                  <a:cubicBezTo>
                    <a:pt x="7092" y="3441"/>
                    <a:pt x="4116" y="1567"/>
                    <a:pt x="2402" y="609"/>
                  </a:cubicBezTo>
                  <a:cubicBezTo>
                    <a:pt x="1368" y="3223"/>
                    <a:pt x="1399" y="6262"/>
                    <a:pt x="1" y="8846"/>
                  </a:cubicBezTo>
                  <a:cubicBezTo>
                    <a:pt x="912" y="9028"/>
                    <a:pt x="1581" y="9454"/>
                    <a:pt x="1581" y="9454"/>
                  </a:cubicBezTo>
                  <a:cubicBezTo>
                    <a:pt x="3678" y="9028"/>
                    <a:pt x="3344" y="1825"/>
                    <a:pt x="3344" y="1824"/>
                  </a:cubicBezTo>
                  <a:lnTo>
                    <a:pt x="3344" y="1824"/>
                  </a:lnTo>
                  <a:cubicBezTo>
                    <a:pt x="3344" y="1824"/>
                    <a:pt x="7934" y="4834"/>
                    <a:pt x="10274" y="5046"/>
                  </a:cubicBezTo>
                  <a:cubicBezTo>
                    <a:pt x="10379" y="5056"/>
                    <a:pt x="10479" y="5060"/>
                    <a:pt x="10576" y="5060"/>
                  </a:cubicBezTo>
                  <a:cubicBezTo>
                    <a:pt x="12677" y="5060"/>
                    <a:pt x="13010" y="2949"/>
                    <a:pt x="13010" y="2949"/>
                  </a:cubicBezTo>
                  <a:cubicBezTo>
                    <a:pt x="13010" y="2949"/>
                    <a:pt x="13952" y="4530"/>
                    <a:pt x="15654" y="4682"/>
                  </a:cubicBezTo>
                  <a:cubicBezTo>
                    <a:pt x="15721" y="4688"/>
                    <a:pt x="15786" y="4690"/>
                    <a:pt x="15848" y="4690"/>
                  </a:cubicBezTo>
                  <a:cubicBezTo>
                    <a:pt x="17380" y="4690"/>
                    <a:pt x="17296" y="2949"/>
                    <a:pt x="17296" y="2949"/>
                  </a:cubicBezTo>
                  <a:lnTo>
                    <a:pt x="17296" y="2949"/>
                  </a:lnTo>
                  <a:cubicBezTo>
                    <a:pt x="18214" y="4138"/>
                    <a:pt x="18923" y="4468"/>
                    <a:pt x="19426" y="4468"/>
                  </a:cubicBezTo>
                  <a:cubicBezTo>
                    <a:pt x="20056" y="4468"/>
                    <a:pt x="20366" y="3952"/>
                    <a:pt x="20366" y="3952"/>
                  </a:cubicBezTo>
                  <a:cubicBezTo>
                    <a:pt x="20366" y="3952"/>
                    <a:pt x="20366" y="8815"/>
                    <a:pt x="22007" y="8998"/>
                  </a:cubicBezTo>
                  <a:cubicBezTo>
                    <a:pt x="22094" y="9007"/>
                    <a:pt x="22176" y="9012"/>
                    <a:pt x="22253" y="9012"/>
                  </a:cubicBezTo>
                  <a:cubicBezTo>
                    <a:pt x="23679" y="9012"/>
                    <a:pt x="23679" y="7508"/>
                    <a:pt x="23679" y="7508"/>
                  </a:cubicBezTo>
                  <a:cubicBezTo>
                    <a:pt x="23770" y="7539"/>
                    <a:pt x="23854" y="7554"/>
                    <a:pt x="23933" y="7554"/>
                  </a:cubicBezTo>
                  <a:cubicBezTo>
                    <a:pt x="24013" y="7554"/>
                    <a:pt x="24089" y="7539"/>
                    <a:pt x="24165" y="7508"/>
                  </a:cubicBezTo>
                  <a:cubicBezTo>
                    <a:pt x="22676" y="6353"/>
                    <a:pt x="22129" y="3831"/>
                    <a:pt x="21825" y="1551"/>
                  </a:cubicBezTo>
                  <a:cubicBezTo>
                    <a:pt x="21543" y="2284"/>
                    <a:pt x="21052" y="2540"/>
                    <a:pt x="20512" y="2540"/>
                  </a:cubicBezTo>
                  <a:cubicBezTo>
                    <a:pt x="19888" y="2540"/>
                    <a:pt x="19199" y="2197"/>
                    <a:pt x="18694" y="1855"/>
                  </a:cubicBezTo>
                  <a:cubicBezTo>
                    <a:pt x="18390" y="1247"/>
                    <a:pt x="17448" y="943"/>
                    <a:pt x="17448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6" name="Google Shape;3721;p80">
              <a:extLst>
                <a:ext uri="{FF2B5EF4-FFF2-40B4-BE49-F238E27FC236}">
                  <a16:creationId xmlns:a16="http://schemas.microsoft.com/office/drawing/2014/main" xmlns="" id="{13139E73-1F05-4CE3-8B2D-622E7E71ACEA}"/>
                </a:ext>
              </a:extLst>
            </p:cNvPr>
            <p:cNvSpPr/>
            <p:nvPr/>
          </p:nvSpPr>
          <p:spPr>
            <a:xfrm>
              <a:off x="-4011725" y="6383788"/>
              <a:ext cx="725725" cy="332275"/>
            </a:xfrm>
            <a:custGeom>
              <a:avLst/>
              <a:gdLst/>
              <a:ahLst/>
              <a:cxnLst/>
              <a:rect l="l" t="t" r="r" b="b"/>
              <a:pathLst>
                <a:path w="29029" h="13291" extrusionOk="0">
                  <a:moveTo>
                    <a:pt x="14051" y="1"/>
                  </a:moveTo>
                  <a:cubicBezTo>
                    <a:pt x="9971" y="1"/>
                    <a:pt x="5503" y="3230"/>
                    <a:pt x="5503" y="3230"/>
                  </a:cubicBezTo>
                  <a:cubicBezTo>
                    <a:pt x="5503" y="3230"/>
                    <a:pt x="6232" y="616"/>
                    <a:pt x="4955" y="525"/>
                  </a:cubicBezTo>
                  <a:cubicBezTo>
                    <a:pt x="4931" y="522"/>
                    <a:pt x="4907" y="521"/>
                    <a:pt x="4884" y="521"/>
                  </a:cubicBezTo>
                  <a:cubicBezTo>
                    <a:pt x="3675" y="521"/>
                    <a:pt x="4378" y="3595"/>
                    <a:pt x="4378" y="3595"/>
                  </a:cubicBezTo>
                  <a:cubicBezTo>
                    <a:pt x="4378" y="3595"/>
                    <a:pt x="3448" y="2182"/>
                    <a:pt x="2658" y="2182"/>
                  </a:cubicBezTo>
                  <a:cubicBezTo>
                    <a:pt x="2418" y="2182"/>
                    <a:pt x="2191" y="2312"/>
                    <a:pt x="2007" y="2652"/>
                  </a:cubicBezTo>
                  <a:cubicBezTo>
                    <a:pt x="1217" y="4111"/>
                    <a:pt x="3740" y="5540"/>
                    <a:pt x="3740" y="5540"/>
                  </a:cubicBezTo>
                  <a:cubicBezTo>
                    <a:pt x="3451" y="5667"/>
                    <a:pt x="3262" y="5702"/>
                    <a:pt x="3119" y="5702"/>
                  </a:cubicBezTo>
                  <a:cubicBezTo>
                    <a:pt x="2946" y="5702"/>
                    <a:pt x="2840" y="5651"/>
                    <a:pt x="2706" y="5651"/>
                  </a:cubicBezTo>
                  <a:cubicBezTo>
                    <a:pt x="2555" y="5651"/>
                    <a:pt x="2368" y="5717"/>
                    <a:pt x="2007" y="5996"/>
                  </a:cubicBezTo>
                  <a:cubicBezTo>
                    <a:pt x="274" y="7607"/>
                    <a:pt x="1582" y="10008"/>
                    <a:pt x="1582" y="10008"/>
                  </a:cubicBezTo>
                  <a:cubicBezTo>
                    <a:pt x="1" y="11589"/>
                    <a:pt x="1582" y="13200"/>
                    <a:pt x="1582" y="13200"/>
                  </a:cubicBezTo>
                  <a:cubicBezTo>
                    <a:pt x="1643" y="13194"/>
                    <a:pt x="1705" y="13192"/>
                    <a:pt x="1768" y="13192"/>
                  </a:cubicBezTo>
                  <a:cubicBezTo>
                    <a:pt x="2048" y="13192"/>
                    <a:pt x="2336" y="13241"/>
                    <a:pt x="2585" y="13291"/>
                  </a:cubicBezTo>
                  <a:cubicBezTo>
                    <a:pt x="3983" y="10707"/>
                    <a:pt x="3952" y="7668"/>
                    <a:pt x="4986" y="5054"/>
                  </a:cubicBezTo>
                  <a:cubicBezTo>
                    <a:pt x="6700" y="6012"/>
                    <a:pt x="9676" y="7886"/>
                    <a:pt x="11964" y="7886"/>
                  </a:cubicBezTo>
                  <a:cubicBezTo>
                    <a:pt x="13450" y="7886"/>
                    <a:pt x="14645" y="7095"/>
                    <a:pt x="15016" y="4750"/>
                  </a:cubicBezTo>
                  <a:cubicBezTo>
                    <a:pt x="15959" y="5692"/>
                    <a:pt x="16597" y="6938"/>
                    <a:pt x="17509" y="7576"/>
                  </a:cubicBezTo>
                  <a:cubicBezTo>
                    <a:pt x="17694" y="7648"/>
                    <a:pt x="17870" y="7680"/>
                    <a:pt x="18037" y="7680"/>
                  </a:cubicBezTo>
                  <a:cubicBezTo>
                    <a:pt x="19297" y="7680"/>
                    <a:pt x="20032" y="5811"/>
                    <a:pt x="20032" y="4415"/>
                  </a:cubicBezTo>
                  <a:cubicBezTo>
                    <a:pt x="20032" y="5358"/>
                    <a:pt x="20974" y="5692"/>
                    <a:pt x="21278" y="6300"/>
                  </a:cubicBezTo>
                  <a:cubicBezTo>
                    <a:pt x="21783" y="6642"/>
                    <a:pt x="22472" y="6985"/>
                    <a:pt x="23096" y="6985"/>
                  </a:cubicBezTo>
                  <a:cubicBezTo>
                    <a:pt x="23636" y="6985"/>
                    <a:pt x="24127" y="6729"/>
                    <a:pt x="24409" y="5996"/>
                  </a:cubicBezTo>
                  <a:cubicBezTo>
                    <a:pt x="24713" y="8276"/>
                    <a:pt x="25260" y="10798"/>
                    <a:pt x="26749" y="11953"/>
                  </a:cubicBezTo>
                  <a:cubicBezTo>
                    <a:pt x="27266" y="11801"/>
                    <a:pt x="27600" y="11224"/>
                    <a:pt x="27600" y="11224"/>
                  </a:cubicBezTo>
                  <a:cubicBezTo>
                    <a:pt x="29029" y="8701"/>
                    <a:pt x="27144" y="8093"/>
                    <a:pt x="27144" y="8093"/>
                  </a:cubicBezTo>
                  <a:cubicBezTo>
                    <a:pt x="27287" y="5286"/>
                    <a:pt x="24975" y="5205"/>
                    <a:pt x="24707" y="5205"/>
                  </a:cubicBezTo>
                  <a:cubicBezTo>
                    <a:pt x="24691" y="5205"/>
                    <a:pt x="24682" y="5206"/>
                    <a:pt x="24682" y="5206"/>
                  </a:cubicBezTo>
                  <a:cubicBezTo>
                    <a:pt x="24111" y="2520"/>
                    <a:pt x="21546" y="2019"/>
                    <a:pt x="19710" y="2019"/>
                  </a:cubicBezTo>
                  <a:cubicBezTo>
                    <a:pt x="18617" y="2019"/>
                    <a:pt x="17782" y="2196"/>
                    <a:pt x="17782" y="2196"/>
                  </a:cubicBezTo>
                  <a:cubicBezTo>
                    <a:pt x="17782" y="2196"/>
                    <a:pt x="18573" y="160"/>
                    <a:pt x="14378" y="8"/>
                  </a:cubicBezTo>
                  <a:cubicBezTo>
                    <a:pt x="14269" y="3"/>
                    <a:pt x="14160" y="1"/>
                    <a:pt x="14051" y="1"/>
                  </a:cubicBezTo>
                  <a:close/>
                </a:path>
              </a:pathLst>
            </a:custGeom>
            <a:solidFill>
              <a:srgbClr val="66344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" name="Google Shape;3722;p80">
              <a:extLst>
                <a:ext uri="{FF2B5EF4-FFF2-40B4-BE49-F238E27FC236}">
                  <a16:creationId xmlns:a16="http://schemas.microsoft.com/office/drawing/2014/main" xmlns="" id="{71493681-9675-41A3-870B-4DE0EAEAA7E6}"/>
                </a:ext>
              </a:extLst>
            </p:cNvPr>
            <p:cNvSpPr/>
            <p:nvPr/>
          </p:nvSpPr>
          <p:spPr>
            <a:xfrm>
              <a:off x="-3800150" y="6416313"/>
              <a:ext cx="139525" cy="135950"/>
            </a:xfrm>
            <a:custGeom>
              <a:avLst/>
              <a:gdLst/>
              <a:ahLst/>
              <a:cxnLst/>
              <a:rect l="l" t="t" r="r" b="b"/>
              <a:pathLst>
                <a:path w="5581" h="5438" extrusionOk="0">
                  <a:moveTo>
                    <a:pt x="4046" y="0"/>
                  </a:moveTo>
                  <a:cubicBezTo>
                    <a:pt x="3967" y="0"/>
                    <a:pt x="3893" y="120"/>
                    <a:pt x="3970" y="196"/>
                  </a:cubicBezTo>
                  <a:cubicBezTo>
                    <a:pt x="4608" y="713"/>
                    <a:pt x="4942" y="1655"/>
                    <a:pt x="5034" y="2476"/>
                  </a:cubicBezTo>
                  <a:cubicBezTo>
                    <a:pt x="5144" y="3195"/>
                    <a:pt x="4903" y="3990"/>
                    <a:pt x="4103" y="3990"/>
                  </a:cubicBezTo>
                  <a:cubicBezTo>
                    <a:pt x="4023" y="3990"/>
                    <a:pt x="3939" y="3982"/>
                    <a:pt x="3848" y="3965"/>
                  </a:cubicBezTo>
                  <a:cubicBezTo>
                    <a:pt x="3301" y="3844"/>
                    <a:pt x="2754" y="3357"/>
                    <a:pt x="2450" y="2871"/>
                  </a:cubicBezTo>
                  <a:cubicBezTo>
                    <a:pt x="2432" y="2844"/>
                    <a:pt x="2407" y="2833"/>
                    <a:pt x="2381" y="2833"/>
                  </a:cubicBezTo>
                  <a:cubicBezTo>
                    <a:pt x="2318" y="2833"/>
                    <a:pt x="2255" y="2898"/>
                    <a:pt x="2298" y="2962"/>
                  </a:cubicBezTo>
                  <a:cubicBezTo>
                    <a:pt x="2480" y="3418"/>
                    <a:pt x="2724" y="4209"/>
                    <a:pt x="2541" y="4664"/>
                  </a:cubicBezTo>
                  <a:cubicBezTo>
                    <a:pt x="2410" y="4984"/>
                    <a:pt x="2139" y="5129"/>
                    <a:pt x="1844" y="5129"/>
                  </a:cubicBezTo>
                  <a:cubicBezTo>
                    <a:pt x="1662" y="5129"/>
                    <a:pt x="1469" y="5073"/>
                    <a:pt x="1295" y="4968"/>
                  </a:cubicBezTo>
                  <a:cubicBezTo>
                    <a:pt x="717" y="4634"/>
                    <a:pt x="353" y="4057"/>
                    <a:pt x="140" y="3479"/>
                  </a:cubicBezTo>
                  <a:cubicBezTo>
                    <a:pt x="127" y="3441"/>
                    <a:pt x="98" y="3424"/>
                    <a:pt x="72" y="3424"/>
                  </a:cubicBezTo>
                  <a:cubicBezTo>
                    <a:pt x="34" y="3424"/>
                    <a:pt x="1" y="3456"/>
                    <a:pt x="18" y="3509"/>
                  </a:cubicBezTo>
                  <a:cubicBezTo>
                    <a:pt x="196" y="4144"/>
                    <a:pt x="1074" y="5437"/>
                    <a:pt x="1926" y="5437"/>
                  </a:cubicBezTo>
                  <a:cubicBezTo>
                    <a:pt x="2093" y="5437"/>
                    <a:pt x="2260" y="5387"/>
                    <a:pt x="2420" y="5272"/>
                  </a:cubicBezTo>
                  <a:cubicBezTo>
                    <a:pt x="2815" y="4999"/>
                    <a:pt x="2784" y="4391"/>
                    <a:pt x="2754" y="3965"/>
                  </a:cubicBezTo>
                  <a:cubicBezTo>
                    <a:pt x="2735" y="3812"/>
                    <a:pt x="2716" y="3646"/>
                    <a:pt x="2681" y="3483"/>
                  </a:cubicBezTo>
                  <a:lnTo>
                    <a:pt x="2681" y="3483"/>
                  </a:lnTo>
                  <a:cubicBezTo>
                    <a:pt x="3011" y="3898"/>
                    <a:pt x="3614" y="4182"/>
                    <a:pt x="4157" y="4182"/>
                  </a:cubicBezTo>
                  <a:cubicBezTo>
                    <a:pt x="4627" y="4182"/>
                    <a:pt x="5051" y="3970"/>
                    <a:pt x="5216" y="3449"/>
                  </a:cubicBezTo>
                  <a:cubicBezTo>
                    <a:pt x="5581" y="2415"/>
                    <a:pt x="4942" y="652"/>
                    <a:pt x="4091" y="14"/>
                  </a:cubicBezTo>
                  <a:cubicBezTo>
                    <a:pt x="4077" y="4"/>
                    <a:pt x="4062" y="0"/>
                    <a:pt x="4046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" name="Google Shape;3723;p80">
              <a:extLst>
                <a:ext uri="{FF2B5EF4-FFF2-40B4-BE49-F238E27FC236}">
                  <a16:creationId xmlns:a16="http://schemas.microsoft.com/office/drawing/2014/main" xmlns="" id="{980DE6C6-13A4-45E0-BA37-D590DC859704}"/>
                </a:ext>
              </a:extLst>
            </p:cNvPr>
            <p:cNvSpPr/>
            <p:nvPr/>
          </p:nvSpPr>
          <p:spPr>
            <a:xfrm>
              <a:off x="-3469900" y="6508563"/>
              <a:ext cx="77525" cy="70725"/>
            </a:xfrm>
            <a:custGeom>
              <a:avLst/>
              <a:gdLst/>
              <a:ahLst/>
              <a:cxnLst/>
              <a:rect l="l" t="t" r="r" b="b"/>
              <a:pathLst>
                <a:path w="3101" h="2829" extrusionOk="0">
                  <a:moveTo>
                    <a:pt x="81" y="1"/>
                  </a:moveTo>
                  <a:cubicBezTo>
                    <a:pt x="38" y="1"/>
                    <a:pt x="0" y="34"/>
                    <a:pt x="0" y="93"/>
                  </a:cubicBezTo>
                  <a:cubicBezTo>
                    <a:pt x="243" y="944"/>
                    <a:pt x="638" y="2798"/>
                    <a:pt x="1793" y="2829"/>
                  </a:cubicBezTo>
                  <a:cubicBezTo>
                    <a:pt x="2766" y="2829"/>
                    <a:pt x="3100" y="1309"/>
                    <a:pt x="3100" y="579"/>
                  </a:cubicBezTo>
                  <a:cubicBezTo>
                    <a:pt x="3100" y="519"/>
                    <a:pt x="3062" y="488"/>
                    <a:pt x="3017" y="488"/>
                  </a:cubicBezTo>
                  <a:cubicBezTo>
                    <a:pt x="2971" y="488"/>
                    <a:pt x="2918" y="519"/>
                    <a:pt x="2888" y="579"/>
                  </a:cubicBezTo>
                  <a:cubicBezTo>
                    <a:pt x="2664" y="1137"/>
                    <a:pt x="2672" y="2592"/>
                    <a:pt x="1852" y="2592"/>
                  </a:cubicBezTo>
                  <a:cubicBezTo>
                    <a:pt x="1778" y="2592"/>
                    <a:pt x="1698" y="2580"/>
                    <a:pt x="1611" y="2555"/>
                  </a:cubicBezTo>
                  <a:cubicBezTo>
                    <a:pt x="638" y="2312"/>
                    <a:pt x="547" y="762"/>
                    <a:pt x="152" y="32"/>
                  </a:cubicBezTo>
                  <a:cubicBezTo>
                    <a:pt x="131" y="11"/>
                    <a:pt x="105" y="1"/>
                    <a:pt x="8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" name="Google Shape;3724;p80">
              <a:extLst>
                <a:ext uri="{FF2B5EF4-FFF2-40B4-BE49-F238E27FC236}">
                  <a16:creationId xmlns:a16="http://schemas.microsoft.com/office/drawing/2014/main" xmlns="" id="{2B5F185B-AFFB-4387-B457-BF2A27AEDB54}"/>
                </a:ext>
              </a:extLst>
            </p:cNvPr>
            <p:cNvSpPr/>
            <p:nvPr/>
          </p:nvSpPr>
          <p:spPr>
            <a:xfrm>
              <a:off x="-3955350" y="6605513"/>
              <a:ext cx="63725" cy="78075"/>
            </a:xfrm>
            <a:custGeom>
              <a:avLst/>
              <a:gdLst/>
              <a:ahLst/>
              <a:cxnLst/>
              <a:rect l="l" t="t" r="r" b="b"/>
              <a:pathLst>
                <a:path w="2549" h="3123" extrusionOk="0">
                  <a:moveTo>
                    <a:pt x="1937" y="0"/>
                  </a:moveTo>
                  <a:cubicBezTo>
                    <a:pt x="1871" y="0"/>
                    <a:pt x="1814" y="48"/>
                    <a:pt x="1849" y="136"/>
                  </a:cubicBezTo>
                  <a:cubicBezTo>
                    <a:pt x="2032" y="744"/>
                    <a:pt x="2153" y="1413"/>
                    <a:pt x="2093" y="2051"/>
                  </a:cubicBezTo>
                  <a:cubicBezTo>
                    <a:pt x="2032" y="2446"/>
                    <a:pt x="1880" y="2902"/>
                    <a:pt x="1424" y="2932"/>
                  </a:cubicBezTo>
                  <a:cubicBezTo>
                    <a:pt x="1411" y="2933"/>
                    <a:pt x="1399" y="2933"/>
                    <a:pt x="1386" y="2933"/>
                  </a:cubicBezTo>
                  <a:cubicBezTo>
                    <a:pt x="858" y="2933"/>
                    <a:pt x="473" y="2317"/>
                    <a:pt x="117" y="1990"/>
                  </a:cubicBezTo>
                  <a:cubicBezTo>
                    <a:pt x="106" y="1985"/>
                    <a:pt x="94" y="1982"/>
                    <a:pt x="84" y="1982"/>
                  </a:cubicBezTo>
                  <a:cubicBezTo>
                    <a:pt x="37" y="1982"/>
                    <a:pt x="1" y="2032"/>
                    <a:pt x="26" y="2081"/>
                  </a:cubicBezTo>
                  <a:cubicBezTo>
                    <a:pt x="283" y="2511"/>
                    <a:pt x="906" y="3123"/>
                    <a:pt x="1463" y="3123"/>
                  </a:cubicBezTo>
                  <a:cubicBezTo>
                    <a:pt x="1694" y="3123"/>
                    <a:pt x="1914" y="3017"/>
                    <a:pt x="2093" y="2750"/>
                  </a:cubicBezTo>
                  <a:cubicBezTo>
                    <a:pt x="2548" y="2021"/>
                    <a:pt x="2305" y="805"/>
                    <a:pt x="2062" y="75"/>
                  </a:cubicBezTo>
                  <a:cubicBezTo>
                    <a:pt x="2037" y="25"/>
                    <a:pt x="1985" y="0"/>
                    <a:pt x="193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0" name="Google Shape;3725;p80">
              <a:extLst>
                <a:ext uri="{FF2B5EF4-FFF2-40B4-BE49-F238E27FC236}">
                  <a16:creationId xmlns:a16="http://schemas.microsoft.com/office/drawing/2014/main" xmlns="" id="{D2FC1DDC-DF8B-4B39-BFC3-F38B9671DC92}"/>
                </a:ext>
              </a:extLst>
            </p:cNvPr>
            <p:cNvSpPr/>
            <p:nvPr/>
          </p:nvSpPr>
          <p:spPr>
            <a:xfrm>
              <a:off x="-3805025" y="7536738"/>
              <a:ext cx="425575" cy="305025"/>
            </a:xfrm>
            <a:custGeom>
              <a:avLst/>
              <a:gdLst/>
              <a:ahLst/>
              <a:cxnLst/>
              <a:rect l="l" t="t" r="r" b="b"/>
              <a:pathLst>
                <a:path w="17023" h="12201" extrusionOk="0">
                  <a:moveTo>
                    <a:pt x="16293" y="0"/>
                  </a:moveTo>
                  <a:cubicBezTo>
                    <a:pt x="11095" y="2037"/>
                    <a:pt x="5654" y="3222"/>
                    <a:pt x="61" y="3465"/>
                  </a:cubicBezTo>
                  <a:cubicBezTo>
                    <a:pt x="1" y="6748"/>
                    <a:pt x="1" y="10730"/>
                    <a:pt x="274" y="12158"/>
                  </a:cubicBezTo>
                  <a:cubicBezTo>
                    <a:pt x="274" y="12158"/>
                    <a:pt x="1577" y="12200"/>
                    <a:pt x="3062" y="12200"/>
                  </a:cubicBezTo>
                  <a:cubicBezTo>
                    <a:pt x="4672" y="12200"/>
                    <a:pt x="6497" y="12151"/>
                    <a:pt x="7113" y="11946"/>
                  </a:cubicBezTo>
                  <a:cubicBezTo>
                    <a:pt x="7113" y="11946"/>
                    <a:pt x="7356" y="5988"/>
                    <a:pt x="7204" y="5258"/>
                  </a:cubicBezTo>
                  <a:lnTo>
                    <a:pt x="7204" y="5258"/>
                  </a:lnTo>
                  <a:cubicBezTo>
                    <a:pt x="7204" y="5258"/>
                    <a:pt x="7593" y="5297"/>
                    <a:pt x="8125" y="5297"/>
                  </a:cubicBezTo>
                  <a:cubicBezTo>
                    <a:pt x="8745" y="5297"/>
                    <a:pt x="9561" y="5244"/>
                    <a:pt x="10183" y="5015"/>
                  </a:cubicBezTo>
                  <a:lnTo>
                    <a:pt x="10183" y="5015"/>
                  </a:lnTo>
                  <a:cubicBezTo>
                    <a:pt x="10183" y="5015"/>
                    <a:pt x="10092" y="10821"/>
                    <a:pt x="10396" y="11702"/>
                  </a:cubicBezTo>
                  <a:cubicBezTo>
                    <a:pt x="10396" y="11702"/>
                    <a:pt x="15229" y="11581"/>
                    <a:pt x="17022" y="11186"/>
                  </a:cubicBezTo>
                  <a:cubicBezTo>
                    <a:pt x="17022" y="11186"/>
                    <a:pt x="16779" y="3678"/>
                    <a:pt x="16293" y="0"/>
                  </a:cubicBezTo>
                  <a:close/>
                </a:path>
              </a:pathLst>
            </a:custGeom>
            <a:solidFill>
              <a:srgbClr val="73D8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1" name="Google Shape;3726;p80">
              <a:extLst>
                <a:ext uri="{FF2B5EF4-FFF2-40B4-BE49-F238E27FC236}">
                  <a16:creationId xmlns:a16="http://schemas.microsoft.com/office/drawing/2014/main" xmlns="" id="{D542CDA4-F294-429F-BEE5-C4987AE02A28}"/>
                </a:ext>
              </a:extLst>
            </p:cNvPr>
            <p:cNvSpPr/>
            <p:nvPr/>
          </p:nvSpPr>
          <p:spPr>
            <a:xfrm>
              <a:off x="-3803500" y="7480538"/>
              <a:ext cx="405800" cy="142850"/>
            </a:xfrm>
            <a:custGeom>
              <a:avLst/>
              <a:gdLst/>
              <a:ahLst/>
              <a:cxnLst/>
              <a:rect l="l" t="t" r="r" b="b"/>
              <a:pathLst>
                <a:path w="16232" h="5714" extrusionOk="0">
                  <a:moveTo>
                    <a:pt x="13067" y="0"/>
                  </a:moveTo>
                  <a:cubicBezTo>
                    <a:pt x="8557" y="0"/>
                    <a:pt x="122" y="911"/>
                    <a:pt x="122" y="911"/>
                  </a:cubicBezTo>
                  <a:cubicBezTo>
                    <a:pt x="122" y="911"/>
                    <a:pt x="31" y="3069"/>
                    <a:pt x="0" y="5713"/>
                  </a:cubicBezTo>
                  <a:cubicBezTo>
                    <a:pt x="5593" y="5470"/>
                    <a:pt x="11034" y="4285"/>
                    <a:pt x="16232" y="2248"/>
                  </a:cubicBezTo>
                  <a:cubicBezTo>
                    <a:pt x="16110" y="1306"/>
                    <a:pt x="15958" y="607"/>
                    <a:pt x="15806" y="364"/>
                  </a:cubicBezTo>
                  <a:cubicBezTo>
                    <a:pt x="15617" y="99"/>
                    <a:pt x="14556" y="0"/>
                    <a:pt x="13067" y="0"/>
                  </a:cubicBezTo>
                  <a:close/>
                </a:path>
              </a:pathLst>
            </a:custGeom>
            <a:solidFill>
              <a:srgbClr val="33D7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2" name="Google Shape;3727;p80">
              <a:extLst>
                <a:ext uri="{FF2B5EF4-FFF2-40B4-BE49-F238E27FC236}">
                  <a16:creationId xmlns:a16="http://schemas.microsoft.com/office/drawing/2014/main" xmlns="" id="{7DEE3CD9-625B-4A58-A6C8-0204D204109B}"/>
                </a:ext>
              </a:extLst>
            </p:cNvPr>
            <p:cNvSpPr/>
            <p:nvPr/>
          </p:nvSpPr>
          <p:spPr>
            <a:xfrm>
              <a:off x="-3442550" y="7518488"/>
              <a:ext cx="47900" cy="76025"/>
            </a:xfrm>
            <a:custGeom>
              <a:avLst/>
              <a:gdLst/>
              <a:ahLst/>
              <a:cxnLst/>
              <a:rect l="l" t="t" r="r" b="b"/>
              <a:pathLst>
                <a:path w="1916" h="3041" extrusionOk="0">
                  <a:moveTo>
                    <a:pt x="0" y="1"/>
                  </a:moveTo>
                  <a:lnTo>
                    <a:pt x="0" y="1"/>
                  </a:lnTo>
                  <a:cubicBezTo>
                    <a:pt x="426" y="1004"/>
                    <a:pt x="1095" y="2250"/>
                    <a:pt x="1915" y="304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3" name="Google Shape;3728;p80">
              <a:extLst>
                <a:ext uri="{FF2B5EF4-FFF2-40B4-BE49-F238E27FC236}">
                  <a16:creationId xmlns:a16="http://schemas.microsoft.com/office/drawing/2014/main" xmlns="" id="{6B45708A-CC15-470A-91F0-5A1CD9A9E39C}"/>
                </a:ext>
              </a:extLst>
            </p:cNvPr>
            <p:cNvSpPr/>
            <p:nvPr/>
          </p:nvSpPr>
          <p:spPr>
            <a:xfrm>
              <a:off x="-3444575" y="7516938"/>
              <a:ext cx="54600" cy="80550"/>
            </a:xfrm>
            <a:custGeom>
              <a:avLst/>
              <a:gdLst/>
              <a:ahLst/>
              <a:cxnLst/>
              <a:rect l="l" t="t" r="r" b="b"/>
              <a:pathLst>
                <a:path w="2184" h="3222" extrusionOk="0">
                  <a:moveTo>
                    <a:pt x="86" y="1"/>
                  </a:moveTo>
                  <a:cubicBezTo>
                    <a:pt x="45" y="1"/>
                    <a:pt x="1" y="34"/>
                    <a:pt x="21" y="93"/>
                  </a:cubicBezTo>
                  <a:cubicBezTo>
                    <a:pt x="112" y="640"/>
                    <a:pt x="446" y="1157"/>
                    <a:pt x="720" y="1643"/>
                  </a:cubicBezTo>
                  <a:cubicBezTo>
                    <a:pt x="1054" y="2190"/>
                    <a:pt x="1419" y="2768"/>
                    <a:pt x="1905" y="3193"/>
                  </a:cubicBezTo>
                  <a:cubicBezTo>
                    <a:pt x="1931" y="3213"/>
                    <a:pt x="1960" y="3221"/>
                    <a:pt x="1987" y="3221"/>
                  </a:cubicBezTo>
                  <a:cubicBezTo>
                    <a:pt x="2091" y="3221"/>
                    <a:pt x="2183" y="3107"/>
                    <a:pt x="2087" y="3011"/>
                  </a:cubicBezTo>
                  <a:cubicBezTo>
                    <a:pt x="1662" y="2525"/>
                    <a:pt x="1297" y="2038"/>
                    <a:pt x="963" y="1491"/>
                  </a:cubicBezTo>
                  <a:cubicBezTo>
                    <a:pt x="659" y="1035"/>
                    <a:pt x="476" y="488"/>
                    <a:pt x="142" y="32"/>
                  </a:cubicBezTo>
                  <a:cubicBezTo>
                    <a:pt x="131" y="11"/>
                    <a:pt x="109" y="1"/>
                    <a:pt x="86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4" name="Google Shape;3729;p80">
              <a:extLst>
                <a:ext uri="{FF2B5EF4-FFF2-40B4-BE49-F238E27FC236}">
                  <a16:creationId xmlns:a16="http://schemas.microsoft.com/office/drawing/2014/main" xmlns="" id="{5B80DAC5-94B1-49B5-8CA3-D31684CDC629}"/>
                </a:ext>
              </a:extLst>
            </p:cNvPr>
            <p:cNvSpPr/>
            <p:nvPr/>
          </p:nvSpPr>
          <p:spPr>
            <a:xfrm>
              <a:off x="-3798175" y="7530638"/>
              <a:ext cx="34200" cy="57775"/>
            </a:xfrm>
            <a:custGeom>
              <a:avLst/>
              <a:gdLst/>
              <a:ahLst/>
              <a:cxnLst/>
              <a:rect l="l" t="t" r="r" b="b"/>
              <a:pathLst>
                <a:path w="1368" h="2311" extrusionOk="0">
                  <a:moveTo>
                    <a:pt x="1368" y="1"/>
                  </a:moveTo>
                  <a:lnTo>
                    <a:pt x="0" y="2311"/>
                  </a:lnTo>
                  <a:cubicBezTo>
                    <a:pt x="821" y="1794"/>
                    <a:pt x="1034" y="852"/>
                    <a:pt x="1368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5" name="Google Shape;3730;p80">
              <a:extLst>
                <a:ext uri="{FF2B5EF4-FFF2-40B4-BE49-F238E27FC236}">
                  <a16:creationId xmlns:a16="http://schemas.microsoft.com/office/drawing/2014/main" xmlns="" id="{57E6C2A6-0394-480A-955F-084EF857309D}"/>
                </a:ext>
              </a:extLst>
            </p:cNvPr>
            <p:cNvSpPr/>
            <p:nvPr/>
          </p:nvSpPr>
          <p:spPr>
            <a:xfrm>
              <a:off x="-3801625" y="7528138"/>
              <a:ext cx="40700" cy="62925"/>
            </a:xfrm>
            <a:custGeom>
              <a:avLst/>
              <a:gdLst/>
              <a:ahLst/>
              <a:cxnLst/>
              <a:rect l="l" t="t" r="r" b="b"/>
              <a:pathLst>
                <a:path w="1628" h="2517" extrusionOk="0">
                  <a:moveTo>
                    <a:pt x="1526" y="0"/>
                  </a:moveTo>
                  <a:cubicBezTo>
                    <a:pt x="1491" y="0"/>
                    <a:pt x="1458" y="15"/>
                    <a:pt x="1445" y="40"/>
                  </a:cubicBezTo>
                  <a:cubicBezTo>
                    <a:pt x="1172" y="374"/>
                    <a:pt x="1050" y="861"/>
                    <a:pt x="898" y="1226"/>
                  </a:cubicBezTo>
                  <a:cubicBezTo>
                    <a:pt x="685" y="1681"/>
                    <a:pt x="412" y="2016"/>
                    <a:pt x="77" y="2320"/>
                  </a:cubicBezTo>
                  <a:cubicBezTo>
                    <a:pt x="1" y="2396"/>
                    <a:pt x="74" y="2516"/>
                    <a:pt x="154" y="2516"/>
                  </a:cubicBezTo>
                  <a:cubicBezTo>
                    <a:pt x="169" y="2516"/>
                    <a:pt x="184" y="2512"/>
                    <a:pt x="199" y="2502"/>
                  </a:cubicBezTo>
                  <a:cubicBezTo>
                    <a:pt x="1020" y="2137"/>
                    <a:pt x="1506" y="922"/>
                    <a:pt x="1628" y="101"/>
                  </a:cubicBezTo>
                  <a:cubicBezTo>
                    <a:pt x="1628" y="30"/>
                    <a:pt x="1575" y="0"/>
                    <a:pt x="1526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6" name="Google Shape;3731;p80">
              <a:extLst>
                <a:ext uri="{FF2B5EF4-FFF2-40B4-BE49-F238E27FC236}">
                  <a16:creationId xmlns:a16="http://schemas.microsoft.com/office/drawing/2014/main" xmlns="" id="{D4DB750B-C6DA-46E2-BC88-4839EFC10B8D}"/>
                </a:ext>
              </a:extLst>
            </p:cNvPr>
            <p:cNvSpPr/>
            <p:nvPr/>
          </p:nvSpPr>
          <p:spPr>
            <a:xfrm>
              <a:off x="-3684950" y="7661338"/>
              <a:ext cx="177825" cy="7075"/>
            </a:xfrm>
            <a:custGeom>
              <a:avLst/>
              <a:gdLst/>
              <a:ahLst/>
              <a:cxnLst/>
              <a:rect l="l" t="t" r="r" b="b"/>
              <a:pathLst>
                <a:path w="7113" h="283" extrusionOk="0">
                  <a:moveTo>
                    <a:pt x="0" y="1"/>
                  </a:moveTo>
                  <a:lnTo>
                    <a:pt x="1850" y="72"/>
                  </a:lnTo>
                  <a:lnTo>
                    <a:pt x="1850" y="72"/>
                  </a:lnTo>
                  <a:cubicBezTo>
                    <a:pt x="1222" y="37"/>
                    <a:pt x="603" y="9"/>
                    <a:pt x="0" y="1"/>
                  </a:cubicBezTo>
                  <a:close/>
                  <a:moveTo>
                    <a:pt x="1850" y="72"/>
                  </a:moveTo>
                  <a:lnTo>
                    <a:pt x="1850" y="72"/>
                  </a:lnTo>
                  <a:cubicBezTo>
                    <a:pt x="3353" y="156"/>
                    <a:pt x="4914" y="282"/>
                    <a:pt x="6459" y="282"/>
                  </a:cubicBezTo>
                  <a:cubicBezTo>
                    <a:pt x="6678" y="282"/>
                    <a:pt x="6895" y="280"/>
                    <a:pt x="7113" y="274"/>
                  </a:cubicBezTo>
                  <a:lnTo>
                    <a:pt x="1850" y="72"/>
                  </a:ln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7" name="Google Shape;3732;p80">
              <a:extLst>
                <a:ext uri="{FF2B5EF4-FFF2-40B4-BE49-F238E27FC236}">
                  <a16:creationId xmlns:a16="http://schemas.microsoft.com/office/drawing/2014/main" xmlns="" id="{937A3D4C-F47A-4FB4-AA43-D68D0F2C28FE}"/>
                </a:ext>
              </a:extLst>
            </p:cNvPr>
            <p:cNvSpPr/>
            <p:nvPr/>
          </p:nvSpPr>
          <p:spPr>
            <a:xfrm>
              <a:off x="-3690275" y="7657538"/>
              <a:ext cx="189225" cy="17250"/>
            </a:xfrm>
            <a:custGeom>
              <a:avLst/>
              <a:gdLst/>
              <a:ahLst/>
              <a:cxnLst/>
              <a:rect l="l" t="t" r="r" b="b"/>
              <a:pathLst>
                <a:path w="7569" h="690" extrusionOk="0">
                  <a:moveTo>
                    <a:pt x="213" y="1"/>
                  </a:moveTo>
                  <a:cubicBezTo>
                    <a:pt x="0" y="1"/>
                    <a:pt x="0" y="305"/>
                    <a:pt x="213" y="305"/>
                  </a:cubicBezTo>
                  <a:cubicBezTo>
                    <a:pt x="1993" y="374"/>
                    <a:pt x="3844" y="690"/>
                    <a:pt x="5671" y="690"/>
                  </a:cubicBezTo>
                  <a:cubicBezTo>
                    <a:pt x="6246" y="690"/>
                    <a:pt x="6819" y="659"/>
                    <a:pt x="7386" y="578"/>
                  </a:cubicBezTo>
                  <a:cubicBezTo>
                    <a:pt x="7569" y="548"/>
                    <a:pt x="7508" y="274"/>
                    <a:pt x="7326" y="244"/>
                  </a:cubicBezTo>
                  <a:cubicBezTo>
                    <a:pt x="4985" y="31"/>
                    <a:pt x="2554" y="1"/>
                    <a:pt x="213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8" name="Google Shape;3733;p80">
              <a:extLst>
                <a:ext uri="{FF2B5EF4-FFF2-40B4-BE49-F238E27FC236}">
                  <a16:creationId xmlns:a16="http://schemas.microsoft.com/office/drawing/2014/main" xmlns="" id="{A876EE69-E950-44A9-B9CF-2EA00A22C90E}"/>
                </a:ext>
              </a:extLst>
            </p:cNvPr>
            <p:cNvSpPr/>
            <p:nvPr/>
          </p:nvSpPr>
          <p:spPr>
            <a:xfrm>
              <a:off x="-3613525" y="7503288"/>
              <a:ext cx="3825" cy="162650"/>
            </a:xfrm>
            <a:custGeom>
              <a:avLst/>
              <a:gdLst/>
              <a:ahLst/>
              <a:cxnLst/>
              <a:rect l="l" t="t" r="r" b="b"/>
              <a:pathLst>
                <a:path w="153" h="6506" extrusionOk="0">
                  <a:moveTo>
                    <a:pt x="31" y="1"/>
                  </a:moveTo>
                  <a:cubicBezTo>
                    <a:pt x="0" y="2189"/>
                    <a:pt x="31" y="4347"/>
                    <a:pt x="152" y="6505"/>
                  </a:cubicBezTo>
                  <a:lnTo>
                    <a:pt x="31" y="1"/>
                  </a:ln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9" name="Google Shape;3734;p80">
              <a:extLst>
                <a:ext uri="{FF2B5EF4-FFF2-40B4-BE49-F238E27FC236}">
                  <a16:creationId xmlns:a16="http://schemas.microsoft.com/office/drawing/2014/main" xmlns="" id="{917CAFF4-0F8C-41B8-9C79-637D425994AC}"/>
                </a:ext>
              </a:extLst>
            </p:cNvPr>
            <p:cNvSpPr/>
            <p:nvPr/>
          </p:nvSpPr>
          <p:spPr>
            <a:xfrm>
              <a:off x="-3620375" y="7499313"/>
              <a:ext cx="13700" cy="169200"/>
            </a:xfrm>
            <a:custGeom>
              <a:avLst/>
              <a:gdLst/>
              <a:ahLst/>
              <a:cxnLst/>
              <a:rect l="l" t="t" r="r" b="b"/>
              <a:pathLst>
                <a:path w="548" h="6768" extrusionOk="0">
                  <a:moveTo>
                    <a:pt x="305" y="0"/>
                  </a:moveTo>
                  <a:cubicBezTo>
                    <a:pt x="229" y="0"/>
                    <a:pt x="153" y="53"/>
                    <a:pt x="153" y="160"/>
                  </a:cubicBezTo>
                  <a:cubicBezTo>
                    <a:pt x="1" y="2287"/>
                    <a:pt x="62" y="4537"/>
                    <a:pt x="305" y="6664"/>
                  </a:cubicBezTo>
                  <a:cubicBezTo>
                    <a:pt x="321" y="6728"/>
                    <a:pt x="379" y="6767"/>
                    <a:pt x="435" y="6767"/>
                  </a:cubicBezTo>
                  <a:cubicBezTo>
                    <a:pt x="485" y="6767"/>
                    <a:pt x="533" y="6736"/>
                    <a:pt x="548" y="6664"/>
                  </a:cubicBezTo>
                  <a:cubicBezTo>
                    <a:pt x="548" y="4506"/>
                    <a:pt x="548" y="2318"/>
                    <a:pt x="457" y="160"/>
                  </a:cubicBezTo>
                  <a:cubicBezTo>
                    <a:pt x="457" y="53"/>
                    <a:pt x="381" y="0"/>
                    <a:pt x="305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0" name="Google Shape;3735;p80">
              <a:extLst>
                <a:ext uri="{FF2B5EF4-FFF2-40B4-BE49-F238E27FC236}">
                  <a16:creationId xmlns:a16="http://schemas.microsoft.com/office/drawing/2014/main" xmlns="" id="{7DC994EB-D1EE-422C-8947-61C3B1ED50A1}"/>
                </a:ext>
              </a:extLst>
            </p:cNvPr>
            <p:cNvSpPr/>
            <p:nvPr/>
          </p:nvSpPr>
          <p:spPr>
            <a:xfrm>
              <a:off x="-3603425" y="7509663"/>
              <a:ext cx="62100" cy="159375"/>
            </a:xfrm>
            <a:custGeom>
              <a:avLst/>
              <a:gdLst/>
              <a:ahLst/>
              <a:cxnLst/>
              <a:rect l="l" t="t" r="r" b="b"/>
              <a:pathLst>
                <a:path w="2484" h="6375" extrusionOk="0">
                  <a:moveTo>
                    <a:pt x="1248" y="0"/>
                  </a:moveTo>
                  <a:cubicBezTo>
                    <a:pt x="1164" y="0"/>
                    <a:pt x="1086" y="54"/>
                    <a:pt x="1086" y="171"/>
                  </a:cubicBezTo>
                  <a:cubicBezTo>
                    <a:pt x="1086" y="1691"/>
                    <a:pt x="2150" y="5490"/>
                    <a:pt x="143" y="6129"/>
                  </a:cubicBezTo>
                  <a:cubicBezTo>
                    <a:pt x="0" y="6157"/>
                    <a:pt x="46" y="6374"/>
                    <a:pt x="178" y="6374"/>
                  </a:cubicBezTo>
                  <a:cubicBezTo>
                    <a:pt x="187" y="6374"/>
                    <a:pt x="195" y="6374"/>
                    <a:pt x="204" y="6372"/>
                  </a:cubicBezTo>
                  <a:cubicBezTo>
                    <a:pt x="2484" y="5855"/>
                    <a:pt x="1602" y="1752"/>
                    <a:pt x="1450" y="171"/>
                  </a:cubicBezTo>
                  <a:cubicBezTo>
                    <a:pt x="1435" y="61"/>
                    <a:pt x="1338" y="0"/>
                    <a:pt x="1248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1" name="Google Shape;3736;p80">
              <a:extLst>
                <a:ext uri="{FF2B5EF4-FFF2-40B4-BE49-F238E27FC236}">
                  <a16:creationId xmlns:a16="http://schemas.microsoft.com/office/drawing/2014/main" xmlns="" id="{A738A03B-5562-41B7-BD64-2E8470410FEE}"/>
                </a:ext>
              </a:extLst>
            </p:cNvPr>
            <p:cNvSpPr/>
            <p:nvPr/>
          </p:nvSpPr>
          <p:spPr>
            <a:xfrm>
              <a:off x="-3824025" y="7761688"/>
              <a:ext cx="215075" cy="92150"/>
            </a:xfrm>
            <a:custGeom>
              <a:avLst/>
              <a:gdLst/>
              <a:ahLst/>
              <a:cxnLst/>
              <a:rect l="l" t="t" r="r" b="b"/>
              <a:pathLst>
                <a:path w="8603" h="3686" extrusionOk="0">
                  <a:moveTo>
                    <a:pt x="8107" y="0"/>
                  </a:moveTo>
                  <a:cubicBezTo>
                    <a:pt x="7970" y="0"/>
                    <a:pt x="7748" y="88"/>
                    <a:pt x="7235" y="273"/>
                  </a:cubicBezTo>
                  <a:cubicBezTo>
                    <a:pt x="7032" y="367"/>
                    <a:pt x="5846" y="436"/>
                    <a:pt x="4582" y="436"/>
                  </a:cubicBezTo>
                  <a:cubicBezTo>
                    <a:pt x="3389" y="436"/>
                    <a:pt x="2126" y="374"/>
                    <a:pt x="1551" y="212"/>
                  </a:cubicBezTo>
                  <a:cubicBezTo>
                    <a:pt x="1551" y="212"/>
                    <a:pt x="1185" y="125"/>
                    <a:pt x="866" y="125"/>
                  </a:cubicBezTo>
                  <a:cubicBezTo>
                    <a:pt x="617" y="125"/>
                    <a:pt x="396" y="178"/>
                    <a:pt x="396" y="364"/>
                  </a:cubicBezTo>
                  <a:cubicBezTo>
                    <a:pt x="396" y="789"/>
                    <a:pt x="1" y="2856"/>
                    <a:pt x="882" y="3373"/>
                  </a:cubicBezTo>
                  <a:cubicBezTo>
                    <a:pt x="1255" y="3599"/>
                    <a:pt x="2515" y="3686"/>
                    <a:pt x="3890" y="3686"/>
                  </a:cubicBezTo>
                  <a:cubicBezTo>
                    <a:pt x="5652" y="3686"/>
                    <a:pt x="7604" y="3544"/>
                    <a:pt x="8116" y="3373"/>
                  </a:cubicBezTo>
                  <a:cubicBezTo>
                    <a:pt x="8603" y="3191"/>
                    <a:pt x="8572" y="2248"/>
                    <a:pt x="8572" y="1853"/>
                  </a:cubicBezTo>
                  <a:cubicBezTo>
                    <a:pt x="8572" y="1458"/>
                    <a:pt x="8420" y="151"/>
                    <a:pt x="8268" y="60"/>
                  </a:cubicBezTo>
                  <a:cubicBezTo>
                    <a:pt x="8219" y="20"/>
                    <a:pt x="8173" y="0"/>
                    <a:pt x="8107" y="0"/>
                  </a:cubicBezTo>
                  <a:close/>
                </a:path>
              </a:pathLst>
            </a:custGeom>
            <a:solidFill>
              <a:srgbClr val="33D7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2" name="Google Shape;3737;p80">
              <a:extLst>
                <a:ext uri="{FF2B5EF4-FFF2-40B4-BE49-F238E27FC236}">
                  <a16:creationId xmlns:a16="http://schemas.microsoft.com/office/drawing/2014/main" xmlns="" id="{E111FA2E-3BAD-486E-BA7F-BA95FE9DE39D}"/>
                </a:ext>
              </a:extLst>
            </p:cNvPr>
            <p:cNvSpPr/>
            <p:nvPr/>
          </p:nvSpPr>
          <p:spPr>
            <a:xfrm>
              <a:off x="-3563375" y="7761688"/>
              <a:ext cx="199125" cy="92150"/>
            </a:xfrm>
            <a:custGeom>
              <a:avLst/>
              <a:gdLst/>
              <a:ahLst/>
              <a:cxnLst/>
              <a:rect l="l" t="t" r="r" b="b"/>
              <a:pathLst>
                <a:path w="7965" h="3686" extrusionOk="0">
                  <a:moveTo>
                    <a:pt x="495" y="0"/>
                  </a:moveTo>
                  <a:cubicBezTo>
                    <a:pt x="430" y="0"/>
                    <a:pt x="384" y="20"/>
                    <a:pt x="335" y="60"/>
                  </a:cubicBezTo>
                  <a:cubicBezTo>
                    <a:pt x="183" y="151"/>
                    <a:pt x="0" y="1458"/>
                    <a:pt x="0" y="1853"/>
                  </a:cubicBezTo>
                  <a:cubicBezTo>
                    <a:pt x="0" y="2248"/>
                    <a:pt x="0" y="3191"/>
                    <a:pt x="487" y="3373"/>
                  </a:cubicBezTo>
                  <a:cubicBezTo>
                    <a:pt x="999" y="3544"/>
                    <a:pt x="2749" y="3686"/>
                    <a:pt x="4335" y="3686"/>
                  </a:cubicBezTo>
                  <a:cubicBezTo>
                    <a:pt x="5572" y="3686"/>
                    <a:pt x="6710" y="3599"/>
                    <a:pt x="7083" y="3373"/>
                  </a:cubicBezTo>
                  <a:cubicBezTo>
                    <a:pt x="7964" y="2856"/>
                    <a:pt x="7569" y="789"/>
                    <a:pt x="7569" y="364"/>
                  </a:cubicBezTo>
                  <a:cubicBezTo>
                    <a:pt x="7569" y="178"/>
                    <a:pt x="7348" y="125"/>
                    <a:pt x="7099" y="125"/>
                  </a:cubicBezTo>
                  <a:cubicBezTo>
                    <a:pt x="6779" y="125"/>
                    <a:pt x="6414" y="212"/>
                    <a:pt x="6414" y="212"/>
                  </a:cubicBezTo>
                  <a:cubicBezTo>
                    <a:pt x="5838" y="374"/>
                    <a:pt x="4719" y="436"/>
                    <a:pt x="3673" y="436"/>
                  </a:cubicBezTo>
                  <a:cubicBezTo>
                    <a:pt x="2565" y="436"/>
                    <a:pt x="1541" y="367"/>
                    <a:pt x="1338" y="273"/>
                  </a:cubicBezTo>
                  <a:cubicBezTo>
                    <a:pt x="845" y="88"/>
                    <a:pt x="630" y="0"/>
                    <a:pt x="495" y="0"/>
                  </a:cubicBezTo>
                  <a:close/>
                </a:path>
              </a:pathLst>
            </a:custGeom>
            <a:solidFill>
              <a:srgbClr val="33D7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3" name="Google Shape;3738;p80">
              <a:extLst>
                <a:ext uri="{FF2B5EF4-FFF2-40B4-BE49-F238E27FC236}">
                  <a16:creationId xmlns:a16="http://schemas.microsoft.com/office/drawing/2014/main" xmlns="" id="{FB863BAD-5BFB-4081-B272-2B8AC2AAE232}"/>
                </a:ext>
              </a:extLst>
            </p:cNvPr>
            <p:cNvSpPr/>
            <p:nvPr/>
          </p:nvSpPr>
          <p:spPr>
            <a:xfrm>
              <a:off x="-3911400" y="7182613"/>
              <a:ext cx="500025" cy="147125"/>
            </a:xfrm>
            <a:custGeom>
              <a:avLst/>
              <a:gdLst/>
              <a:ahLst/>
              <a:cxnLst/>
              <a:rect l="l" t="t" r="r" b="b"/>
              <a:pathLst>
                <a:path w="20001" h="5885" extrusionOk="0">
                  <a:moveTo>
                    <a:pt x="456" y="1"/>
                  </a:moveTo>
                  <a:cubicBezTo>
                    <a:pt x="274" y="335"/>
                    <a:pt x="122" y="639"/>
                    <a:pt x="0" y="973"/>
                  </a:cubicBezTo>
                  <a:cubicBezTo>
                    <a:pt x="0" y="973"/>
                    <a:pt x="2067" y="3040"/>
                    <a:pt x="4468" y="3314"/>
                  </a:cubicBezTo>
                  <a:cubicBezTo>
                    <a:pt x="4468" y="3314"/>
                    <a:pt x="4408" y="4226"/>
                    <a:pt x="4347" y="5533"/>
                  </a:cubicBezTo>
                  <a:cubicBezTo>
                    <a:pt x="5747" y="5722"/>
                    <a:pt x="7519" y="5885"/>
                    <a:pt x="9521" y="5885"/>
                  </a:cubicBezTo>
                  <a:cubicBezTo>
                    <a:pt x="12344" y="5885"/>
                    <a:pt x="15624" y="5561"/>
                    <a:pt x="18967" y="4530"/>
                  </a:cubicBezTo>
                  <a:cubicBezTo>
                    <a:pt x="18663" y="3223"/>
                    <a:pt x="18450" y="2280"/>
                    <a:pt x="18450" y="2280"/>
                  </a:cubicBezTo>
                  <a:cubicBezTo>
                    <a:pt x="18450" y="2280"/>
                    <a:pt x="19271" y="1551"/>
                    <a:pt x="20001" y="669"/>
                  </a:cubicBezTo>
                  <a:lnTo>
                    <a:pt x="20001" y="669"/>
                  </a:lnTo>
                  <a:cubicBezTo>
                    <a:pt x="16477" y="1805"/>
                    <a:pt x="13328" y="2214"/>
                    <a:pt x="10618" y="2214"/>
                  </a:cubicBezTo>
                  <a:cubicBezTo>
                    <a:pt x="5566" y="2214"/>
                    <a:pt x="2039" y="792"/>
                    <a:pt x="456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4" name="Google Shape;3739;p80">
              <a:extLst>
                <a:ext uri="{FF2B5EF4-FFF2-40B4-BE49-F238E27FC236}">
                  <a16:creationId xmlns:a16="http://schemas.microsoft.com/office/drawing/2014/main" xmlns="" id="{E439066F-EBC6-451B-98D6-36FC54F40555}"/>
                </a:ext>
              </a:extLst>
            </p:cNvPr>
            <p:cNvSpPr/>
            <p:nvPr/>
          </p:nvSpPr>
          <p:spPr>
            <a:xfrm>
              <a:off x="-3900000" y="7102838"/>
              <a:ext cx="512175" cy="134925"/>
            </a:xfrm>
            <a:custGeom>
              <a:avLst/>
              <a:gdLst/>
              <a:ahLst/>
              <a:cxnLst/>
              <a:rect l="l" t="t" r="r" b="b"/>
              <a:pathLst>
                <a:path w="20487" h="5397" extrusionOk="0">
                  <a:moveTo>
                    <a:pt x="20213" y="0"/>
                  </a:moveTo>
                  <a:cubicBezTo>
                    <a:pt x="16159" y="1471"/>
                    <a:pt x="12574" y="1982"/>
                    <a:pt x="9543" y="1982"/>
                  </a:cubicBezTo>
                  <a:cubicBezTo>
                    <a:pt x="6121" y="1982"/>
                    <a:pt x="3406" y="1330"/>
                    <a:pt x="1520" y="669"/>
                  </a:cubicBezTo>
                  <a:cubicBezTo>
                    <a:pt x="942" y="1459"/>
                    <a:pt x="426" y="2341"/>
                    <a:pt x="0" y="3192"/>
                  </a:cubicBezTo>
                  <a:cubicBezTo>
                    <a:pt x="1578" y="3981"/>
                    <a:pt x="5076" y="5397"/>
                    <a:pt x="10104" y="5397"/>
                  </a:cubicBezTo>
                  <a:cubicBezTo>
                    <a:pt x="12824" y="5397"/>
                    <a:pt x="15991" y="4982"/>
                    <a:pt x="19545" y="3830"/>
                  </a:cubicBezTo>
                  <a:cubicBezTo>
                    <a:pt x="19818" y="3496"/>
                    <a:pt x="20061" y="3131"/>
                    <a:pt x="20274" y="2766"/>
                  </a:cubicBezTo>
                  <a:cubicBezTo>
                    <a:pt x="20487" y="2341"/>
                    <a:pt x="20396" y="1246"/>
                    <a:pt x="20213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5" name="Google Shape;3740;p80">
              <a:extLst>
                <a:ext uri="{FF2B5EF4-FFF2-40B4-BE49-F238E27FC236}">
                  <a16:creationId xmlns:a16="http://schemas.microsoft.com/office/drawing/2014/main" xmlns="" id="{3F7547C8-4F6E-4AFC-A5A0-B155D5723B90}"/>
                </a:ext>
              </a:extLst>
            </p:cNvPr>
            <p:cNvSpPr/>
            <p:nvPr/>
          </p:nvSpPr>
          <p:spPr>
            <a:xfrm>
              <a:off x="-3832375" y="6971363"/>
              <a:ext cx="421750" cy="122875"/>
            </a:xfrm>
            <a:custGeom>
              <a:avLst/>
              <a:gdLst/>
              <a:ahLst/>
              <a:cxnLst/>
              <a:rect l="l" t="t" r="r" b="b"/>
              <a:pathLst>
                <a:path w="16870" h="4915" extrusionOk="0">
                  <a:moveTo>
                    <a:pt x="16262" y="1"/>
                  </a:moveTo>
                  <a:cubicBezTo>
                    <a:pt x="16262" y="1"/>
                    <a:pt x="12432" y="1642"/>
                    <a:pt x="11915" y="2098"/>
                  </a:cubicBezTo>
                  <a:lnTo>
                    <a:pt x="9757" y="2524"/>
                  </a:lnTo>
                  <a:cubicBezTo>
                    <a:pt x="9757" y="2524"/>
                    <a:pt x="8608" y="3148"/>
                    <a:pt x="7199" y="3148"/>
                  </a:cubicBezTo>
                  <a:cubicBezTo>
                    <a:pt x="6410" y="3148"/>
                    <a:pt x="5539" y="2952"/>
                    <a:pt x="4742" y="2341"/>
                  </a:cubicBezTo>
                  <a:cubicBezTo>
                    <a:pt x="4742" y="2341"/>
                    <a:pt x="4526" y="2289"/>
                    <a:pt x="4158" y="2289"/>
                  </a:cubicBezTo>
                  <a:cubicBezTo>
                    <a:pt x="3474" y="2289"/>
                    <a:pt x="2266" y="2469"/>
                    <a:pt x="943" y="3496"/>
                  </a:cubicBezTo>
                  <a:cubicBezTo>
                    <a:pt x="639" y="3739"/>
                    <a:pt x="304" y="4043"/>
                    <a:pt x="0" y="4408"/>
                  </a:cubicBezTo>
                  <a:cubicBezTo>
                    <a:pt x="1350" y="4698"/>
                    <a:pt x="3002" y="4914"/>
                    <a:pt x="4912" y="4914"/>
                  </a:cubicBezTo>
                  <a:cubicBezTo>
                    <a:pt x="8208" y="4914"/>
                    <a:pt x="12271" y="4270"/>
                    <a:pt x="16870" y="2250"/>
                  </a:cubicBezTo>
                  <a:cubicBezTo>
                    <a:pt x="16536" y="973"/>
                    <a:pt x="16262" y="1"/>
                    <a:pt x="16262" y="1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6" name="Google Shape;3741;p80">
              <a:extLst>
                <a:ext uri="{FF2B5EF4-FFF2-40B4-BE49-F238E27FC236}">
                  <a16:creationId xmlns:a16="http://schemas.microsoft.com/office/drawing/2014/main" xmlns="" id="{886D2883-DC3C-49BD-A7F6-9DD4F6FA8B9F}"/>
                </a:ext>
              </a:extLst>
            </p:cNvPr>
            <p:cNvSpPr/>
            <p:nvPr/>
          </p:nvSpPr>
          <p:spPr>
            <a:xfrm>
              <a:off x="-3862025" y="7027613"/>
              <a:ext cx="467375" cy="124800"/>
            </a:xfrm>
            <a:custGeom>
              <a:avLst/>
              <a:gdLst/>
              <a:ahLst/>
              <a:cxnLst/>
              <a:rect l="l" t="t" r="r" b="b"/>
              <a:pathLst>
                <a:path w="18695" h="4992" extrusionOk="0">
                  <a:moveTo>
                    <a:pt x="18056" y="0"/>
                  </a:moveTo>
                  <a:cubicBezTo>
                    <a:pt x="13434" y="2011"/>
                    <a:pt x="9354" y="2657"/>
                    <a:pt x="6049" y="2657"/>
                  </a:cubicBezTo>
                  <a:cubicBezTo>
                    <a:pt x="4160" y="2657"/>
                    <a:pt x="2524" y="2446"/>
                    <a:pt x="1186" y="2158"/>
                  </a:cubicBezTo>
                  <a:cubicBezTo>
                    <a:pt x="761" y="2584"/>
                    <a:pt x="366" y="3100"/>
                    <a:pt x="1" y="3678"/>
                  </a:cubicBezTo>
                  <a:cubicBezTo>
                    <a:pt x="1887" y="4339"/>
                    <a:pt x="4602" y="4991"/>
                    <a:pt x="8024" y="4991"/>
                  </a:cubicBezTo>
                  <a:cubicBezTo>
                    <a:pt x="11055" y="4991"/>
                    <a:pt x="14640" y="4480"/>
                    <a:pt x="18694" y="3009"/>
                  </a:cubicBezTo>
                  <a:cubicBezTo>
                    <a:pt x="18512" y="2006"/>
                    <a:pt x="18269" y="942"/>
                    <a:pt x="18056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7" name="Google Shape;3742;p80">
              <a:extLst>
                <a:ext uri="{FF2B5EF4-FFF2-40B4-BE49-F238E27FC236}">
                  <a16:creationId xmlns:a16="http://schemas.microsoft.com/office/drawing/2014/main" xmlns="" id="{A0D1AB12-A156-423C-9ECB-A86CAFA328EF}"/>
                </a:ext>
              </a:extLst>
            </p:cNvPr>
            <p:cNvSpPr/>
            <p:nvPr/>
          </p:nvSpPr>
          <p:spPr>
            <a:xfrm>
              <a:off x="-3806550" y="7295838"/>
              <a:ext cx="388325" cy="119700"/>
            </a:xfrm>
            <a:custGeom>
              <a:avLst/>
              <a:gdLst/>
              <a:ahLst/>
              <a:cxnLst/>
              <a:rect l="l" t="t" r="r" b="b"/>
              <a:pathLst>
                <a:path w="15533" h="4788" extrusionOk="0">
                  <a:moveTo>
                    <a:pt x="14773" y="1"/>
                  </a:moveTo>
                  <a:cubicBezTo>
                    <a:pt x="11461" y="1023"/>
                    <a:pt x="8210" y="1350"/>
                    <a:pt x="5405" y="1350"/>
                  </a:cubicBezTo>
                  <a:cubicBezTo>
                    <a:pt x="3371" y="1350"/>
                    <a:pt x="1571" y="1178"/>
                    <a:pt x="153" y="973"/>
                  </a:cubicBezTo>
                  <a:cubicBezTo>
                    <a:pt x="122" y="1976"/>
                    <a:pt x="62" y="3192"/>
                    <a:pt x="1" y="4347"/>
                  </a:cubicBezTo>
                  <a:cubicBezTo>
                    <a:pt x="1470" y="4581"/>
                    <a:pt x="3401" y="4787"/>
                    <a:pt x="5610" y="4787"/>
                  </a:cubicBezTo>
                  <a:cubicBezTo>
                    <a:pt x="8565" y="4787"/>
                    <a:pt x="12019" y="4418"/>
                    <a:pt x="15533" y="3253"/>
                  </a:cubicBezTo>
                  <a:cubicBezTo>
                    <a:pt x="15259" y="2098"/>
                    <a:pt x="14986" y="943"/>
                    <a:pt x="14773" y="1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8" name="Google Shape;3743;p80">
              <a:extLst>
                <a:ext uri="{FF2B5EF4-FFF2-40B4-BE49-F238E27FC236}">
                  <a16:creationId xmlns:a16="http://schemas.microsoft.com/office/drawing/2014/main" xmlns="" id="{6C6A27BA-33BA-4FE9-85C9-B584D8EEF54F}"/>
                </a:ext>
              </a:extLst>
            </p:cNvPr>
            <p:cNvSpPr/>
            <p:nvPr/>
          </p:nvSpPr>
          <p:spPr>
            <a:xfrm>
              <a:off x="-3810350" y="7455413"/>
              <a:ext cx="421025" cy="98000"/>
            </a:xfrm>
            <a:custGeom>
              <a:avLst/>
              <a:gdLst/>
              <a:ahLst/>
              <a:cxnLst/>
              <a:rect l="l" t="t" r="r" b="b"/>
              <a:pathLst>
                <a:path w="16841" h="3920" extrusionOk="0">
                  <a:moveTo>
                    <a:pt x="16384" y="1"/>
                  </a:moveTo>
                  <a:cubicBezTo>
                    <a:pt x="12747" y="1247"/>
                    <a:pt x="9157" y="1635"/>
                    <a:pt x="6104" y="1635"/>
                  </a:cubicBezTo>
                  <a:cubicBezTo>
                    <a:pt x="3646" y="1635"/>
                    <a:pt x="1536" y="1383"/>
                    <a:pt x="31" y="1125"/>
                  </a:cubicBezTo>
                  <a:cubicBezTo>
                    <a:pt x="1" y="1612"/>
                    <a:pt x="1" y="1976"/>
                    <a:pt x="1" y="2189"/>
                  </a:cubicBezTo>
                  <a:cubicBezTo>
                    <a:pt x="1" y="3254"/>
                    <a:pt x="3665" y="3920"/>
                    <a:pt x="6817" y="3920"/>
                  </a:cubicBezTo>
                  <a:cubicBezTo>
                    <a:pt x="7353" y="3920"/>
                    <a:pt x="7874" y="3901"/>
                    <a:pt x="8360" y="3861"/>
                  </a:cubicBezTo>
                  <a:cubicBezTo>
                    <a:pt x="11701" y="3590"/>
                    <a:pt x="16592" y="2067"/>
                    <a:pt x="16805" y="2067"/>
                  </a:cubicBezTo>
                  <a:cubicBezTo>
                    <a:pt x="16807" y="2067"/>
                    <a:pt x="16808" y="2067"/>
                    <a:pt x="16810" y="2068"/>
                  </a:cubicBezTo>
                  <a:cubicBezTo>
                    <a:pt x="16840" y="2068"/>
                    <a:pt x="16658" y="1217"/>
                    <a:pt x="16384" y="1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9" name="Google Shape;3744;p80">
              <a:extLst>
                <a:ext uri="{FF2B5EF4-FFF2-40B4-BE49-F238E27FC236}">
                  <a16:creationId xmlns:a16="http://schemas.microsoft.com/office/drawing/2014/main" xmlns="" id="{A50A0D67-8330-41C7-BBF8-18EFCD33B539}"/>
                </a:ext>
              </a:extLst>
            </p:cNvPr>
            <p:cNvSpPr/>
            <p:nvPr/>
          </p:nvSpPr>
          <p:spPr>
            <a:xfrm>
              <a:off x="-3809575" y="7377138"/>
              <a:ext cx="408850" cy="119150"/>
            </a:xfrm>
            <a:custGeom>
              <a:avLst/>
              <a:gdLst/>
              <a:ahLst/>
              <a:cxnLst/>
              <a:rect l="l" t="t" r="r" b="b"/>
              <a:pathLst>
                <a:path w="16354" h="4766" extrusionOk="0">
                  <a:moveTo>
                    <a:pt x="15654" y="1"/>
                  </a:moveTo>
                  <a:cubicBezTo>
                    <a:pt x="12140" y="1166"/>
                    <a:pt x="8686" y="1535"/>
                    <a:pt x="5731" y="1535"/>
                  </a:cubicBezTo>
                  <a:cubicBezTo>
                    <a:pt x="3522" y="1535"/>
                    <a:pt x="1591" y="1329"/>
                    <a:pt x="122" y="1095"/>
                  </a:cubicBezTo>
                  <a:cubicBezTo>
                    <a:pt x="61" y="2281"/>
                    <a:pt x="31" y="3436"/>
                    <a:pt x="0" y="4256"/>
                  </a:cubicBezTo>
                  <a:cubicBezTo>
                    <a:pt x="1505" y="4514"/>
                    <a:pt x="3615" y="4766"/>
                    <a:pt x="6073" y="4766"/>
                  </a:cubicBezTo>
                  <a:cubicBezTo>
                    <a:pt x="9126" y="4766"/>
                    <a:pt x="12716" y="4378"/>
                    <a:pt x="16353" y="3132"/>
                  </a:cubicBezTo>
                  <a:cubicBezTo>
                    <a:pt x="16171" y="2220"/>
                    <a:pt x="15897" y="1126"/>
                    <a:pt x="15654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0" name="Google Shape;3745;p80">
              <a:extLst>
                <a:ext uri="{FF2B5EF4-FFF2-40B4-BE49-F238E27FC236}">
                  <a16:creationId xmlns:a16="http://schemas.microsoft.com/office/drawing/2014/main" xmlns="" id="{FF8AFA01-D204-41FF-9E12-ADD591FFB399}"/>
                </a:ext>
              </a:extLst>
            </p:cNvPr>
            <p:cNvSpPr/>
            <p:nvPr/>
          </p:nvSpPr>
          <p:spPr>
            <a:xfrm>
              <a:off x="-3817175" y="7017313"/>
              <a:ext cx="107925" cy="384925"/>
            </a:xfrm>
            <a:custGeom>
              <a:avLst/>
              <a:gdLst/>
              <a:ahLst/>
              <a:cxnLst/>
              <a:rect l="l" t="t" r="r" b="b"/>
              <a:pathLst>
                <a:path w="4317" h="15397" extrusionOk="0">
                  <a:moveTo>
                    <a:pt x="3197" y="1"/>
                  </a:moveTo>
                  <a:cubicBezTo>
                    <a:pt x="2556" y="1"/>
                    <a:pt x="1643" y="304"/>
                    <a:pt x="730" y="868"/>
                  </a:cubicBezTo>
                  <a:cubicBezTo>
                    <a:pt x="730" y="868"/>
                    <a:pt x="1459" y="3847"/>
                    <a:pt x="1307" y="5670"/>
                  </a:cubicBezTo>
                  <a:cubicBezTo>
                    <a:pt x="1186" y="7494"/>
                    <a:pt x="304" y="11689"/>
                    <a:pt x="304" y="11689"/>
                  </a:cubicBezTo>
                  <a:cubicBezTo>
                    <a:pt x="304" y="11689"/>
                    <a:pt x="0" y="14120"/>
                    <a:pt x="122" y="15397"/>
                  </a:cubicBezTo>
                  <a:cubicBezTo>
                    <a:pt x="2250" y="12813"/>
                    <a:pt x="3800" y="10990"/>
                    <a:pt x="4134" y="6278"/>
                  </a:cubicBezTo>
                  <a:cubicBezTo>
                    <a:pt x="4316" y="4029"/>
                    <a:pt x="3739" y="1263"/>
                    <a:pt x="3435" y="17"/>
                  </a:cubicBezTo>
                  <a:cubicBezTo>
                    <a:pt x="3361" y="6"/>
                    <a:pt x="3281" y="1"/>
                    <a:pt x="3197" y="1"/>
                  </a:cubicBezTo>
                  <a:close/>
                </a:path>
              </a:pathLst>
            </a:custGeom>
            <a:solidFill>
              <a:srgbClr val="F8992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1" name="Google Shape;3746;p80">
              <a:extLst>
                <a:ext uri="{FF2B5EF4-FFF2-40B4-BE49-F238E27FC236}">
                  <a16:creationId xmlns:a16="http://schemas.microsoft.com/office/drawing/2014/main" xmlns="" id="{97FF792F-F049-4ACB-BA21-351D707B61F3}"/>
                </a:ext>
              </a:extLst>
            </p:cNvPr>
            <p:cNvSpPr/>
            <p:nvPr/>
          </p:nvSpPr>
          <p:spPr>
            <a:xfrm>
              <a:off x="-3814150" y="7017713"/>
              <a:ext cx="130725" cy="401250"/>
            </a:xfrm>
            <a:custGeom>
              <a:avLst/>
              <a:gdLst/>
              <a:ahLst/>
              <a:cxnLst/>
              <a:rect l="l" t="t" r="r" b="b"/>
              <a:pathLst>
                <a:path w="5229" h="16050" extrusionOk="0">
                  <a:moveTo>
                    <a:pt x="3314" y="1"/>
                  </a:moveTo>
                  <a:lnTo>
                    <a:pt x="3314" y="1"/>
                  </a:lnTo>
                  <a:cubicBezTo>
                    <a:pt x="3618" y="1247"/>
                    <a:pt x="4195" y="4013"/>
                    <a:pt x="4013" y="6262"/>
                  </a:cubicBezTo>
                  <a:cubicBezTo>
                    <a:pt x="3679" y="10974"/>
                    <a:pt x="2129" y="12797"/>
                    <a:pt x="1" y="15381"/>
                  </a:cubicBezTo>
                  <a:cubicBezTo>
                    <a:pt x="31" y="15685"/>
                    <a:pt x="92" y="15928"/>
                    <a:pt x="183" y="16050"/>
                  </a:cubicBezTo>
                  <a:cubicBezTo>
                    <a:pt x="183" y="16050"/>
                    <a:pt x="3527" y="13162"/>
                    <a:pt x="4378" y="8785"/>
                  </a:cubicBezTo>
                  <a:cubicBezTo>
                    <a:pt x="5229" y="4408"/>
                    <a:pt x="4287" y="1277"/>
                    <a:pt x="4013" y="487"/>
                  </a:cubicBezTo>
                  <a:cubicBezTo>
                    <a:pt x="3922" y="214"/>
                    <a:pt x="3679" y="62"/>
                    <a:pt x="3314" y="1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2" name="Google Shape;3747;p80">
              <a:extLst>
                <a:ext uri="{FF2B5EF4-FFF2-40B4-BE49-F238E27FC236}">
                  <a16:creationId xmlns:a16="http://schemas.microsoft.com/office/drawing/2014/main" xmlns="" id="{723398B1-632A-4DE6-AB6E-93A081A93793}"/>
                </a:ext>
              </a:extLst>
            </p:cNvPr>
            <p:cNvSpPr/>
            <p:nvPr/>
          </p:nvSpPr>
          <p:spPr>
            <a:xfrm>
              <a:off x="-3583900" y="7011213"/>
              <a:ext cx="165675" cy="353050"/>
            </a:xfrm>
            <a:custGeom>
              <a:avLst/>
              <a:gdLst/>
              <a:ahLst/>
              <a:cxnLst/>
              <a:rect l="l" t="t" r="r" b="b"/>
              <a:pathLst>
                <a:path w="6627" h="14122" extrusionOk="0">
                  <a:moveTo>
                    <a:pt x="1064" y="0"/>
                  </a:moveTo>
                  <a:cubicBezTo>
                    <a:pt x="639" y="0"/>
                    <a:pt x="274" y="60"/>
                    <a:pt x="1" y="170"/>
                  </a:cubicBezTo>
                  <a:cubicBezTo>
                    <a:pt x="31" y="1446"/>
                    <a:pt x="213" y="4273"/>
                    <a:pt x="943" y="6401"/>
                  </a:cubicBezTo>
                  <a:cubicBezTo>
                    <a:pt x="2524" y="10839"/>
                    <a:pt x="3891" y="12206"/>
                    <a:pt x="6627" y="14121"/>
                  </a:cubicBezTo>
                  <a:cubicBezTo>
                    <a:pt x="6414" y="12875"/>
                    <a:pt x="6080" y="10595"/>
                    <a:pt x="6080" y="10595"/>
                  </a:cubicBezTo>
                  <a:cubicBezTo>
                    <a:pt x="6080" y="10595"/>
                    <a:pt x="4135" y="6796"/>
                    <a:pt x="3527" y="5063"/>
                  </a:cubicBezTo>
                  <a:cubicBezTo>
                    <a:pt x="2919" y="3361"/>
                    <a:pt x="2828" y="291"/>
                    <a:pt x="2828" y="291"/>
                  </a:cubicBezTo>
                  <a:cubicBezTo>
                    <a:pt x="2192" y="90"/>
                    <a:pt x="1583" y="0"/>
                    <a:pt x="1064" y="0"/>
                  </a:cubicBezTo>
                  <a:close/>
                </a:path>
              </a:pathLst>
            </a:custGeom>
            <a:solidFill>
              <a:srgbClr val="F8992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3" name="Google Shape;3748;p80">
              <a:extLst>
                <a:ext uri="{FF2B5EF4-FFF2-40B4-BE49-F238E27FC236}">
                  <a16:creationId xmlns:a16="http://schemas.microsoft.com/office/drawing/2014/main" xmlns="" id="{82C5996C-ECEF-4ADC-BD02-4C15851E8032}"/>
                </a:ext>
              </a:extLst>
            </p:cNvPr>
            <p:cNvSpPr/>
            <p:nvPr/>
          </p:nvSpPr>
          <p:spPr>
            <a:xfrm>
              <a:off x="-3601375" y="7015438"/>
              <a:ext cx="184675" cy="367050"/>
            </a:xfrm>
            <a:custGeom>
              <a:avLst/>
              <a:gdLst/>
              <a:ahLst/>
              <a:cxnLst/>
              <a:rect l="l" t="t" r="r" b="b"/>
              <a:pathLst>
                <a:path w="7387" h="14682" extrusionOk="0">
                  <a:moveTo>
                    <a:pt x="700" y="1"/>
                  </a:moveTo>
                  <a:cubicBezTo>
                    <a:pt x="365" y="153"/>
                    <a:pt x="153" y="365"/>
                    <a:pt x="153" y="639"/>
                  </a:cubicBezTo>
                  <a:cubicBezTo>
                    <a:pt x="122" y="1460"/>
                    <a:pt x="1" y="4742"/>
                    <a:pt x="1976" y="8755"/>
                  </a:cubicBezTo>
                  <a:cubicBezTo>
                    <a:pt x="3952" y="12767"/>
                    <a:pt x="7326" y="14682"/>
                    <a:pt x="7326" y="14682"/>
                  </a:cubicBezTo>
                  <a:cubicBezTo>
                    <a:pt x="7387" y="14530"/>
                    <a:pt x="7387" y="14287"/>
                    <a:pt x="7326" y="13952"/>
                  </a:cubicBezTo>
                  <a:cubicBezTo>
                    <a:pt x="4590" y="12037"/>
                    <a:pt x="3223" y="10670"/>
                    <a:pt x="1642" y="6232"/>
                  </a:cubicBezTo>
                  <a:cubicBezTo>
                    <a:pt x="912" y="4104"/>
                    <a:pt x="730" y="1277"/>
                    <a:pt x="700" y="1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4" name="Google Shape;3749;p80">
              <a:extLst>
                <a:ext uri="{FF2B5EF4-FFF2-40B4-BE49-F238E27FC236}">
                  <a16:creationId xmlns:a16="http://schemas.microsoft.com/office/drawing/2014/main" xmlns="" id="{BAE8658F-735B-4416-8A7F-09F71B02E800}"/>
                </a:ext>
              </a:extLst>
            </p:cNvPr>
            <p:cNvSpPr/>
            <p:nvPr/>
          </p:nvSpPr>
          <p:spPr>
            <a:xfrm>
              <a:off x="-3984625" y="7209088"/>
              <a:ext cx="295125" cy="256275"/>
            </a:xfrm>
            <a:custGeom>
              <a:avLst/>
              <a:gdLst/>
              <a:ahLst/>
              <a:cxnLst/>
              <a:rect l="l" t="t" r="r" b="b"/>
              <a:pathLst>
                <a:path w="11805" h="10251" extrusionOk="0">
                  <a:moveTo>
                    <a:pt x="9400" y="1"/>
                  </a:moveTo>
                  <a:cubicBezTo>
                    <a:pt x="9219" y="1"/>
                    <a:pt x="9069" y="43"/>
                    <a:pt x="8978" y="127"/>
                  </a:cubicBezTo>
                  <a:cubicBezTo>
                    <a:pt x="8860" y="237"/>
                    <a:pt x="8710" y="267"/>
                    <a:pt x="8552" y="267"/>
                  </a:cubicBezTo>
                  <a:cubicBezTo>
                    <a:pt x="8357" y="267"/>
                    <a:pt x="8151" y="221"/>
                    <a:pt x="7981" y="221"/>
                  </a:cubicBezTo>
                  <a:cubicBezTo>
                    <a:pt x="7791" y="221"/>
                    <a:pt x="7645" y="278"/>
                    <a:pt x="7610" y="522"/>
                  </a:cubicBezTo>
                  <a:cubicBezTo>
                    <a:pt x="7519" y="1130"/>
                    <a:pt x="7610" y="1495"/>
                    <a:pt x="7610" y="1495"/>
                  </a:cubicBezTo>
                  <a:cubicBezTo>
                    <a:pt x="7610" y="1495"/>
                    <a:pt x="4359" y="4716"/>
                    <a:pt x="3116" y="5338"/>
                  </a:cubicBezTo>
                  <a:lnTo>
                    <a:pt x="3116" y="5338"/>
                  </a:lnTo>
                  <a:cubicBezTo>
                    <a:pt x="3180" y="5277"/>
                    <a:pt x="3171" y="5004"/>
                    <a:pt x="1409" y="3805"/>
                  </a:cubicBezTo>
                  <a:cubicBezTo>
                    <a:pt x="862" y="5051"/>
                    <a:pt x="346" y="6297"/>
                    <a:pt x="254" y="6966"/>
                  </a:cubicBezTo>
                  <a:cubicBezTo>
                    <a:pt x="1" y="8517"/>
                    <a:pt x="1002" y="10251"/>
                    <a:pt x="2459" y="10251"/>
                  </a:cubicBezTo>
                  <a:cubicBezTo>
                    <a:pt x="2573" y="10251"/>
                    <a:pt x="2689" y="10240"/>
                    <a:pt x="2808" y="10218"/>
                  </a:cubicBezTo>
                  <a:cubicBezTo>
                    <a:pt x="4419" y="9915"/>
                    <a:pt x="7154" y="7878"/>
                    <a:pt x="9799" y="4534"/>
                  </a:cubicBezTo>
                  <a:cubicBezTo>
                    <a:pt x="9799" y="4534"/>
                    <a:pt x="11805" y="2589"/>
                    <a:pt x="11318" y="1404"/>
                  </a:cubicBezTo>
                  <a:cubicBezTo>
                    <a:pt x="10968" y="468"/>
                    <a:pt x="10005" y="1"/>
                    <a:pt x="940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5" name="Google Shape;3750;p80">
              <a:extLst>
                <a:ext uri="{FF2B5EF4-FFF2-40B4-BE49-F238E27FC236}">
                  <a16:creationId xmlns:a16="http://schemas.microsoft.com/office/drawing/2014/main" xmlns="" id="{5B679EFF-9660-4B99-B112-6F7F1E9022B9}"/>
                </a:ext>
              </a:extLst>
            </p:cNvPr>
            <p:cNvSpPr/>
            <p:nvPr/>
          </p:nvSpPr>
          <p:spPr>
            <a:xfrm>
              <a:off x="-3949400" y="7212263"/>
              <a:ext cx="155050" cy="130725"/>
            </a:xfrm>
            <a:custGeom>
              <a:avLst/>
              <a:gdLst/>
              <a:ahLst/>
              <a:cxnLst/>
              <a:rect l="l" t="t" r="r" b="b"/>
              <a:pathLst>
                <a:path w="6202" h="5229" extrusionOk="0">
                  <a:moveTo>
                    <a:pt x="1763" y="0"/>
                  </a:moveTo>
                  <a:cubicBezTo>
                    <a:pt x="1763" y="0"/>
                    <a:pt x="821" y="1824"/>
                    <a:pt x="0" y="3678"/>
                  </a:cubicBezTo>
                  <a:cubicBezTo>
                    <a:pt x="1707" y="4863"/>
                    <a:pt x="1769" y="5143"/>
                    <a:pt x="1713" y="5208"/>
                  </a:cubicBezTo>
                  <a:lnTo>
                    <a:pt x="1713" y="5208"/>
                  </a:lnTo>
                  <a:cubicBezTo>
                    <a:pt x="2960" y="4579"/>
                    <a:pt x="6201" y="1368"/>
                    <a:pt x="6201" y="1368"/>
                  </a:cubicBezTo>
                  <a:lnTo>
                    <a:pt x="6201" y="1368"/>
                  </a:lnTo>
                  <a:lnTo>
                    <a:pt x="5563" y="1641"/>
                  </a:lnTo>
                  <a:cubicBezTo>
                    <a:pt x="5563" y="1641"/>
                    <a:pt x="4104" y="1520"/>
                    <a:pt x="1763" y="0"/>
                  </a:cubicBezTo>
                  <a:close/>
                  <a:moveTo>
                    <a:pt x="1713" y="5208"/>
                  </a:moveTo>
                  <a:lnTo>
                    <a:pt x="1713" y="5208"/>
                  </a:lnTo>
                  <a:cubicBezTo>
                    <a:pt x="1699" y="5215"/>
                    <a:pt x="1685" y="5222"/>
                    <a:pt x="1672" y="5228"/>
                  </a:cubicBezTo>
                  <a:cubicBezTo>
                    <a:pt x="1672" y="5228"/>
                    <a:pt x="1697" y="5227"/>
                    <a:pt x="1713" y="5208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7521F0C4-446D-4D64-85EA-8DB9FDD2654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500" b="98167" l="10000" r="91620"/>
                    </a14:imgEffect>
                  </a14:imgLayer>
                </a14:imgProps>
              </a:ext>
            </a:extLst>
          </a:blip>
          <a:srcRect l="22477" t="2016" r="31449" b="4741"/>
          <a:stretch/>
        </p:blipFill>
        <p:spPr>
          <a:xfrm>
            <a:off x="2508642" y="907933"/>
            <a:ext cx="1742615" cy="211597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AD224F9-DA8E-4CD7-BFC0-2860F548C27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161" b="41917" l="40679" r="83675"/>
                    </a14:imgEffect>
                  </a14:imgLayer>
                </a14:imgProps>
              </a:ext>
            </a:extLst>
          </a:blip>
          <a:srcRect l="41661" r="17723" b="60000"/>
          <a:stretch/>
        </p:blipFill>
        <p:spPr>
          <a:xfrm>
            <a:off x="6774422" y="1762539"/>
            <a:ext cx="2324945" cy="183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50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8" descr="Best 50+ Kindergarten PowerPoint Backgrounds on HipWallpaper | Awsome  PowerPoint Backgrounds, Awesome PowerPoint Backgrounds and Tablet  PowerPoint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294" y="-29980"/>
            <a:ext cx="12257293" cy="6881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oogle Shape;1512;p56">
            <a:extLst>
              <a:ext uri="{FF2B5EF4-FFF2-40B4-BE49-F238E27FC236}">
                <a16:creationId xmlns:a16="http://schemas.microsoft.com/office/drawing/2014/main" xmlns="" id="{89B4A218-48C6-41CF-92D1-2DF23BAEDB21}"/>
              </a:ext>
            </a:extLst>
          </p:cNvPr>
          <p:cNvGrpSpPr/>
          <p:nvPr/>
        </p:nvGrpSpPr>
        <p:grpSpPr>
          <a:xfrm flipH="1">
            <a:off x="3262396" y="3879623"/>
            <a:ext cx="4050464" cy="5956755"/>
            <a:chOff x="1862899" y="1669750"/>
            <a:chExt cx="2709114" cy="4593106"/>
          </a:xfrm>
        </p:grpSpPr>
        <p:sp>
          <p:nvSpPr>
            <p:cNvPr id="7" name="Google Shape;1513;p56">
              <a:extLst>
                <a:ext uri="{FF2B5EF4-FFF2-40B4-BE49-F238E27FC236}">
                  <a16:creationId xmlns:a16="http://schemas.microsoft.com/office/drawing/2014/main" xmlns="" id="{D974823A-68C9-432B-85E6-0B038D02BB11}"/>
                </a:ext>
              </a:extLst>
            </p:cNvPr>
            <p:cNvSpPr/>
            <p:nvPr/>
          </p:nvSpPr>
          <p:spPr>
            <a:xfrm>
              <a:off x="1894306" y="5659175"/>
              <a:ext cx="2598422" cy="603680"/>
            </a:xfrm>
            <a:custGeom>
              <a:avLst/>
              <a:gdLst/>
              <a:ahLst/>
              <a:cxnLst/>
              <a:rect l="l" t="t" r="r" b="b"/>
              <a:pathLst>
                <a:path w="40822" h="9484" extrusionOk="0">
                  <a:moveTo>
                    <a:pt x="20426" y="0"/>
                  </a:moveTo>
                  <a:cubicBezTo>
                    <a:pt x="9149" y="0"/>
                    <a:pt x="0" y="2128"/>
                    <a:pt x="0" y="4742"/>
                  </a:cubicBezTo>
                  <a:cubicBezTo>
                    <a:pt x="0" y="7386"/>
                    <a:pt x="9149" y="9483"/>
                    <a:pt x="20426" y="9483"/>
                  </a:cubicBezTo>
                  <a:cubicBezTo>
                    <a:pt x="31703" y="9483"/>
                    <a:pt x="40821" y="7386"/>
                    <a:pt x="40821" y="4742"/>
                  </a:cubicBezTo>
                  <a:cubicBezTo>
                    <a:pt x="40821" y="2128"/>
                    <a:pt x="31703" y="0"/>
                    <a:pt x="20426" y="0"/>
                  </a:cubicBezTo>
                  <a:close/>
                </a:path>
              </a:pathLst>
            </a:custGeom>
            <a:solidFill>
              <a:srgbClr val="BCBCB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" name="Google Shape;1514;p56">
              <a:extLst>
                <a:ext uri="{FF2B5EF4-FFF2-40B4-BE49-F238E27FC236}">
                  <a16:creationId xmlns:a16="http://schemas.microsoft.com/office/drawing/2014/main" xmlns="" id="{E922565E-4120-4939-9754-9BAA2E334287}"/>
                </a:ext>
              </a:extLst>
            </p:cNvPr>
            <p:cNvSpPr/>
            <p:nvPr/>
          </p:nvSpPr>
          <p:spPr>
            <a:xfrm>
              <a:off x="2103210" y="3029857"/>
              <a:ext cx="416033" cy="483759"/>
            </a:xfrm>
            <a:custGeom>
              <a:avLst/>
              <a:gdLst/>
              <a:ahLst/>
              <a:cxnLst/>
              <a:rect l="l" t="t" r="r" b="b"/>
              <a:pathLst>
                <a:path w="6536" h="7600" extrusionOk="0">
                  <a:moveTo>
                    <a:pt x="1" y="0"/>
                  </a:moveTo>
                  <a:cubicBezTo>
                    <a:pt x="1946" y="3405"/>
                    <a:pt x="4439" y="6475"/>
                    <a:pt x="6110" y="7599"/>
                  </a:cubicBezTo>
                  <a:lnTo>
                    <a:pt x="6536" y="791"/>
                  </a:lnTo>
                  <a:lnTo>
                    <a:pt x="6536" y="791"/>
                  </a:lnTo>
                  <a:cubicBezTo>
                    <a:pt x="5822" y="974"/>
                    <a:pt x="5108" y="1059"/>
                    <a:pt x="4401" y="1059"/>
                  </a:cubicBezTo>
                  <a:cubicBezTo>
                    <a:pt x="2880" y="1059"/>
                    <a:pt x="1391" y="664"/>
                    <a:pt x="1" y="0"/>
                  </a:cubicBezTo>
                  <a:close/>
                </a:path>
              </a:pathLst>
            </a:custGeom>
            <a:solidFill>
              <a:srgbClr val="723A3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" name="Google Shape;1515;p56">
              <a:extLst>
                <a:ext uri="{FF2B5EF4-FFF2-40B4-BE49-F238E27FC236}">
                  <a16:creationId xmlns:a16="http://schemas.microsoft.com/office/drawing/2014/main" xmlns="" id="{024266CB-02AF-4A78-BDBA-46A8F2343781}"/>
                </a:ext>
              </a:extLst>
            </p:cNvPr>
            <p:cNvSpPr/>
            <p:nvPr/>
          </p:nvSpPr>
          <p:spPr>
            <a:xfrm>
              <a:off x="1862899" y="2185683"/>
              <a:ext cx="663705" cy="915132"/>
            </a:xfrm>
            <a:custGeom>
              <a:avLst/>
              <a:gdLst/>
              <a:ahLst/>
              <a:cxnLst/>
              <a:rect l="l" t="t" r="r" b="b"/>
              <a:pathLst>
                <a:path w="10427" h="14377" extrusionOk="0">
                  <a:moveTo>
                    <a:pt x="3233" y="0"/>
                  </a:moveTo>
                  <a:cubicBezTo>
                    <a:pt x="3219" y="0"/>
                    <a:pt x="3206" y="2"/>
                    <a:pt x="3192" y="4"/>
                  </a:cubicBezTo>
                  <a:cubicBezTo>
                    <a:pt x="2585" y="126"/>
                    <a:pt x="3192" y="2375"/>
                    <a:pt x="3192" y="2375"/>
                  </a:cubicBezTo>
                  <a:cubicBezTo>
                    <a:pt x="3192" y="2375"/>
                    <a:pt x="2544" y="146"/>
                    <a:pt x="1953" y="146"/>
                  </a:cubicBezTo>
                  <a:cubicBezTo>
                    <a:pt x="1930" y="146"/>
                    <a:pt x="1908" y="150"/>
                    <a:pt x="1885" y="156"/>
                  </a:cubicBezTo>
                  <a:cubicBezTo>
                    <a:pt x="1338" y="339"/>
                    <a:pt x="1916" y="2466"/>
                    <a:pt x="1977" y="2770"/>
                  </a:cubicBezTo>
                  <a:cubicBezTo>
                    <a:pt x="1917" y="2473"/>
                    <a:pt x="1365" y="670"/>
                    <a:pt x="887" y="670"/>
                  </a:cubicBezTo>
                  <a:cubicBezTo>
                    <a:pt x="875" y="670"/>
                    <a:pt x="863" y="671"/>
                    <a:pt x="852" y="673"/>
                  </a:cubicBezTo>
                  <a:cubicBezTo>
                    <a:pt x="335" y="764"/>
                    <a:pt x="1" y="4503"/>
                    <a:pt x="1855" y="9244"/>
                  </a:cubicBezTo>
                  <a:cubicBezTo>
                    <a:pt x="2372" y="10582"/>
                    <a:pt x="3071" y="11980"/>
                    <a:pt x="3831" y="13317"/>
                  </a:cubicBezTo>
                  <a:cubicBezTo>
                    <a:pt x="5242" y="13981"/>
                    <a:pt x="6724" y="14376"/>
                    <a:pt x="8247" y="14376"/>
                  </a:cubicBezTo>
                  <a:cubicBezTo>
                    <a:pt x="8956" y="14376"/>
                    <a:pt x="9673" y="14291"/>
                    <a:pt x="10396" y="14108"/>
                  </a:cubicBezTo>
                  <a:lnTo>
                    <a:pt x="10427" y="13591"/>
                  </a:lnTo>
                  <a:cubicBezTo>
                    <a:pt x="10427" y="13591"/>
                    <a:pt x="6323" y="8971"/>
                    <a:pt x="5472" y="6934"/>
                  </a:cubicBezTo>
                  <a:cubicBezTo>
                    <a:pt x="4651" y="4898"/>
                    <a:pt x="4591" y="4533"/>
                    <a:pt x="4591" y="4533"/>
                  </a:cubicBezTo>
                  <a:cubicBezTo>
                    <a:pt x="4591" y="4533"/>
                    <a:pt x="5655" y="2162"/>
                    <a:pt x="4955" y="1767"/>
                  </a:cubicBezTo>
                  <a:cubicBezTo>
                    <a:pt x="4847" y="1704"/>
                    <a:pt x="4754" y="1677"/>
                    <a:pt x="4676" y="1677"/>
                  </a:cubicBezTo>
                  <a:cubicBezTo>
                    <a:pt x="4226" y="1677"/>
                    <a:pt x="4226" y="2557"/>
                    <a:pt x="4226" y="2557"/>
                  </a:cubicBezTo>
                  <a:cubicBezTo>
                    <a:pt x="4226" y="2557"/>
                    <a:pt x="3819" y="0"/>
                    <a:pt x="3233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" name="Google Shape;1516;p56">
              <a:extLst>
                <a:ext uri="{FF2B5EF4-FFF2-40B4-BE49-F238E27FC236}">
                  <a16:creationId xmlns:a16="http://schemas.microsoft.com/office/drawing/2014/main" xmlns="" id="{87F758C6-E7B1-4BD3-9E82-435E24B92312}"/>
                </a:ext>
              </a:extLst>
            </p:cNvPr>
            <p:cNvSpPr/>
            <p:nvPr/>
          </p:nvSpPr>
          <p:spPr>
            <a:xfrm>
              <a:off x="2933225" y="3040373"/>
              <a:ext cx="323164" cy="134360"/>
            </a:xfrm>
            <a:custGeom>
              <a:avLst/>
              <a:gdLst/>
              <a:ahLst/>
              <a:cxnLst/>
              <a:rect l="l" t="t" r="r" b="b"/>
              <a:pathLst>
                <a:path w="5077" h="2081" extrusionOk="0">
                  <a:moveTo>
                    <a:pt x="915" y="1"/>
                  </a:moveTo>
                  <a:cubicBezTo>
                    <a:pt x="610" y="1"/>
                    <a:pt x="305" y="7"/>
                    <a:pt x="1" y="18"/>
                  </a:cubicBezTo>
                  <a:cubicBezTo>
                    <a:pt x="183" y="961"/>
                    <a:pt x="213" y="1781"/>
                    <a:pt x="213" y="1781"/>
                  </a:cubicBezTo>
                  <a:cubicBezTo>
                    <a:pt x="944" y="1995"/>
                    <a:pt x="1581" y="2080"/>
                    <a:pt x="2132" y="2080"/>
                  </a:cubicBezTo>
                  <a:cubicBezTo>
                    <a:pt x="4236" y="2080"/>
                    <a:pt x="5077" y="839"/>
                    <a:pt x="5077" y="839"/>
                  </a:cubicBezTo>
                  <a:cubicBezTo>
                    <a:pt x="4985" y="717"/>
                    <a:pt x="4894" y="565"/>
                    <a:pt x="4833" y="383"/>
                  </a:cubicBezTo>
                  <a:cubicBezTo>
                    <a:pt x="3527" y="112"/>
                    <a:pt x="2221" y="1"/>
                    <a:pt x="915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" name="Google Shape;1517;p56">
              <a:extLst>
                <a:ext uri="{FF2B5EF4-FFF2-40B4-BE49-F238E27FC236}">
                  <a16:creationId xmlns:a16="http://schemas.microsoft.com/office/drawing/2014/main" xmlns="" id="{3454910F-AFE4-4CB3-913A-2A48C2178D45}"/>
                </a:ext>
              </a:extLst>
            </p:cNvPr>
            <p:cNvSpPr/>
            <p:nvPr/>
          </p:nvSpPr>
          <p:spPr>
            <a:xfrm>
              <a:off x="2896500" y="2917639"/>
              <a:ext cx="344424" cy="149011"/>
            </a:xfrm>
            <a:custGeom>
              <a:avLst/>
              <a:gdLst/>
              <a:ahLst/>
              <a:cxnLst/>
              <a:rect l="l" t="t" r="r" b="b"/>
              <a:pathLst>
                <a:path w="5411" h="2341" extrusionOk="0">
                  <a:moveTo>
                    <a:pt x="5319" y="1"/>
                  </a:moveTo>
                  <a:lnTo>
                    <a:pt x="0" y="183"/>
                  </a:lnTo>
                  <a:cubicBezTo>
                    <a:pt x="274" y="730"/>
                    <a:pt x="456" y="1368"/>
                    <a:pt x="578" y="1976"/>
                  </a:cubicBezTo>
                  <a:cubicBezTo>
                    <a:pt x="882" y="1965"/>
                    <a:pt x="1187" y="1959"/>
                    <a:pt x="1492" y="1959"/>
                  </a:cubicBezTo>
                  <a:cubicBezTo>
                    <a:pt x="2798" y="1959"/>
                    <a:pt x="4104" y="2070"/>
                    <a:pt x="5410" y="2341"/>
                  </a:cubicBezTo>
                  <a:cubicBezTo>
                    <a:pt x="5076" y="1368"/>
                    <a:pt x="5319" y="1"/>
                    <a:pt x="5319" y="1"/>
                  </a:cubicBezTo>
                  <a:close/>
                </a:path>
              </a:pathLst>
            </a:custGeom>
            <a:solidFill>
              <a:srgbClr val="723A3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" name="Google Shape;1518;p56">
              <a:extLst>
                <a:ext uri="{FF2B5EF4-FFF2-40B4-BE49-F238E27FC236}">
                  <a16:creationId xmlns:a16="http://schemas.microsoft.com/office/drawing/2014/main" xmlns="" id="{E316AA01-4592-4AB5-B0D5-B16A899741C8}"/>
                </a:ext>
              </a:extLst>
            </p:cNvPr>
            <p:cNvSpPr/>
            <p:nvPr/>
          </p:nvSpPr>
          <p:spPr>
            <a:xfrm>
              <a:off x="2499823" y="3033739"/>
              <a:ext cx="1298320" cy="489551"/>
            </a:xfrm>
            <a:custGeom>
              <a:avLst/>
              <a:gdLst/>
              <a:ahLst/>
              <a:cxnLst/>
              <a:rect l="l" t="t" r="r" b="b"/>
              <a:pathLst>
                <a:path w="20397" h="7691" extrusionOk="0">
                  <a:moveTo>
                    <a:pt x="396" y="0"/>
                  </a:moveTo>
                  <a:cubicBezTo>
                    <a:pt x="396" y="0"/>
                    <a:pt x="214" y="973"/>
                    <a:pt x="62" y="2250"/>
                  </a:cubicBezTo>
                  <a:cubicBezTo>
                    <a:pt x="31" y="2432"/>
                    <a:pt x="31" y="2645"/>
                    <a:pt x="1" y="2827"/>
                  </a:cubicBezTo>
                  <a:cubicBezTo>
                    <a:pt x="6080" y="5623"/>
                    <a:pt x="12828" y="7326"/>
                    <a:pt x="19454" y="7690"/>
                  </a:cubicBezTo>
                  <a:cubicBezTo>
                    <a:pt x="20032" y="7265"/>
                    <a:pt x="20396" y="6991"/>
                    <a:pt x="20396" y="6991"/>
                  </a:cubicBezTo>
                  <a:cubicBezTo>
                    <a:pt x="20244" y="6687"/>
                    <a:pt x="20062" y="6383"/>
                    <a:pt x="19849" y="6079"/>
                  </a:cubicBezTo>
                  <a:cubicBezTo>
                    <a:pt x="19333" y="5350"/>
                    <a:pt x="18725" y="4529"/>
                    <a:pt x="18086" y="3800"/>
                  </a:cubicBezTo>
                  <a:cubicBezTo>
                    <a:pt x="17661" y="3313"/>
                    <a:pt x="17205" y="2857"/>
                    <a:pt x="16779" y="2462"/>
                  </a:cubicBezTo>
                  <a:cubicBezTo>
                    <a:pt x="16415" y="2158"/>
                    <a:pt x="16050" y="1885"/>
                    <a:pt x="15715" y="1672"/>
                  </a:cubicBezTo>
                  <a:cubicBezTo>
                    <a:pt x="14582" y="1002"/>
                    <a:pt x="13584" y="843"/>
                    <a:pt x="12890" y="843"/>
                  </a:cubicBezTo>
                  <a:cubicBezTo>
                    <a:pt x="12263" y="843"/>
                    <a:pt x="11886" y="973"/>
                    <a:pt x="11886" y="973"/>
                  </a:cubicBezTo>
                  <a:cubicBezTo>
                    <a:pt x="11004" y="1841"/>
                    <a:pt x="9922" y="2078"/>
                    <a:pt x="9003" y="2078"/>
                  </a:cubicBezTo>
                  <a:cubicBezTo>
                    <a:pt x="7895" y="2078"/>
                    <a:pt x="7022" y="1733"/>
                    <a:pt x="7022" y="1733"/>
                  </a:cubicBezTo>
                  <a:lnTo>
                    <a:pt x="4864" y="1550"/>
                  </a:lnTo>
                  <a:cubicBezTo>
                    <a:pt x="4317" y="1155"/>
                    <a:pt x="396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" name="Google Shape;1519;p56">
              <a:extLst>
                <a:ext uri="{FF2B5EF4-FFF2-40B4-BE49-F238E27FC236}">
                  <a16:creationId xmlns:a16="http://schemas.microsoft.com/office/drawing/2014/main" xmlns="" id="{75AF767E-4492-4BDC-BB17-325698AEA73E}"/>
                </a:ext>
              </a:extLst>
            </p:cNvPr>
            <p:cNvSpPr/>
            <p:nvPr/>
          </p:nvSpPr>
          <p:spPr>
            <a:xfrm>
              <a:off x="2482446" y="3210208"/>
              <a:ext cx="1257646" cy="726593"/>
            </a:xfrm>
            <a:custGeom>
              <a:avLst/>
              <a:gdLst/>
              <a:ahLst/>
              <a:cxnLst/>
              <a:rect l="l" t="t" r="r" b="b"/>
              <a:pathLst>
                <a:path w="19758" h="11415" extrusionOk="0">
                  <a:moveTo>
                    <a:pt x="274" y="0"/>
                  </a:moveTo>
                  <a:cubicBezTo>
                    <a:pt x="213" y="486"/>
                    <a:pt x="183" y="973"/>
                    <a:pt x="122" y="1489"/>
                  </a:cubicBezTo>
                  <a:cubicBezTo>
                    <a:pt x="92" y="1793"/>
                    <a:pt x="92" y="2128"/>
                    <a:pt x="61" y="2432"/>
                  </a:cubicBezTo>
                  <a:cubicBezTo>
                    <a:pt x="0" y="3678"/>
                    <a:pt x="31" y="4742"/>
                    <a:pt x="304" y="5137"/>
                  </a:cubicBezTo>
                  <a:cubicBezTo>
                    <a:pt x="547" y="5471"/>
                    <a:pt x="851" y="5806"/>
                    <a:pt x="1155" y="6110"/>
                  </a:cubicBezTo>
                  <a:cubicBezTo>
                    <a:pt x="1946" y="6900"/>
                    <a:pt x="2827" y="7538"/>
                    <a:pt x="2827" y="7538"/>
                  </a:cubicBezTo>
                  <a:cubicBezTo>
                    <a:pt x="2827" y="7538"/>
                    <a:pt x="3253" y="10031"/>
                    <a:pt x="3830" y="10942"/>
                  </a:cubicBezTo>
                  <a:cubicBezTo>
                    <a:pt x="4040" y="11264"/>
                    <a:pt x="6141" y="11414"/>
                    <a:pt x="8547" y="11414"/>
                  </a:cubicBezTo>
                  <a:cubicBezTo>
                    <a:pt x="12057" y="11414"/>
                    <a:pt x="16218" y="11094"/>
                    <a:pt x="16110" y="10517"/>
                  </a:cubicBezTo>
                  <a:cubicBezTo>
                    <a:pt x="15988" y="9727"/>
                    <a:pt x="15745" y="8602"/>
                    <a:pt x="15593" y="7842"/>
                  </a:cubicBezTo>
                  <a:cubicBezTo>
                    <a:pt x="15502" y="7417"/>
                    <a:pt x="15441" y="7113"/>
                    <a:pt x="15441" y="7113"/>
                  </a:cubicBezTo>
                  <a:cubicBezTo>
                    <a:pt x="16931" y="6748"/>
                    <a:pt x="18694" y="5623"/>
                    <a:pt x="19758" y="4863"/>
                  </a:cubicBezTo>
                  <a:cubicBezTo>
                    <a:pt x="13131" y="4499"/>
                    <a:pt x="6353" y="2827"/>
                    <a:pt x="2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" name="Google Shape;1520;p56">
              <a:extLst>
                <a:ext uri="{FF2B5EF4-FFF2-40B4-BE49-F238E27FC236}">
                  <a16:creationId xmlns:a16="http://schemas.microsoft.com/office/drawing/2014/main" xmlns="" id="{5FA547F7-16ED-44E6-9265-76D1C4E24AE0}"/>
                </a:ext>
              </a:extLst>
            </p:cNvPr>
            <p:cNvSpPr/>
            <p:nvPr/>
          </p:nvSpPr>
          <p:spPr>
            <a:xfrm>
              <a:off x="2213519" y="2588115"/>
              <a:ext cx="417051" cy="586176"/>
            </a:xfrm>
            <a:custGeom>
              <a:avLst/>
              <a:gdLst/>
              <a:ahLst/>
              <a:cxnLst/>
              <a:rect l="l" t="t" r="r" b="b"/>
              <a:pathLst>
                <a:path w="6552" h="9209" extrusionOk="0">
                  <a:moveTo>
                    <a:pt x="3403" y="0"/>
                  </a:moveTo>
                  <a:cubicBezTo>
                    <a:pt x="3352" y="0"/>
                    <a:pt x="3302" y="4"/>
                    <a:pt x="3253" y="10"/>
                  </a:cubicBezTo>
                  <a:cubicBezTo>
                    <a:pt x="3253" y="10"/>
                    <a:pt x="3982" y="2199"/>
                    <a:pt x="4256" y="2746"/>
                  </a:cubicBezTo>
                  <a:cubicBezTo>
                    <a:pt x="4256" y="2746"/>
                    <a:pt x="1520" y="4326"/>
                    <a:pt x="0" y="4600"/>
                  </a:cubicBezTo>
                  <a:cubicBezTo>
                    <a:pt x="0" y="4600"/>
                    <a:pt x="851" y="5877"/>
                    <a:pt x="1551" y="6576"/>
                  </a:cubicBezTo>
                  <a:cubicBezTo>
                    <a:pt x="1551" y="6576"/>
                    <a:pt x="2158" y="6302"/>
                    <a:pt x="2523" y="5846"/>
                  </a:cubicBezTo>
                  <a:cubicBezTo>
                    <a:pt x="2561" y="5802"/>
                    <a:pt x="2589" y="5782"/>
                    <a:pt x="2609" y="5782"/>
                  </a:cubicBezTo>
                  <a:cubicBezTo>
                    <a:pt x="2790" y="5782"/>
                    <a:pt x="2219" y="7518"/>
                    <a:pt x="2219" y="7518"/>
                  </a:cubicBezTo>
                  <a:cubicBezTo>
                    <a:pt x="2219" y="7518"/>
                    <a:pt x="2736" y="8551"/>
                    <a:pt x="3952" y="9038"/>
                  </a:cubicBezTo>
                  <a:cubicBezTo>
                    <a:pt x="4243" y="9162"/>
                    <a:pt x="4499" y="9209"/>
                    <a:pt x="4721" y="9209"/>
                  </a:cubicBezTo>
                  <a:cubicBezTo>
                    <a:pt x="5424" y="9209"/>
                    <a:pt x="5776" y="8734"/>
                    <a:pt x="5776" y="8734"/>
                  </a:cubicBezTo>
                  <a:cubicBezTo>
                    <a:pt x="5776" y="8734"/>
                    <a:pt x="5776" y="5451"/>
                    <a:pt x="6171" y="3840"/>
                  </a:cubicBezTo>
                  <a:cubicBezTo>
                    <a:pt x="6552" y="2287"/>
                    <a:pt x="4758" y="0"/>
                    <a:pt x="3403" y="0"/>
                  </a:cubicBezTo>
                  <a:close/>
                </a:path>
              </a:pathLst>
            </a:custGeom>
            <a:solidFill>
              <a:srgbClr val="3D192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" name="Google Shape;1521;p56">
              <a:extLst>
                <a:ext uri="{FF2B5EF4-FFF2-40B4-BE49-F238E27FC236}">
                  <a16:creationId xmlns:a16="http://schemas.microsoft.com/office/drawing/2014/main" xmlns="" id="{8713C8D3-B5FC-433E-B184-2589B6A98928}"/>
                </a:ext>
              </a:extLst>
            </p:cNvPr>
            <p:cNvSpPr/>
            <p:nvPr/>
          </p:nvSpPr>
          <p:spPr>
            <a:xfrm>
              <a:off x="2432162" y="2695177"/>
              <a:ext cx="222529" cy="175172"/>
            </a:xfrm>
            <a:custGeom>
              <a:avLst/>
              <a:gdLst/>
              <a:ahLst/>
              <a:cxnLst/>
              <a:rect l="l" t="t" r="r" b="b"/>
              <a:pathLst>
                <a:path w="3496" h="2752" extrusionOk="0">
                  <a:moveTo>
                    <a:pt x="882" y="0"/>
                  </a:moveTo>
                  <a:cubicBezTo>
                    <a:pt x="881" y="0"/>
                    <a:pt x="0" y="243"/>
                    <a:pt x="1125" y="1611"/>
                  </a:cubicBezTo>
                  <a:cubicBezTo>
                    <a:pt x="1776" y="2408"/>
                    <a:pt x="2417" y="2751"/>
                    <a:pt x="2855" y="2751"/>
                  </a:cubicBezTo>
                  <a:cubicBezTo>
                    <a:pt x="3152" y="2751"/>
                    <a:pt x="3355" y="2593"/>
                    <a:pt x="3404" y="2310"/>
                  </a:cubicBezTo>
                  <a:cubicBezTo>
                    <a:pt x="3496" y="1641"/>
                    <a:pt x="882" y="0"/>
                    <a:pt x="882" y="0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" name="Google Shape;1522;p56">
              <a:extLst>
                <a:ext uri="{FF2B5EF4-FFF2-40B4-BE49-F238E27FC236}">
                  <a16:creationId xmlns:a16="http://schemas.microsoft.com/office/drawing/2014/main" xmlns="" id="{FBA3E285-0B54-4D8C-9FC1-5347D514D2AD}"/>
                </a:ext>
              </a:extLst>
            </p:cNvPr>
            <p:cNvSpPr/>
            <p:nvPr/>
          </p:nvSpPr>
          <p:spPr>
            <a:xfrm>
              <a:off x="3446768" y="2588115"/>
              <a:ext cx="417115" cy="586176"/>
            </a:xfrm>
            <a:custGeom>
              <a:avLst/>
              <a:gdLst/>
              <a:ahLst/>
              <a:cxnLst/>
              <a:rect l="l" t="t" r="r" b="b"/>
              <a:pathLst>
                <a:path w="6553" h="9209" extrusionOk="0">
                  <a:moveTo>
                    <a:pt x="3150" y="0"/>
                  </a:moveTo>
                  <a:cubicBezTo>
                    <a:pt x="1795" y="0"/>
                    <a:pt x="1" y="2287"/>
                    <a:pt x="352" y="3840"/>
                  </a:cubicBezTo>
                  <a:cubicBezTo>
                    <a:pt x="747" y="5451"/>
                    <a:pt x="778" y="8734"/>
                    <a:pt x="778" y="8734"/>
                  </a:cubicBezTo>
                  <a:cubicBezTo>
                    <a:pt x="778" y="8734"/>
                    <a:pt x="1129" y="9209"/>
                    <a:pt x="1833" y="9209"/>
                  </a:cubicBezTo>
                  <a:cubicBezTo>
                    <a:pt x="2054" y="9209"/>
                    <a:pt x="2310" y="9162"/>
                    <a:pt x="2601" y="9038"/>
                  </a:cubicBezTo>
                  <a:cubicBezTo>
                    <a:pt x="3817" y="8551"/>
                    <a:pt x="4304" y="7518"/>
                    <a:pt x="4304" y="7518"/>
                  </a:cubicBezTo>
                  <a:cubicBezTo>
                    <a:pt x="4304" y="7518"/>
                    <a:pt x="3758" y="5782"/>
                    <a:pt x="3921" y="5782"/>
                  </a:cubicBezTo>
                  <a:cubicBezTo>
                    <a:pt x="3939" y="5782"/>
                    <a:pt x="3964" y="5802"/>
                    <a:pt x="4000" y="5846"/>
                  </a:cubicBezTo>
                  <a:cubicBezTo>
                    <a:pt x="4364" y="6302"/>
                    <a:pt x="5003" y="6576"/>
                    <a:pt x="5003" y="6576"/>
                  </a:cubicBezTo>
                  <a:cubicBezTo>
                    <a:pt x="5702" y="5877"/>
                    <a:pt x="6553" y="4600"/>
                    <a:pt x="6553" y="4600"/>
                  </a:cubicBezTo>
                  <a:cubicBezTo>
                    <a:pt x="5003" y="4326"/>
                    <a:pt x="2267" y="2746"/>
                    <a:pt x="2267" y="2746"/>
                  </a:cubicBezTo>
                  <a:cubicBezTo>
                    <a:pt x="2571" y="2199"/>
                    <a:pt x="3301" y="10"/>
                    <a:pt x="3301" y="10"/>
                  </a:cubicBezTo>
                  <a:cubicBezTo>
                    <a:pt x="3251" y="4"/>
                    <a:pt x="3201" y="0"/>
                    <a:pt x="3150" y="0"/>
                  </a:cubicBezTo>
                  <a:close/>
                </a:path>
              </a:pathLst>
            </a:custGeom>
            <a:solidFill>
              <a:srgbClr val="3D192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" name="Google Shape;1523;p56">
              <a:extLst>
                <a:ext uri="{FF2B5EF4-FFF2-40B4-BE49-F238E27FC236}">
                  <a16:creationId xmlns:a16="http://schemas.microsoft.com/office/drawing/2014/main" xmlns="" id="{4B350D2B-70F7-4F9B-AB5C-6C1A643ADCAE}"/>
                </a:ext>
              </a:extLst>
            </p:cNvPr>
            <p:cNvSpPr/>
            <p:nvPr/>
          </p:nvSpPr>
          <p:spPr>
            <a:xfrm>
              <a:off x="3422707" y="2695177"/>
              <a:ext cx="222593" cy="175172"/>
            </a:xfrm>
            <a:custGeom>
              <a:avLst/>
              <a:gdLst/>
              <a:ahLst/>
              <a:cxnLst/>
              <a:rect l="l" t="t" r="r" b="b"/>
              <a:pathLst>
                <a:path w="3497" h="2752" extrusionOk="0">
                  <a:moveTo>
                    <a:pt x="2615" y="0"/>
                  </a:moveTo>
                  <a:cubicBezTo>
                    <a:pt x="2615" y="0"/>
                    <a:pt x="1" y="1641"/>
                    <a:pt x="92" y="2310"/>
                  </a:cubicBezTo>
                  <a:cubicBezTo>
                    <a:pt x="141" y="2593"/>
                    <a:pt x="344" y="2751"/>
                    <a:pt x="641" y="2751"/>
                  </a:cubicBezTo>
                  <a:cubicBezTo>
                    <a:pt x="1079" y="2751"/>
                    <a:pt x="1720" y="2408"/>
                    <a:pt x="2372" y="1611"/>
                  </a:cubicBezTo>
                  <a:cubicBezTo>
                    <a:pt x="3496" y="243"/>
                    <a:pt x="2615" y="0"/>
                    <a:pt x="2615" y="0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" name="Google Shape;1524;p56">
              <a:extLst>
                <a:ext uri="{FF2B5EF4-FFF2-40B4-BE49-F238E27FC236}">
                  <a16:creationId xmlns:a16="http://schemas.microsoft.com/office/drawing/2014/main" xmlns="" id="{9B5E5A7E-614B-4544-97D5-EC80B7F93ACB}"/>
                </a:ext>
              </a:extLst>
            </p:cNvPr>
            <p:cNvSpPr/>
            <p:nvPr/>
          </p:nvSpPr>
          <p:spPr>
            <a:xfrm>
              <a:off x="2213519" y="2471850"/>
              <a:ext cx="251555" cy="160850"/>
            </a:xfrm>
            <a:custGeom>
              <a:avLst/>
              <a:gdLst/>
              <a:ahLst/>
              <a:cxnLst/>
              <a:rect l="l" t="t" r="r" b="b"/>
              <a:pathLst>
                <a:path w="3952" h="2527" extrusionOk="0">
                  <a:moveTo>
                    <a:pt x="2186" y="1"/>
                  </a:moveTo>
                  <a:cubicBezTo>
                    <a:pt x="1416" y="1"/>
                    <a:pt x="643" y="232"/>
                    <a:pt x="0" y="688"/>
                  </a:cubicBezTo>
                  <a:cubicBezTo>
                    <a:pt x="138" y="1607"/>
                    <a:pt x="901" y="2526"/>
                    <a:pt x="2342" y="2526"/>
                  </a:cubicBezTo>
                  <a:cubicBezTo>
                    <a:pt x="2808" y="2526"/>
                    <a:pt x="3343" y="2430"/>
                    <a:pt x="3952" y="2208"/>
                  </a:cubicBezTo>
                  <a:lnTo>
                    <a:pt x="3952" y="445"/>
                  </a:lnTo>
                  <a:cubicBezTo>
                    <a:pt x="3412" y="148"/>
                    <a:pt x="2800" y="1"/>
                    <a:pt x="2186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" name="Google Shape;1525;p56">
              <a:extLst>
                <a:ext uri="{FF2B5EF4-FFF2-40B4-BE49-F238E27FC236}">
                  <a16:creationId xmlns:a16="http://schemas.microsoft.com/office/drawing/2014/main" xmlns="" id="{E6BF7A9C-34C9-4A4A-B6D2-24BBE66C5ABC}"/>
                </a:ext>
              </a:extLst>
            </p:cNvPr>
            <p:cNvSpPr/>
            <p:nvPr/>
          </p:nvSpPr>
          <p:spPr>
            <a:xfrm>
              <a:off x="2205753" y="2381337"/>
              <a:ext cx="259320" cy="134370"/>
            </a:xfrm>
            <a:custGeom>
              <a:avLst/>
              <a:gdLst/>
              <a:ahLst/>
              <a:cxnLst/>
              <a:rect l="l" t="t" r="r" b="b"/>
              <a:pathLst>
                <a:path w="4074" h="2111" extrusionOk="0">
                  <a:moveTo>
                    <a:pt x="2123" y="0"/>
                  </a:moveTo>
                  <a:cubicBezTo>
                    <a:pt x="1720" y="0"/>
                    <a:pt x="1286" y="93"/>
                    <a:pt x="852" y="347"/>
                  </a:cubicBezTo>
                  <a:cubicBezTo>
                    <a:pt x="244" y="681"/>
                    <a:pt x="1" y="1411"/>
                    <a:pt x="122" y="2110"/>
                  </a:cubicBezTo>
                  <a:cubicBezTo>
                    <a:pt x="765" y="1654"/>
                    <a:pt x="1529" y="1423"/>
                    <a:pt x="2295" y="1423"/>
                  </a:cubicBezTo>
                  <a:cubicBezTo>
                    <a:pt x="2907" y="1423"/>
                    <a:pt x="3521" y="1570"/>
                    <a:pt x="4074" y="1867"/>
                  </a:cubicBezTo>
                  <a:lnTo>
                    <a:pt x="4074" y="681"/>
                  </a:lnTo>
                  <a:cubicBezTo>
                    <a:pt x="4074" y="681"/>
                    <a:pt x="3214" y="0"/>
                    <a:pt x="2123" y="0"/>
                  </a:cubicBezTo>
                  <a:close/>
                </a:path>
              </a:pathLst>
            </a:custGeom>
            <a:solidFill>
              <a:srgbClr val="723A3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" name="Google Shape;1526;p56">
              <a:extLst>
                <a:ext uri="{FF2B5EF4-FFF2-40B4-BE49-F238E27FC236}">
                  <a16:creationId xmlns:a16="http://schemas.microsoft.com/office/drawing/2014/main" xmlns="" id="{2A20CF95-D8F3-4702-BED0-D9EEC8AB1165}"/>
                </a:ext>
              </a:extLst>
            </p:cNvPr>
            <p:cNvSpPr/>
            <p:nvPr/>
          </p:nvSpPr>
          <p:spPr>
            <a:xfrm>
              <a:off x="2288946" y="2481817"/>
              <a:ext cx="156776" cy="132652"/>
            </a:xfrm>
            <a:custGeom>
              <a:avLst/>
              <a:gdLst/>
              <a:ahLst/>
              <a:cxnLst/>
              <a:rect l="l" t="t" r="r" b="b"/>
              <a:pathLst>
                <a:path w="2463" h="2084" extrusionOk="0">
                  <a:moveTo>
                    <a:pt x="1049" y="1"/>
                  </a:moveTo>
                  <a:cubicBezTo>
                    <a:pt x="692" y="1"/>
                    <a:pt x="320" y="85"/>
                    <a:pt x="1" y="161"/>
                  </a:cubicBezTo>
                  <a:cubicBezTo>
                    <a:pt x="1" y="161"/>
                    <a:pt x="1" y="191"/>
                    <a:pt x="31" y="191"/>
                  </a:cubicBezTo>
                  <a:cubicBezTo>
                    <a:pt x="60" y="192"/>
                    <a:pt x="90" y="193"/>
                    <a:pt x="120" y="193"/>
                  </a:cubicBezTo>
                  <a:cubicBezTo>
                    <a:pt x="411" y="193"/>
                    <a:pt x="745" y="134"/>
                    <a:pt x="1065" y="134"/>
                  </a:cubicBezTo>
                  <a:cubicBezTo>
                    <a:pt x="1435" y="134"/>
                    <a:pt x="1788" y="213"/>
                    <a:pt x="2037" y="556"/>
                  </a:cubicBezTo>
                  <a:cubicBezTo>
                    <a:pt x="2311" y="951"/>
                    <a:pt x="2280" y="1528"/>
                    <a:pt x="2280" y="2015"/>
                  </a:cubicBezTo>
                  <a:cubicBezTo>
                    <a:pt x="2296" y="2060"/>
                    <a:pt x="2334" y="2083"/>
                    <a:pt x="2368" y="2083"/>
                  </a:cubicBezTo>
                  <a:cubicBezTo>
                    <a:pt x="2402" y="2083"/>
                    <a:pt x="2432" y="2060"/>
                    <a:pt x="2432" y="2015"/>
                  </a:cubicBezTo>
                  <a:cubicBezTo>
                    <a:pt x="2463" y="1468"/>
                    <a:pt x="2432" y="768"/>
                    <a:pt x="2007" y="343"/>
                  </a:cubicBezTo>
                  <a:cubicBezTo>
                    <a:pt x="1749" y="85"/>
                    <a:pt x="1407" y="1"/>
                    <a:pt x="104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" name="Google Shape;1527;p56">
              <a:extLst>
                <a:ext uri="{FF2B5EF4-FFF2-40B4-BE49-F238E27FC236}">
                  <a16:creationId xmlns:a16="http://schemas.microsoft.com/office/drawing/2014/main" xmlns="" id="{104E48D8-4F5C-47BA-8464-609DD0DC1AFC}"/>
                </a:ext>
              </a:extLst>
            </p:cNvPr>
            <p:cNvSpPr/>
            <p:nvPr/>
          </p:nvSpPr>
          <p:spPr>
            <a:xfrm>
              <a:off x="2355016" y="2520008"/>
              <a:ext cx="90259" cy="54550"/>
            </a:xfrm>
            <a:custGeom>
              <a:avLst/>
              <a:gdLst/>
              <a:ahLst/>
              <a:cxnLst/>
              <a:rect l="l" t="t" r="r" b="b"/>
              <a:pathLst>
                <a:path w="1418" h="857" extrusionOk="0">
                  <a:moveTo>
                    <a:pt x="481" y="0"/>
                  </a:moveTo>
                  <a:cubicBezTo>
                    <a:pt x="332" y="0"/>
                    <a:pt x="178" y="50"/>
                    <a:pt x="27" y="168"/>
                  </a:cubicBezTo>
                  <a:cubicBezTo>
                    <a:pt x="0" y="195"/>
                    <a:pt x="42" y="266"/>
                    <a:pt x="73" y="266"/>
                  </a:cubicBezTo>
                  <a:cubicBezTo>
                    <a:pt x="78" y="266"/>
                    <a:pt x="83" y="264"/>
                    <a:pt x="87" y="260"/>
                  </a:cubicBezTo>
                  <a:cubicBezTo>
                    <a:pt x="227" y="190"/>
                    <a:pt x="353" y="152"/>
                    <a:pt x="473" y="152"/>
                  </a:cubicBezTo>
                  <a:cubicBezTo>
                    <a:pt x="614" y="152"/>
                    <a:pt x="746" y="205"/>
                    <a:pt x="878" y="320"/>
                  </a:cubicBezTo>
                  <a:cubicBezTo>
                    <a:pt x="1030" y="472"/>
                    <a:pt x="1151" y="655"/>
                    <a:pt x="1273" y="837"/>
                  </a:cubicBezTo>
                  <a:cubicBezTo>
                    <a:pt x="1287" y="851"/>
                    <a:pt x="1302" y="857"/>
                    <a:pt x="1317" y="857"/>
                  </a:cubicBezTo>
                  <a:cubicBezTo>
                    <a:pt x="1369" y="857"/>
                    <a:pt x="1418" y="786"/>
                    <a:pt x="1394" y="716"/>
                  </a:cubicBezTo>
                  <a:cubicBezTo>
                    <a:pt x="1219" y="342"/>
                    <a:pt x="868" y="0"/>
                    <a:pt x="48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" name="Google Shape;1528;p56">
              <a:extLst>
                <a:ext uri="{FF2B5EF4-FFF2-40B4-BE49-F238E27FC236}">
                  <a16:creationId xmlns:a16="http://schemas.microsoft.com/office/drawing/2014/main" xmlns="" id="{2F855713-D3BB-4C6F-AB3B-5D70C378CA6F}"/>
                </a:ext>
              </a:extLst>
            </p:cNvPr>
            <p:cNvSpPr/>
            <p:nvPr/>
          </p:nvSpPr>
          <p:spPr>
            <a:xfrm>
              <a:off x="3610416" y="2475324"/>
              <a:ext cx="253464" cy="160850"/>
            </a:xfrm>
            <a:custGeom>
              <a:avLst/>
              <a:gdLst/>
              <a:ahLst/>
              <a:cxnLst/>
              <a:rect l="l" t="t" r="r" b="b"/>
              <a:pathLst>
                <a:path w="3982" h="2527" extrusionOk="0">
                  <a:moveTo>
                    <a:pt x="1781" y="1"/>
                  </a:moveTo>
                  <a:cubicBezTo>
                    <a:pt x="1166" y="1"/>
                    <a:pt x="553" y="148"/>
                    <a:pt x="0" y="445"/>
                  </a:cubicBezTo>
                  <a:lnTo>
                    <a:pt x="0" y="2208"/>
                  </a:lnTo>
                  <a:cubicBezTo>
                    <a:pt x="608" y="2430"/>
                    <a:pt x="1146" y="2526"/>
                    <a:pt x="1614" y="2526"/>
                  </a:cubicBezTo>
                  <a:cubicBezTo>
                    <a:pt x="3064" y="2526"/>
                    <a:pt x="3844" y="1607"/>
                    <a:pt x="3982" y="688"/>
                  </a:cubicBezTo>
                  <a:cubicBezTo>
                    <a:pt x="3323" y="232"/>
                    <a:pt x="2551" y="1"/>
                    <a:pt x="1781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3" name="Google Shape;1529;p56">
              <a:extLst>
                <a:ext uri="{FF2B5EF4-FFF2-40B4-BE49-F238E27FC236}">
                  <a16:creationId xmlns:a16="http://schemas.microsoft.com/office/drawing/2014/main" xmlns="" id="{31D09260-19C1-4B19-9EC4-46F9B53A1135}"/>
                </a:ext>
              </a:extLst>
            </p:cNvPr>
            <p:cNvSpPr/>
            <p:nvPr/>
          </p:nvSpPr>
          <p:spPr>
            <a:xfrm>
              <a:off x="3610416" y="2384812"/>
              <a:ext cx="259320" cy="134370"/>
            </a:xfrm>
            <a:custGeom>
              <a:avLst/>
              <a:gdLst/>
              <a:ahLst/>
              <a:cxnLst/>
              <a:rect l="l" t="t" r="r" b="b"/>
              <a:pathLst>
                <a:path w="4074" h="2111" extrusionOk="0">
                  <a:moveTo>
                    <a:pt x="1963" y="0"/>
                  </a:moveTo>
                  <a:cubicBezTo>
                    <a:pt x="860" y="0"/>
                    <a:pt x="0" y="681"/>
                    <a:pt x="0" y="681"/>
                  </a:cubicBezTo>
                  <a:lnTo>
                    <a:pt x="0" y="1867"/>
                  </a:lnTo>
                  <a:cubicBezTo>
                    <a:pt x="553" y="1570"/>
                    <a:pt x="1166" y="1423"/>
                    <a:pt x="1781" y="1423"/>
                  </a:cubicBezTo>
                  <a:cubicBezTo>
                    <a:pt x="2551" y="1423"/>
                    <a:pt x="3323" y="1654"/>
                    <a:pt x="3982" y="2110"/>
                  </a:cubicBezTo>
                  <a:cubicBezTo>
                    <a:pt x="4073" y="1411"/>
                    <a:pt x="3830" y="681"/>
                    <a:pt x="3252" y="347"/>
                  </a:cubicBezTo>
                  <a:cubicBezTo>
                    <a:pt x="2810" y="93"/>
                    <a:pt x="2370" y="0"/>
                    <a:pt x="1963" y="0"/>
                  </a:cubicBezTo>
                  <a:close/>
                </a:path>
              </a:pathLst>
            </a:custGeom>
            <a:solidFill>
              <a:srgbClr val="723A3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4" name="Google Shape;1530;p56">
              <a:extLst>
                <a:ext uri="{FF2B5EF4-FFF2-40B4-BE49-F238E27FC236}">
                  <a16:creationId xmlns:a16="http://schemas.microsoft.com/office/drawing/2014/main" xmlns="" id="{14B95160-C296-472B-AAA6-B655C5066CDD}"/>
                </a:ext>
              </a:extLst>
            </p:cNvPr>
            <p:cNvSpPr/>
            <p:nvPr/>
          </p:nvSpPr>
          <p:spPr>
            <a:xfrm>
              <a:off x="3631675" y="2481817"/>
              <a:ext cx="156776" cy="132652"/>
            </a:xfrm>
            <a:custGeom>
              <a:avLst/>
              <a:gdLst/>
              <a:ahLst/>
              <a:cxnLst/>
              <a:rect l="l" t="t" r="r" b="b"/>
              <a:pathLst>
                <a:path w="2463" h="2084" extrusionOk="0">
                  <a:moveTo>
                    <a:pt x="1383" y="1"/>
                  </a:moveTo>
                  <a:cubicBezTo>
                    <a:pt x="1026" y="1"/>
                    <a:pt x="684" y="85"/>
                    <a:pt x="426" y="343"/>
                  </a:cubicBezTo>
                  <a:cubicBezTo>
                    <a:pt x="0" y="768"/>
                    <a:pt x="0" y="1468"/>
                    <a:pt x="0" y="2015"/>
                  </a:cubicBezTo>
                  <a:cubicBezTo>
                    <a:pt x="0" y="2060"/>
                    <a:pt x="38" y="2083"/>
                    <a:pt x="76" y="2083"/>
                  </a:cubicBezTo>
                  <a:cubicBezTo>
                    <a:pt x="114" y="2083"/>
                    <a:pt x="152" y="2060"/>
                    <a:pt x="152" y="2015"/>
                  </a:cubicBezTo>
                  <a:cubicBezTo>
                    <a:pt x="152" y="1528"/>
                    <a:pt x="122" y="981"/>
                    <a:pt x="426" y="556"/>
                  </a:cubicBezTo>
                  <a:cubicBezTo>
                    <a:pt x="654" y="221"/>
                    <a:pt x="988" y="138"/>
                    <a:pt x="1349" y="138"/>
                  </a:cubicBezTo>
                  <a:cubicBezTo>
                    <a:pt x="1710" y="138"/>
                    <a:pt x="2098" y="221"/>
                    <a:pt x="2432" y="221"/>
                  </a:cubicBezTo>
                  <a:cubicBezTo>
                    <a:pt x="2462" y="191"/>
                    <a:pt x="2462" y="161"/>
                    <a:pt x="2432" y="161"/>
                  </a:cubicBezTo>
                  <a:cubicBezTo>
                    <a:pt x="2113" y="85"/>
                    <a:pt x="1741" y="1"/>
                    <a:pt x="138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5" name="Google Shape;1531;p56">
              <a:extLst>
                <a:ext uri="{FF2B5EF4-FFF2-40B4-BE49-F238E27FC236}">
                  <a16:creationId xmlns:a16="http://schemas.microsoft.com/office/drawing/2014/main" xmlns="" id="{6CB07A64-EE33-4B2F-B8B0-58704B3D8530}"/>
                </a:ext>
              </a:extLst>
            </p:cNvPr>
            <p:cNvSpPr/>
            <p:nvPr/>
          </p:nvSpPr>
          <p:spPr>
            <a:xfrm>
              <a:off x="3630211" y="2520008"/>
              <a:ext cx="91914" cy="54614"/>
            </a:xfrm>
            <a:custGeom>
              <a:avLst/>
              <a:gdLst/>
              <a:ahLst/>
              <a:cxnLst/>
              <a:rect l="l" t="t" r="r" b="b"/>
              <a:pathLst>
                <a:path w="1444" h="858" extrusionOk="0">
                  <a:moveTo>
                    <a:pt x="945" y="1"/>
                  </a:moveTo>
                  <a:cubicBezTo>
                    <a:pt x="564" y="1"/>
                    <a:pt x="222" y="349"/>
                    <a:pt x="23" y="746"/>
                  </a:cubicBezTo>
                  <a:cubicBezTo>
                    <a:pt x="0" y="793"/>
                    <a:pt x="48" y="857"/>
                    <a:pt x="100" y="857"/>
                  </a:cubicBezTo>
                  <a:cubicBezTo>
                    <a:pt x="115" y="857"/>
                    <a:pt x="131" y="851"/>
                    <a:pt x="145" y="837"/>
                  </a:cubicBezTo>
                  <a:cubicBezTo>
                    <a:pt x="297" y="655"/>
                    <a:pt x="388" y="472"/>
                    <a:pt x="540" y="320"/>
                  </a:cubicBezTo>
                  <a:cubicBezTo>
                    <a:pt x="667" y="209"/>
                    <a:pt x="803" y="164"/>
                    <a:pt x="942" y="164"/>
                  </a:cubicBezTo>
                  <a:cubicBezTo>
                    <a:pt x="1069" y="164"/>
                    <a:pt x="1200" y="202"/>
                    <a:pt x="1330" y="260"/>
                  </a:cubicBezTo>
                  <a:cubicBezTo>
                    <a:pt x="1339" y="264"/>
                    <a:pt x="1347" y="266"/>
                    <a:pt x="1356" y="266"/>
                  </a:cubicBezTo>
                  <a:cubicBezTo>
                    <a:pt x="1406" y="266"/>
                    <a:pt x="1444" y="195"/>
                    <a:pt x="1391" y="168"/>
                  </a:cubicBezTo>
                  <a:cubicBezTo>
                    <a:pt x="1241" y="51"/>
                    <a:pt x="1090" y="1"/>
                    <a:pt x="94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6" name="Google Shape;1532;p56">
              <a:extLst>
                <a:ext uri="{FF2B5EF4-FFF2-40B4-BE49-F238E27FC236}">
                  <a16:creationId xmlns:a16="http://schemas.microsoft.com/office/drawing/2014/main" xmlns="" id="{DE16019E-3EAD-4729-B327-4C2939CB6362}"/>
                </a:ext>
              </a:extLst>
            </p:cNvPr>
            <p:cNvSpPr/>
            <p:nvPr/>
          </p:nvSpPr>
          <p:spPr>
            <a:xfrm>
              <a:off x="2438654" y="1808128"/>
              <a:ext cx="1222128" cy="1153702"/>
            </a:xfrm>
            <a:custGeom>
              <a:avLst/>
              <a:gdLst/>
              <a:ahLst/>
              <a:cxnLst/>
              <a:rect l="l" t="t" r="r" b="b"/>
              <a:pathLst>
                <a:path w="19200" h="18125" extrusionOk="0">
                  <a:moveTo>
                    <a:pt x="7226" y="0"/>
                  </a:moveTo>
                  <a:cubicBezTo>
                    <a:pt x="3467" y="0"/>
                    <a:pt x="1" y="1917"/>
                    <a:pt x="172" y="9103"/>
                  </a:cubicBezTo>
                  <a:cubicBezTo>
                    <a:pt x="172" y="9103"/>
                    <a:pt x="80" y="12477"/>
                    <a:pt x="871" y="14179"/>
                  </a:cubicBezTo>
                  <a:cubicBezTo>
                    <a:pt x="1691" y="15851"/>
                    <a:pt x="4427" y="17735"/>
                    <a:pt x="8075" y="18070"/>
                  </a:cubicBezTo>
                  <a:cubicBezTo>
                    <a:pt x="8470" y="18106"/>
                    <a:pt x="8878" y="18124"/>
                    <a:pt x="9295" y="18124"/>
                  </a:cubicBezTo>
                  <a:cubicBezTo>
                    <a:pt x="12725" y="18124"/>
                    <a:pt x="16673" y="16902"/>
                    <a:pt x="17649" y="14544"/>
                  </a:cubicBezTo>
                  <a:cubicBezTo>
                    <a:pt x="18774" y="11930"/>
                    <a:pt x="19199" y="10106"/>
                    <a:pt x="18865" y="7401"/>
                  </a:cubicBezTo>
                  <a:cubicBezTo>
                    <a:pt x="18531" y="4726"/>
                    <a:pt x="18379" y="3541"/>
                    <a:pt x="15886" y="2325"/>
                  </a:cubicBezTo>
                  <a:cubicBezTo>
                    <a:pt x="14669" y="1746"/>
                    <a:pt x="10814" y="0"/>
                    <a:pt x="7226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" name="Google Shape;1533;p56">
              <a:extLst>
                <a:ext uri="{FF2B5EF4-FFF2-40B4-BE49-F238E27FC236}">
                  <a16:creationId xmlns:a16="http://schemas.microsoft.com/office/drawing/2014/main" xmlns="" id="{BA85C92D-158C-41C7-A05B-2EE6EC363D86}"/>
                </a:ext>
              </a:extLst>
            </p:cNvPr>
            <p:cNvSpPr/>
            <p:nvPr/>
          </p:nvSpPr>
          <p:spPr>
            <a:xfrm>
              <a:off x="2997069" y="2386721"/>
              <a:ext cx="87140" cy="148183"/>
            </a:xfrm>
            <a:custGeom>
              <a:avLst/>
              <a:gdLst/>
              <a:ahLst/>
              <a:cxnLst/>
              <a:rect l="l" t="t" r="r" b="b"/>
              <a:pathLst>
                <a:path w="1369" h="2328" extrusionOk="0">
                  <a:moveTo>
                    <a:pt x="322" y="1"/>
                  </a:moveTo>
                  <a:cubicBezTo>
                    <a:pt x="305" y="1"/>
                    <a:pt x="274" y="22"/>
                    <a:pt x="274" y="44"/>
                  </a:cubicBezTo>
                  <a:cubicBezTo>
                    <a:pt x="183" y="317"/>
                    <a:pt x="153" y="651"/>
                    <a:pt x="92" y="925"/>
                  </a:cubicBezTo>
                  <a:cubicBezTo>
                    <a:pt x="61" y="1138"/>
                    <a:pt x="1" y="1381"/>
                    <a:pt x="92" y="1563"/>
                  </a:cubicBezTo>
                  <a:cubicBezTo>
                    <a:pt x="153" y="1715"/>
                    <a:pt x="305" y="1806"/>
                    <a:pt x="457" y="1806"/>
                  </a:cubicBezTo>
                  <a:cubicBezTo>
                    <a:pt x="548" y="1806"/>
                    <a:pt x="609" y="1746"/>
                    <a:pt x="669" y="1685"/>
                  </a:cubicBezTo>
                  <a:cubicBezTo>
                    <a:pt x="700" y="1685"/>
                    <a:pt x="761" y="1624"/>
                    <a:pt x="791" y="1624"/>
                  </a:cubicBezTo>
                  <a:cubicBezTo>
                    <a:pt x="831" y="1584"/>
                    <a:pt x="865" y="1563"/>
                    <a:pt x="892" y="1563"/>
                  </a:cubicBezTo>
                  <a:cubicBezTo>
                    <a:pt x="946" y="1563"/>
                    <a:pt x="973" y="1644"/>
                    <a:pt x="973" y="1806"/>
                  </a:cubicBezTo>
                  <a:cubicBezTo>
                    <a:pt x="1125" y="1989"/>
                    <a:pt x="1064" y="2110"/>
                    <a:pt x="852" y="2141"/>
                  </a:cubicBezTo>
                  <a:cubicBezTo>
                    <a:pt x="769" y="2196"/>
                    <a:pt x="786" y="2327"/>
                    <a:pt x="882" y="2327"/>
                  </a:cubicBezTo>
                  <a:cubicBezTo>
                    <a:pt x="891" y="2327"/>
                    <a:pt x="902" y="2326"/>
                    <a:pt x="912" y="2323"/>
                  </a:cubicBezTo>
                  <a:cubicBezTo>
                    <a:pt x="1125" y="2232"/>
                    <a:pt x="1368" y="2019"/>
                    <a:pt x="1338" y="1746"/>
                  </a:cubicBezTo>
                  <a:cubicBezTo>
                    <a:pt x="1308" y="1563"/>
                    <a:pt x="1125" y="1381"/>
                    <a:pt x="912" y="1381"/>
                  </a:cubicBezTo>
                  <a:cubicBezTo>
                    <a:pt x="791" y="1411"/>
                    <a:pt x="730" y="1503"/>
                    <a:pt x="578" y="1563"/>
                  </a:cubicBezTo>
                  <a:cubicBezTo>
                    <a:pt x="508" y="1594"/>
                    <a:pt x="449" y="1608"/>
                    <a:pt x="401" y="1608"/>
                  </a:cubicBezTo>
                  <a:cubicBezTo>
                    <a:pt x="118" y="1608"/>
                    <a:pt x="192" y="1133"/>
                    <a:pt x="244" y="925"/>
                  </a:cubicBezTo>
                  <a:cubicBezTo>
                    <a:pt x="274" y="682"/>
                    <a:pt x="457" y="287"/>
                    <a:pt x="335" y="13"/>
                  </a:cubicBezTo>
                  <a:cubicBezTo>
                    <a:pt x="335" y="4"/>
                    <a:pt x="330" y="1"/>
                    <a:pt x="32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8" name="Google Shape;1534;p56">
              <a:extLst>
                <a:ext uri="{FF2B5EF4-FFF2-40B4-BE49-F238E27FC236}">
                  <a16:creationId xmlns:a16="http://schemas.microsoft.com/office/drawing/2014/main" xmlns="" id="{A8D4E93D-976C-404A-A97F-6A4543F81939}"/>
                </a:ext>
              </a:extLst>
            </p:cNvPr>
            <p:cNvSpPr/>
            <p:nvPr/>
          </p:nvSpPr>
          <p:spPr>
            <a:xfrm>
              <a:off x="2633364" y="2209261"/>
              <a:ext cx="114193" cy="80457"/>
            </a:xfrm>
            <a:custGeom>
              <a:avLst/>
              <a:gdLst/>
              <a:ahLst/>
              <a:cxnLst/>
              <a:rect l="l" t="t" r="r" b="b"/>
              <a:pathLst>
                <a:path w="1794" h="1264" extrusionOk="0">
                  <a:moveTo>
                    <a:pt x="1616" y="1"/>
                  </a:moveTo>
                  <a:cubicBezTo>
                    <a:pt x="982" y="1"/>
                    <a:pt x="116" y="611"/>
                    <a:pt x="0" y="1221"/>
                  </a:cubicBezTo>
                  <a:cubicBezTo>
                    <a:pt x="0" y="1242"/>
                    <a:pt x="15" y="1264"/>
                    <a:pt x="35" y="1264"/>
                  </a:cubicBezTo>
                  <a:cubicBezTo>
                    <a:pt x="43" y="1264"/>
                    <a:pt x="52" y="1260"/>
                    <a:pt x="61" y="1251"/>
                  </a:cubicBezTo>
                  <a:cubicBezTo>
                    <a:pt x="517" y="643"/>
                    <a:pt x="973" y="309"/>
                    <a:pt x="1702" y="157"/>
                  </a:cubicBezTo>
                  <a:cubicBezTo>
                    <a:pt x="1794" y="126"/>
                    <a:pt x="1763" y="5"/>
                    <a:pt x="1702" y="5"/>
                  </a:cubicBezTo>
                  <a:cubicBezTo>
                    <a:pt x="1674" y="2"/>
                    <a:pt x="1645" y="1"/>
                    <a:pt x="161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9" name="Google Shape;1535;p56">
              <a:extLst>
                <a:ext uri="{FF2B5EF4-FFF2-40B4-BE49-F238E27FC236}">
                  <a16:creationId xmlns:a16="http://schemas.microsoft.com/office/drawing/2014/main" xmlns="" id="{F0F35662-7C79-4DBC-B032-1D3F1A9665C7}"/>
                </a:ext>
              </a:extLst>
            </p:cNvPr>
            <p:cNvSpPr/>
            <p:nvPr/>
          </p:nvSpPr>
          <p:spPr>
            <a:xfrm>
              <a:off x="3314372" y="2196212"/>
              <a:ext cx="124568" cy="55823"/>
            </a:xfrm>
            <a:custGeom>
              <a:avLst/>
              <a:gdLst/>
              <a:ahLst/>
              <a:cxnLst/>
              <a:rect l="l" t="t" r="r" b="b"/>
              <a:pathLst>
                <a:path w="1957" h="877" extrusionOk="0">
                  <a:moveTo>
                    <a:pt x="347" y="1"/>
                  </a:moveTo>
                  <a:cubicBezTo>
                    <a:pt x="248" y="1"/>
                    <a:pt x="152" y="9"/>
                    <a:pt x="61" y="27"/>
                  </a:cubicBezTo>
                  <a:cubicBezTo>
                    <a:pt x="1" y="27"/>
                    <a:pt x="31" y="88"/>
                    <a:pt x="61" y="119"/>
                  </a:cubicBezTo>
                  <a:cubicBezTo>
                    <a:pt x="669" y="271"/>
                    <a:pt x="1277" y="362"/>
                    <a:pt x="1763" y="848"/>
                  </a:cubicBezTo>
                  <a:cubicBezTo>
                    <a:pt x="1783" y="868"/>
                    <a:pt x="1804" y="876"/>
                    <a:pt x="1825" y="876"/>
                  </a:cubicBezTo>
                  <a:cubicBezTo>
                    <a:pt x="1897" y="876"/>
                    <a:pt x="1956" y="768"/>
                    <a:pt x="1885" y="696"/>
                  </a:cubicBezTo>
                  <a:cubicBezTo>
                    <a:pt x="1575" y="282"/>
                    <a:pt x="912" y="1"/>
                    <a:pt x="347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" name="Google Shape;1536;p56">
              <a:extLst>
                <a:ext uri="{FF2B5EF4-FFF2-40B4-BE49-F238E27FC236}">
                  <a16:creationId xmlns:a16="http://schemas.microsoft.com/office/drawing/2014/main" xmlns="" id="{ABD15155-41E2-40C6-81C5-45542E3B387D}"/>
                </a:ext>
              </a:extLst>
            </p:cNvPr>
            <p:cNvSpPr/>
            <p:nvPr/>
          </p:nvSpPr>
          <p:spPr>
            <a:xfrm>
              <a:off x="2615924" y="2569401"/>
              <a:ext cx="226412" cy="212854"/>
            </a:xfrm>
            <a:custGeom>
              <a:avLst/>
              <a:gdLst/>
              <a:ahLst/>
              <a:cxnLst/>
              <a:rect l="l" t="t" r="r" b="b"/>
              <a:pathLst>
                <a:path w="3557" h="3344" extrusionOk="0">
                  <a:moveTo>
                    <a:pt x="1764" y="0"/>
                  </a:moveTo>
                  <a:cubicBezTo>
                    <a:pt x="791" y="0"/>
                    <a:pt x="1" y="760"/>
                    <a:pt x="1" y="1672"/>
                  </a:cubicBezTo>
                  <a:cubicBezTo>
                    <a:pt x="1" y="2584"/>
                    <a:pt x="791" y="3344"/>
                    <a:pt x="1764" y="3344"/>
                  </a:cubicBezTo>
                  <a:cubicBezTo>
                    <a:pt x="2767" y="3344"/>
                    <a:pt x="3557" y="2614"/>
                    <a:pt x="3557" y="1672"/>
                  </a:cubicBezTo>
                  <a:cubicBezTo>
                    <a:pt x="3557" y="760"/>
                    <a:pt x="2767" y="0"/>
                    <a:pt x="1764" y="0"/>
                  </a:cubicBezTo>
                  <a:close/>
                </a:path>
              </a:pathLst>
            </a:custGeom>
            <a:solidFill>
              <a:srgbClr val="723A3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" name="Google Shape;1537;p56">
              <a:extLst>
                <a:ext uri="{FF2B5EF4-FFF2-40B4-BE49-F238E27FC236}">
                  <a16:creationId xmlns:a16="http://schemas.microsoft.com/office/drawing/2014/main" xmlns="" id="{03BDCFD6-532B-4EC5-9C00-1C530E5A4138}"/>
                </a:ext>
              </a:extLst>
            </p:cNvPr>
            <p:cNvSpPr/>
            <p:nvPr/>
          </p:nvSpPr>
          <p:spPr>
            <a:xfrm>
              <a:off x="3236972" y="2569401"/>
              <a:ext cx="228385" cy="212854"/>
            </a:xfrm>
            <a:custGeom>
              <a:avLst/>
              <a:gdLst/>
              <a:ahLst/>
              <a:cxnLst/>
              <a:rect l="l" t="t" r="r" b="b"/>
              <a:pathLst>
                <a:path w="3588" h="3344" extrusionOk="0">
                  <a:moveTo>
                    <a:pt x="1794" y="0"/>
                  </a:moveTo>
                  <a:cubicBezTo>
                    <a:pt x="791" y="0"/>
                    <a:pt x="1" y="760"/>
                    <a:pt x="1" y="1672"/>
                  </a:cubicBezTo>
                  <a:cubicBezTo>
                    <a:pt x="1" y="2584"/>
                    <a:pt x="791" y="3344"/>
                    <a:pt x="1794" y="3344"/>
                  </a:cubicBezTo>
                  <a:cubicBezTo>
                    <a:pt x="2767" y="3344"/>
                    <a:pt x="3587" y="2614"/>
                    <a:pt x="3587" y="1672"/>
                  </a:cubicBezTo>
                  <a:cubicBezTo>
                    <a:pt x="3587" y="760"/>
                    <a:pt x="2767" y="0"/>
                    <a:pt x="1794" y="0"/>
                  </a:cubicBezTo>
                  <a:close/>
                </a:path>
              </a:pathLst>
            </a:custGeom>
            <a:solidFill>
              <a:srgbClr val="723A3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" name="Google Shape;1538;p56">
              <a:extLst>
                <a:ext uri="{FF2B5EF4-FFF2-40B4-BE49-F238E27FC236}">
                  <a16:creationId xmlns:a16="http://schemas.microsoft.com/office/drawing/2014/main" xmlns="" id="{1782B488-3C9A-4DF9-A66E-D72B76171D22}"/>
                </a:ext>
              </a:extLst>
            </p:cNvPr>
            <p:cNvSpPr/>
            <p:nvPr/>
          </p:nvSpPr>
          <p:spPr>
            <a:xfrm>
              <a:off x="3206037" y="2354068"/>
              <a:ext cx="170334" cy="132652"/>
            </a:xfrm>
            <a:custGeom>
              <a:avLst/>
              <a:gdLst/>
              <a:ahLst/>
              <a:cxnLst/>
              <a:rect l="l" t="t" r="r" b="b"/>
              <a:pathLst>
                <a:path w="2676" h="2084" extrusionOk="0">
                  <a:moveTo>
                    <a:pt x="1451" y="1"/>
                  </a:moveTo>
                  <a:cubicBezTo>
                    <a:pt x="1405" y="1"/>
                    <a:pt x="1357" y="4"/>
                    <a:pt x="1307" y="9"/>
                  </a:cubicBezTo>
                  <a:cubicBezTo>
                    <a:pt x="395" y="101"/>
                    <a:pt x="0" y="1256"/>
                    <a:pt x="31" y="2016"/>
                  </a:cubicBezTo>
                  <a:cubicBezTo>
                    <a:pt x="31" y="2061"/>
                    <a:pt x="54" y="2084"/>
                    <a:pt x="76" y="2084"/>
                  </a:cubicBezTo>
                  <a:cubicBezTo>
                    <a:pt x="99" y="2084"/>
                    <a:pt x="122" y="2061"/>
                    <a:pt x="122" y="2016"/>
                  </a:cubicBezTo>
                  <a:cubicBezTo>
                    <a:pt x="213" y="1377"/>
                    <a:pt x="487" y="222"/>
                    <a:pt x="1307" y="161"/>
                  </a:cubicBezTo>
                  <a:cubicBezTo>
                    <a:pt x="1345" y="158"/>
                    <a:pt x="1382" y="156"/>
                    <a:pt x="1417" y="156"/>
                  </a:cubicBezTo>
                  <a:cubicBezTo>
                    <a:pt x="2339" y="156"/>
                    <a:pt x="2317" y="1281"/>
                    <a:pt x="2493" y="1955"/>
                  </a:cubicBezTo>
                  <a:cubicBezTo>
                    <a:pt x="2506" y="1993"/>
                    <a:pt x="2540" y="2010"/>
                    <a:pt x="2575" y="2010"/>
                  </a:cubicBezTo>
                  <a:cubicBezTo>
                    <a:pt x="2624" y="2010"/>
                    <a:pt x="2675" y="1977"/>
                    <a:pt x="2675" y="1924"/>
                  </a:cubicBezTo>
                  <a:cubicBezTo>
                    <a:pt x="2588" y="1142"/>
                    <a:pt x="2391" y="1"/>
                    <a:pt x="145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3" name="Google Shape;1539;p56">
              <a:extLst>
                <a:ext uri="{FF2B5EF4-FFF2-40B4-BE49-F238E27FC236}">
                  <a16:creationId xmlns:a16="http://schemas.microsoft.com/office/drawing/2014/main" xmlns="" id="{173CE546-3A4A-496D-892B-3C6983ABB0D3}"/>
                </a:ext>
              </a:extLst>
            </p:cNvPr>
            <p:cNvSpPr/>
            <p:nvPr/>
          </p:nvSpPr>
          <p:spPr>
            <a:xfrm>
              <a:off x="2720440" y="2354068"/>
              <a:ext cx="168361" cy="132652"/>
            </a:xfrm>
            <a:custGeom>
              <a:avLst/>
              <a:gdLst/>
              <a:ahLst/>
              <a:cxnLst/>
              <a:rect l="l" t="t" r="r" b="b"/>
              <a:pathLst>
                <a:path w="2645" h="2084" extrusionOk="0">
                  <a:moveTo>
                    <a:pt x="1220" y="1"/>
                  </a:moveTo>
                  <a:cubicBezTo>
                    <a:pt x="254" y="1"/>
                    <a:pt x="58" y="1142"/>
                    <a:pt x="0" y="1924"/>
                  </a:cubicBezTo>
                  <a:cubicBezTo>
                    <a:pt x="0" y="1977"/>
                    <a:pt x="51" y="2010"/>
                    <a:pt x="100" y="2010"/>
                  </a:cubicBezTo>
                  <a:cubicBezTo>
                    <a:pt x="136" y="2010"/>
                    <a:pt x="170" y="1993"/>
                    <a:pt x="182" y="1955"/>
                  </a:cubicBezTo>
                  <a:cubicBezTo>
                    <a:pt x="358" y="1281"/>
                    <a:pt x="308" y="156"/>
                    <a:pt x="1255" y="156"/>
                  </a:cubicBezTo>
                  <a:cubicBezTo>
                    <a:pt x="1291" y="156"/>
                    <a:pt x="1329" y="158"/>
                    <a:pt x="1368" y="161"/>
                  </a:cubicBezTo>
                  <a:cubicBezTo>
                    <a:pt x="2189" y="222"/>
                    <a:pt x="2462" y="1347"/>
                    <a:pt x="2523" y="2016"/>
                  </a:cubicBezTo>
                  <a:cubicBezTo>
                    <a:pt x="2538" y="2061"/>
                    <a:pt x="2568" y="2084"/>
                    <a:pt x="2595" y="2084"/>
                  </a:cubicBezTo>
                  <a:cubicBezTo>
                    <a:pt x="2622" y="2084"/>
                    <a:pt x="2644" y="2061"/>
                    <a:pt x="2644" y="2016"/>
                  </a:cubicBezTo>
                  <a:cubicBezTo>
                    <a:pt x="2644" y="1256"/>
                    <a:pt x="2280" y="101"/>
                    <a:pt x="1368" y="9"/>
                  </a:cubicBezTo>
                  <a:cubicBezTo>
                    <a:pt x="1317" y="4"/>
                    <a:pt x="1267" y="1"/>
                    <a:pt x="122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4" name="Google Shape;1540;p56">
              <a:extLst>
                <a:ext uri="{FF2B5EF4-FFF2-40B4-BE49-F238E27FC236}">
                  <a16:creationId xmlns:a16="http://schemas.microsoft.com/office/drawing/2014/main" xmlns="" id="{525C067A-D9FC-4588-93C5-09D6027D071F}"/>
                </a:ext>
              </a:extLst>
            </p:cNvPr>
            <p:cNvSpPr/>
            <p:nvPr/>
          </p:nvSpPr>
          <p:spPr>
            <a:xfrm>
              <a:off x="2954486" y="2585823"/>
              <a:ext cx="106491" cy="78420"/>
            </a:xfrm>
            <a:custGeom>
              <a:avLst/>
              <a:gdLst/>
              <a:ahLst/>
              <a:cxnLst/>
              <a:rect l="l" t="t" r="r" b="b"/>
              <a:pathLst>
                <a:path w="1673" h="1232" extrusionOk="0">
                  <a:moveTo>
                    <a:pt x="179" y="1"/>
                  </a:moveTo>
                  <a:cubicBezTo>
                    <a:pt x="160" y="1"/>
                    <a:pt x="138" y="16"/>
                    <a:pt x="122" y="46"/>
                  </a:cubicBezTo>
                  <a:cubicBezTo>
                    <a:pt x="1" y="806"/>
                    <a:pt x="974" y="1141"/>
                    <a:pt x="1551" y="1232"/>
                  </a:cubicBezTo>
                  <a:cubicBezTo>
                    <a:pt x="1642" y="1232"/>
                    <a:pt x="1673" y="1110"/>
                    <a:pt x="1612" y="1080"/>
                  </a:cubicBezTo>
                  <a:cubicBezTo>
                    <a:pt x="1308" y="989"/>
                    <a:pt x="1004" y="928"/>
                    <a:pt x="730" y="776"/>
                  </a:cubicBezTo>
                  <a:cubicBezTo>
                    <a:pt x="426" y="624"/>
                    <a:pt x="305" y="381"/>
                    <a:pt x="214" y="46"/>
                  </a:cubicBezTo>
                  <a:cubicBezTo>
                    <a:pt x="214" y="16"/>
                    <a:pt x="198" y="1"/>
                    <a:pt x="17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5" name="Google Shape;1541;p56">
              <a:extLst>
                <a:ext uri="{FF2B5EF4-FFF2-40B4-BE49-F238E27FC236}">
                  <a16:creationId xmlns:a16="http://schemas.microsoft.com/office/drawing/2014/main" xmlns="" id="{82CA4E2C-259D-4A12-9D39-067460B13C87}"/>
                </a:ext>
              </a:extLst>
            </p:cNvPr>
            <p:cNvSpPr/>
            <p:nvPr/>
          </p:nvSpPr>
          <p:spPr>
            <a:xfrm>
              <a:off x="3136403" y="4424781"/>
              <a:ext cx="5856" cy="64"/>
            </a:xfrm>
            <a:custGeom>
              <a:avLst/>
              <a:gdLst/>
              <a:ahLst/>
              <a:cxnLst/>
              <a:rect l="l" t="t" r="r" b="b"/>
              <a:pathLst>
                <a:path w="92" h="1" extrusionOk="0">
                  <a:moveTo>
                    <a:pt x="0" y="1"/>
                  </a:moveTo>
                  <a:lnTo>
                    <a:pt x="91" y="1"/>
                  </a:ln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6" name="Google Shape;1542;p56">
              <a:extLst>
                <a:ext uri="{FF2B5EF4-FFF2-40B4-BE49-F238E27FC236}">
                  <a16:creationId xmlns:a16="http://schemas.microsoft.com/office/drawing/2014/main" xmlns="" id="{9A88F6BA-3524-4893-9CCF-1CBE5292C40D}"/>
                </a:ext>
              </a:extLst>
            </p:cNvPr>
            <p:cNvSpPr/>
            <p:nvPr/>
          </p:nvSpPr>
          <p:spPr>
            <a:xfrm>
              <a:off x="2737817" y="5059387"/>
              <a:ext cx="398656" cy="170843"/>
            </a:xfrm>
            <a:custGeom>
              <a:avLst/>
              <a:gdLst/>
              <a:ahLst/>
              <a:cxnLst/>
              <a:rect l="l" t="t" r="r" b="b"/>
              <a:pathLst>
                <a:path w="6263" h="2684" extrusionOk="0">
                  <a:moveTo>
                    <a:pt x="6262" y="0"/>
                  </a:moveTo>
                  <a:lnTo>
                    <a:pt x="6262" y="0"/>
                  </a:lnTo>
                  <a:cubicBezTo>
                    <a:pt x="4226" y="1034"/>
                    <a:pt x="2189" y="1946"/>
                    <a:pt x="1" y="2189"/>
                  </a:cubicBezTo>
                  <a:cubicBezTo>
                    <a:pt x="1" y="2250"/>
                    <a:pt x="1" y="2280"/>
                    <a:pt x="1" y="2341"/>
                  </a:cubicBezTo>
                  <a:cubicBezTo>
                    <a:pt x="1382" y="2547"/>
                    <a:pt x="2791" y="2683"/>
                    <a:pt x="4199" y="2683"/>
                  </a:cubicBezTo>
                  <a:cubicBezTo>
                    <a:pt x="4868" y="2683"/>
                    <a:pt x="5536" y="2653"/>
                    <a:pt x="6201" y="2584"/>
                  </a:cubicBezTo>
                  <a:lnTo>
                    <a:pt x="6262" y="0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7" name="Google Shape;1543;p56">
              <a:extLst>
                <a:ext uri="{FF2B5EF4-FFF2-40B4-BE49-F238E27FC236}">
                  <a16:creationId xmlns:a16="http://schemas.microsoft.com/office/drawing/2014/main" xmlns="" id="{B4CF4635-B1A5-4A57-B2F2-99C65D47DF73}"/>
                </a:ext>
              </a:extLst>
            </p:cNvPr>
            <p:cNvSpPr/>
            <p:nvPr/>
          </p:nvSpPr>
          <p:spPr>
            <a:xfrm>
              <a:off x="2737817" y="5204512"/>
              <a:ext cx="396682" cy="664087"/>
            </a:xfrm>
            <a:custGeom>
              <a:avLst/>
              <a:gdLst/>
              <a:ahLst/>
              <a:cxnLst/>
              <a:rect l="l" t="t" r="r" b="b"/>
              <a:pathLst>
                <a:path w="6232" h="10433" extrusionOk="0">
                  <a:moveTo>
                    <a:pt x="1" y="0"/>
                  </a:moveTo>
                  <a:lnTo>
                    <a:pt x="1" y="0"/>
                  </a:lnTo>
                  <a:cubicBezTo>
                    <a:pt x="183" y="4286"/>
                    <a:pt x="517" y="9666"/>
                    <a:pt x="669" y="10091"/>
                  </a:cubicBezTo>
                  <a:cubicBezTo>
                    <a:pt x="669" y="10091"/>
                    <a:pt x="1793" y="10433"/>
                    <a:pt x="3164" y="10433"/>
                  </a:cubicBezTo>
                  <a:cubicBezTo>
                    <a:pt x="4071" y="10433"/>
                    <a:pt x="5087" y="10284"/>
                    <a:pt x="5958" y="9787"/>
                  </a:cubicBezTo>
                  <a:lnTo>
                    <a:pt x="6232" y="304"/>
                  </a:lnTo>
                  <a:lnTo>
                    <a:pt x="6232" y="304"/>
                  </a:lnTo>
                  <a:cubicBezTo>
                    <a:pt x="5659" y="364"/>
                    <a:pt x="5077" y="390"/>
                    <a:pt x="4491" y="390"/>
                  </a:cubicBezTo>
                  <a:cubicBezTo>
                    <a:pt x="2992" y="390"/>
                    <a:pt x="1465" y="219"/>
                    <a:pt x="1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8" name="Google Shape;1544;p56">
              <a:extLst>
                <a:ext uri="{FF2B5EF4-FFF2-40B4-BE49-F238E27FC236}">
                  <a16:creationId xmlns:a16="http://schemas.microsoft.com/office/drawing/2014/main" xmlns="" id="{E43A59D2-8447-4CF5-9BB8-885408EA1A27}"/>
                </a:ext>
              </a:extLst>
            </p:cNvPr>
            <p:cNvSpPr/>
            <p:nvPr/>
          </p:nvSpPr>
          <p:spPr>
            <a:xfrm>
              <a:off x="2745582" y="5287705"/>
              <a:ext cx="387007" cy="40738"/>
            </a:xfrm>
            <a:custGeom>
              <a:avLst/>
              <a:gdLst/>
              <a:ahLst/>
              <a:cxnLst/>
              <a:rect l="l" t="t" r="r" b="b"/>
              <a:pathLst>
                <a:path w="6080" h="640" extrusionOk="0">
                  <a:moveTo>
                    <a:pt x="61" y="0"/>
                  </a:moveTo>
                  <a:cubicBezTo>
                    <a:pt x="31" y="0"/>
                    <a:pt x="0" y="61"/>
                    <a:pt x="31" y="61"/>
                  </a:cubicBezTo>
                  <a:cubicBezTo>
                    <a:pt x="968" y="458"/>
                    <a:pt x="2047" y="639"/>
                    <a:pt x="3128" y="639"/>
                  </a:cubicBezTo>
                  <a:cubicBezTo>
                    <a:pt x="4115" y="639"/>
                    <a:pt x="5103" y="488"/>
                    <a:pt x="5988" y="213"/>
                  </a:cubicBezTo>
                  <a:cubicBezTo>
                    <a:pt x="6079" y="182"/>
                    <a:pt x="6049" y="61"/>
                    <a:pt x="5958" y="61"/>
                  </a:cubicBezTo>
                  <a:cubicBezTo>
                    <a:pt x="4955" y="285"/>
                    <a:pt x="3996" y="407"/>
                    <a:pt x="3042" y="407"/>
                  </a:cubicBezTo>
                  <a:cubicBezTo>
                    <a:pt x="2058" y="407"/>
                    <a:pt x="1079" y="278"/>
                    <a:pt x="61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9" name="Google Shape;1545;p56">
              <a:extLst>
                <a:ext uri="{FF2B5EF4-FFF2-40B4-BE49-F238E27FC236}">
                  <a16:creationId xmlns:a16="http://schemas.microsoft.com/office/drawing/2014/main" xmlns="" id="{38F94F62-0C31-4DA3-90B5-E9A3E3B3DBA5}"/>
                </a:ext>
              </a:extLst>
            </p:cNvPr>
            <p:cNvSpPr/>
            <p:nvPr/>
          </p:nvSpPr>
          <p:spPr>
            <a:xfrm>
              <a:off x="2757167" y="5210750"/>
              <a:ext cx="15531" cy="83257"/>
            </a:xfrm>
            <a:custGeom>
              <a:avLst/>
              <a:gdLst/>
              <a:ahLst/>
              <a:cxnLst/>
              <a:rect l="l" t="t" r="r" b="b"/>
              <a:pathLst>
                <a:path w="244" h="1308" extrusionOk="0">
                  <a:moveTo>
                    <a:pt x="122" y="1"/>
                  </a:moveTo>
                  <a:cubicBezTo>
                    <a:pt x="107" y="1"/>
                    <a:pt x="92" y="8"/>
                    <a:pt x="92" y="24"/>
                  </a:cubicBezTo>
                  <a:cubicBezTo>
                    <a:pt x="31" y="145"/>
                    <a:pt x="31" y="328"/>
                    <a:pt x="31" y="480"/>
                  </a:cubicBezTo>
                  <a:cubicBezTo>
                    <a:pt x="31" y="723"/>
                    <a:pt x="1" y="1027"/>
                    <a:pt x="61" y="1240"/>
                  </a:cubicBezTo>
                  <a:cubicBezTo>
                    <a:pt x="61" y="1285"/>
                    <a:pt x="92" y="1308"/>
                    <a:pt x="126" y="1308"/>
                  </a:cubicBezTo>
                  <a:cubicBezTo>
                    <a:pt x="160" y="1308"/>
                    <a:pt x="198" y="1285"/>
                    <a:pt x="213" y="1240"/>
                  </a:cubicBezTo>
                  <a:cubicBezTo>
                    <a:pt x="244" y="996"/>
                    <a:pt x="213" y="723"/>
                    <a:pt x="183" y="480"/>
                  </a:cubicBezTo>
                  <a:cubicBezTo>
                    <a:pt x="183" y="328"/>
                    <a:pt x="213" y="145"/>
                    <a:pt x="153" y="24"/>
                  </a:cubicBezTo>
                  <a:cubicBezTo>
                    <a:pt x="153" y="8"/>
                    <a:pt x="137" y="1"/>
                    <a:pt x="122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0" name="Google Shape;1546;p56">
              <a:extLst>
                <a:ext uri="{FF2B5EF4-FFF2-40B4-BE49-F238E27FC236}">
                  <a16:creationId xmlns:a16="http://schemas.microsoft.com/office/drawing/2014/main" xmlns="" id="{53B295D4-442A-408D-8044-A2D391C8142B}"/>
                </a:ext>
              </a:extLst>
            </p:cNvPr>
            <p:cNvSpPr/>
            <p:nvPr/>
          </p:nvSpPr>
          <p:spPr>
            <a:xfrm>
              <a:off x="2817126" y="5219980"/>
              <a:ext cx="11712" cy="90005"/>
            </a:xfrm>
            <a:custGeom>
              <a:avLst/>
              <a:gdLst/>
              <a:ahLst/>
              <a:cxnLst/>
              <a:rect l="l" t="t" r="r" b="b"/>
              <a:pathLst>
                <a:path w="184" h="1414" extrusionOk="0">
                  <a:moveTo>
                    <a:pt x="92" y="0"/>
                  </a:moveTo>
                  <a:cubicBezTo>
                    <a:pt x="46" y="0"/>
                    <a:pt x="1" y="31"/>
                    <a:pt x="1" y="91"/>
                  </a:cubicBezTo>
                  <a:cubicBezTo>
                    <a:pt x="1" y="517"/>
                    <a:pt x="31" y="943"/>
                    <a:pt x="31" y="1368"/>
                  </a:cubicBezTo>
                  <a:cubicBezTo>
                    <a:pt x="31" y="1398"/>
                    <a:pt x="62" y="1414"/>
                    <a:pt x="92" y="1414"/>
                  </a:cubicBezTo>
                  <a:cubicBezTo>
                    <a:pt x="122" y="1414"/>
                    <a:pt x="153" y="1398"/>
                    <a:pt x="153" y="1368"/>
                  </a:cubicBezTo>
                  <a:cubicBezTo>
                    <a:pt x="183" y="943"/>
                    <a:pt x="183" y="517"/>
                    <a:pt x="183" y="91"/>
                  </a:cubicBezTo>
                  <a:cubicBezTo>
                    <a:pt x="183" y="31"/>
                    <a:pt x="138" y="0"/>
                    <a:pt x="92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1" name="Google Shape;1547;p56">
              <a:extLst>
                <a:ext uri="{FF2B5EF4-FFF2-40B4-BE49-F238E27FC236}">
                  <a16:creationId xmlns:a16="http://schemas.microsoft.com/office/drawing/2014/main" xmlns="" id="{A55B5E2F-D38D-4EF2-A59F-2380951234A1}"/>
                </a:ext>
              </a:extLst>
            </p:cNvPr>
            <p:cNvSpPr/>
            <p:nvPr/>
          </p:nvSpPr>
          <p:spPr>
            <a:xfrm>
              <a:off x="2877150" y="5225263"/>
              <a:ext cx="15531" cy="91978"/>
            </a:xfrm>
            <a:custGeom>
              <a:avLst/>
              <a:gdLst/>
              <a:ahLst/>
              <a:cxnLst/>
              <a:rect l="l" t="t" r="r" b="b"/>
              <a:pathLst>
                <a:path w="244" h="1445" extrusionOk="0">
                  <a:moveTo>
                    <a:pt x="125" y="1"/>
                  </a:moveTo>
                  <a:cubicBezTo>
                    <a:pt x="91" y="1"/>
                    <a:pt x="61" y="24"/>
                    <a:pt x="61" y="69"/>
                  </a:cubicBezTo>
                  <a:cubicBezTo>
                    <a:pt x="0" y="495"/>
                    <a:pt x="30" y="951"/>
                    <a:pt x="61" y="1376"/>
                  </a:cubicBezTo>
                  <a:cubicBezTo>
                    <a:pt x="61" y="1422"/>
                    <a:pt x="91" y="1445"/>
                    <a:pt x="122" y="1445"/>
                  </a:cubicBezTo>
                  <a:cubicBezTo>
                    <a:pt x="152" y="1445"/>
                    <a:pt x="182" y="1422"/>
                    <a:pt x="182" y="1376"/>
                  </a:cubicBezTo>
                  <a:cubicBezTo>
                    <a:pt x="213" y="981"/>
                    <a:pt x="243" y="495"/>
                    <a:pt x="213" y="69"/>
                  </a:cubicBezTo>
                  <a:cubicBezTo>
                    <a:pt x="198" y="24"/>
                    <a:pt x="160" y="1"/>
                    <a:pt x="12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2" name="Google Shape;1548;p56">
              <a:extLst>
                <a:ext uri="{FF2B5EF4-FFF2-40B4-BE49-F238E27FC236}">
                  <a16:creationId xmlns:a16="http://schemas.microsoft.com/office/drawing/2014/main" xmlns="" id="{57B1D72A-664F-41AB-82F1-AC97AE2ECBA9}"/>
                </a:ext>
              </a:extLst>
            </p:cNvPr>
            <p:cNvSpPr/>
            <p:nvPr/>
          </p:nvSpPr>
          <p:spPr>
            <a:xfrm>
              <a:off x="2940992" y="5228191"/>
              <a:ext cx="19414" cy="93315"/>
            </a:xfrm>
            <a:custGeom>
              <a:avLst/>
              <a:gdLst/>
              <a:ahLst/>
              <a:cxnLst/>
              <a:rect l="l" t="t" r="r" b="b"/>
              <a:pathLst>
                <a:path w="305" h="1466" extrusionOk="0">
                  <a:moveTo>
                    <a:pt x="167" y="0"/>
                  </a:moveTo>
                  <a:cubicBezTo>
                    <a:pt x="114" y="0"/>
                    <a:pt x="61" y="38"/>
                    <a:pt x="61" y="114"/>
                  </a:cubicBezTo>
                  <a:cubicBezTo>
                    <a:pt x="61" y="540"/>
                    <a:pt x="0" y="996"/>
                    <a:pt x="61" y="1452"/>
                  </a:cubicBezTo>
                  <a:cubicBezTo>
                    <a:pt x="71" y="1462"/>
                    <a:pt x="85" y="1465"/>
                    <a:pt x="98" y="1465"/>
                  </a:cubicBezTo>
                  <a:cubicBezTo>
                    <a:pt x="125" y="1465"/>
                    <a:pt x="152" y="1452"/>
                    <a:pt x="152" y="1452"/>
                  </a:cubicBezTo>
                  <a:cubicBezTo>
                    <a:pt x="304" y="1057"/>
                    <a:pt x="304" y="510"/>
                    <a:pt x="274" y="114"/>
                  </a:cubicBezTo>
                  <a:cubicBezTo>
                    <a:pt x="274" y="38"/>
                    <a:pt x="221" y="0"/>
                    <a:pt x="167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3" name="Google Shape;1549;p56">
              <a:extLst>
                <a:ext uri="{FF2B5EF4-FFF2-40B4-BE49-F238E27FC236}">
                  <a16:creationId xmlns:a16="http://schemas.microsoft.com/office/drawing/2014/main" xmlns="" id="{87BE6ECB-7596-450D-BCA6-7704EA1E34D1}"/>
                </a:ext>
              </a:extLst>
            </p:cNvPr>
            <p:cNvSpPr/>
            <p:nvPr/>
          </p:nvSpPr>
          <p:spPr>
            <a:xfrm>
              <a:off x="3012537" y="5231564"/>
              <a:ext cx="15531" cy="85358"/>
            </a:xfrm>
            <a:custGeom>
              <a:avLst/>
              <a:gdLst/>
              <a:ahLst/>
              <a:cxnLst/>
              <a:rect l="l" t="t" r="r" b="b"/>
              <a:pathLst>
                <a:path w="244" h="1341" extrusionOk="0">
                  <a:moveTo>
                    <a:pt x="92" y="1"/>
                  </a:moveTo>
                  <a:cubicBezTo>
                    <a:pt x="46" y="1"/>
                    <a:pt x="1" y="31"/>
                    <a:pt x="1" y="92"/>
                  </a:cubicBezTo>
                  <a:cubicBezTo>
                    <a:pt x="1" y="487"/>
                    <a:pt x="31" y="882"/>
                    <a:pt x="92" y="1277"/>
                  </a:cubicBezTo>
                  <a:cubicBezTo>
                    <a:pt x="92" y="1315"/>
                    <a:pt x="127" y="1341"/>
                    <a:pt x="161" y="1341"/>
                  </a:cubicBezTo>
                  <a:cubicBezTo>
                    <a:pt x="181" y="1341"/>
                    <a:pt x="202" y="1331"/>
                    <a:pt x="214" y="1308"/>
                  </a:cubicBezTo>
                  <a:cubicBezTo>
                    <a:pt x="244" y="913"/>
                    <a:pt x="214" y="487"/>
                    <a:pt x="183" y="92"/>
                  </a:cubicBezTo>
                  <a:cubicBezTo>
                    <a:pt x="183" y="31"/>
                    <a:pt x="138" y="1"/>
                    <a:pt x="92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4" name="Google Shape;1550;p56">
              <a:extLst>
                <a:ext uri="{FF2B5EF4-FFF2-40B4-BE49-F238E27FC236}">
                  <a16:creationId xmlns:a16="http://schemas.microsoft.com/office/drawing/2014/main" xmlns="" id="{3911C558-CD13-4646-A8E7-58648AD32EBF}"/>
                </a:ext>
              </a:extLst>
            </p:cNvPr>
            <p:cNvSpPr/>
            <p:nvPr/>
          </p:nvSpPr>
          <p:spPr>
            <a:xfrm>
              <a:off x="3066704" y="5228763"/>
              <a:ext cx="23297" cy="77338"/>
            </a:xfrm>
            <a:custGeom>
              <a:avLst/>
              <a:gdLst/>
              <a:ahLst/>
              <a:cxnLst/>
              <a:rect l="l" t="t" r="r" b="b"/>
              <a:pathLst>
                <a:path w="366" h="1215" extrusionOk="0">
                  <a:moveTo>
                    <a:pt x="214" y="1"/>
                  </a:moveTo>
                  <a:cubicBezTo>
                    <a:pt x="187" y="1"/>
                    <a:pt x="163" y="14"/>
                    <a:pt x="153" y="45"/>
                  </a:cubicBezTo>
                  <a:cubicBezTo>
                    <a:pt x="1" y="409"/>
                    <a:pt x="183" y="805"/>
                    <a:pt x="153" y="1169"/>
                  </a:cubicBezTo>
                  <a:cubicBezTo>
                    <a:pt x="153" y="1200"/>
                    <a:pt x="176" y="1215"/>
                    <a:pt x="198" y="1215"/>
                  </a:cubicBezTo>
                  <a:cubicBezTo>
                    <a:pt x="221" y="1215"/>
                    <a:pt x="244" y="1200"/>
                    <a:pt x="244" y="1169"/>
                  </a:cubicBezTo>
                  <a:cubicBezTo>
                    <a:pt x="366" y="835"/>
                    <a:pt x="244" y="470"/>
                    <a:pt x="335" y="136"/>
                  </a:cubicBezTo>
                  <a:cubicBezTo>
                    <a:pt x="335" y="55"/>
                    <a:pt x="268" y="1"/>
                    <a:pt x="214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5" name="Google Shape;1551;p56">
              <a:extLst>
                <a:ext uri="{FF2B5EF4-FFF2-40B4-BE49-F238E27FC236}">
                  <a16:creationId xmlns:a16="http://schemas.microsoft.com/office/drawing/2014/main" xmlns="" id="{B1CB2489-BCD1-456A-8199-DCE6704BC8C0}"/>
                </a:ext>
              </a:extLst>
            </p:cNvPr>
            <p:cNvSpPr/>
            <p:nvPr/>
          </p:nvSpPr>
          <p:spPr>
            <a:xfrm>
              <a:off x="2732024" y="5198656"/>
              <a:ext cx="408267" cy="38764"/>
            </a:xfrm>
            <a:custGeom>
              <a:avLst/>
              <a:gdLst/>
              <a:ahLst/>
              <a:cxnLst/>
              <a:rect l="l" t="t" r="r" b="b"/>
              <a:pathLst>
                <a:path w="6414" h="609" extrusionOk="0">
                  <a:moveTo>
                    <a:pt x="122" y="1"/>
                  </a:moveTo>
                  <a:cubicBezTo>
                    <a:pt x="31" y="1"/>
                    <a:pt x="0" y="92"/>
                    <a:pt x="92" y="123"/>
                  </a:cubicBezTo>
                  <a:cubicBezTo>
                    <a:pt x="1244" y="495"/>
                    <a:pt x="2469" y="609"/>
                    <a:pt x="3694" y="609"/>
                  </a:cubicBezTo>
                  <a:cubicBezTo>
                    <a:pt x="4569" y="609"/>
                    <a:pt x="5444" y="551"/>
                    <a:pt x="6292" y="487"/>
                  </a:cubicBezTo>
                  <a:cubicBezTo>
                    <a:pt x="6406" y="487"/>
                    <a:pt x="6413" y="302"/>
                    <a:pt x="6315" y="302"/>
                  </a:cubicBezTo>
                  <a:cubicBezTo>
                    <a:pt x="6308" y="302"/>
                    <a:pt x="6300" y="303"/>
                    <a:pt x="6292" y="305"/>
                  </a:cubicBezTo>
                  <a:cubicBezTo>
                    <a:pt x="5609" y="344"/>
                    <a:pt x="4936" y="368"/>
                    <a:pt x="4267" y="368"/>
                  </a:cubicBezTo>
                  <a:cubicBezTo>
                    <a:pt x="2882" y="368"/>
                    <a:pt x="1516" y="267"/>
                    <a:pt x="122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6" name="Google Shape;1552;p56">
              <a:extLst>
                <a:ext uri="{FF2B5EF4-FFF2-40B4-BE49-F238E27FC236}">
                  <a16:creationId xmlns:a16="http://schemas.microsoft.com/office/drawing/2014/main" xmlns="" id="{B9CB5E91-2A42-43BB-A06A-7A117B31A874}"/>
                </a:ext>
              </a:extLst>
            </p:cNvPr>
            <p:cNvSpPr/>
            <p:nvPr/>
          </p:nvSpPr>
          <p:spPr>
            <a:xfrm>
              <a:off x="2722349" y="4854301"/>
              <a:ext cx="419916" cy="344424"/>
            </a:xfrm>
            <a:custGeom>
              <a:avLst/>
              <a:gdLst/>
              <a:ahLst/>
              <a:cxnLst/>
              <a:rect l="l" t="t" r="r" b="b"/>
              <a:pathLst>
                <a:path w="6597" h="5411" extrusionOk="0">
                  <a:moveTo>
                    <a:pt x="6596" y="1"/>
                  </a:moveTo>
                  <a:lnTo>
                    <a:pt x="0" y="122"/>
                  </a:lnTo>
                  <a:cubicBezTo>
                    <a:pt x="0" y="122"/>
                    <a:pt x="92" y="2493"/>
                    <a:pt x="244" y="5411"/>
                  </a:cubicBezTo>
                  <a:cubicBezTo>
                    <a:pt x="2432" y="5168"/>
                    <a:pt x="4469" y="4256"/>
                    <a:pt x="6505" y="3222"/>
                  </a:cubicBezTo>
                  <a:lnTo>
                    <a:pt x="6596" y="1"/>
                  </a:lnTo>
                  <a:close/>
                </a:path>
              </a:pathLst>
            </a:custGeom>
            <a:solidFill>
              <a:srgbClr val="723A3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8" name="Google Shape;1553;p56">
              <a:extLst>
                <a:ext uri="{FF2B5EF4-FFF2-40B4-BE49-F238E27FC236}">
                  <a16:creationId xmlns:a16="http://schemas.microsoft.com/office/drawing/2014/main" xmlns="" id="{2A602E5F-A036-436C-B776-8E7444A98B8D}"/>
                </a:ext>
              </a:extLst>
            </p:cNvPr>
            <p:cNvSpPr/>
            <p:nvPr/>
          </p:nvSpPr>
          <p:spPr>
            <a:xfrm>
              <a:off x="2536614" y="5952163"/>
              <a:ext cx="583693" cy="104199"/>
            </a:xfrm>
            <a:custGeom>
              <a:avLst/>
              <a:gdLst/>
              <a:ahLst/>
              <a:cxnLst/>
              <a:rect l="l" t="t" r="r" b="b"/>
              <a:pathLst>
                <a:path w="9170" h="1637" extrusionOk="0">
                  <a:moveTo>
                    <a:pt x="6828" y="0"/>
                  </a:moveTo>
                  <a:cubicBezTo>
                    <a:pt x="4144" y="0"/>
                    <a:pt x="92" y="230"/>
                    <a:pt x="92" y="230"/>
                  </a:cubicBezTo>
                  <a:cubicBezTo>
                    <a:pt x="92" y="230"/>
                    <a:pt x="0" y="990"/>
                    <a:pt x="1186" y="1263"/>
                  </a:cubicBezTo>
                  <a:cubicBezTo>
                    <a:pt x="2007" y="1458"/>
                    <a:pt x="3350" y="1637"/>
                    <a:pt x="4713" y="1637"/>
                  </a:cubicBezTo>
                  <a:cubicBezTo>
                    <a:pt x="5268" y="1637"/>
                    <a:pt x="5826" y="1607"/>
                    <a:pt x="6353" y="1537"/>
                  </a:cubicBezTo>
                  <a:cubicBezTo>
                    <a:pt x="8177" y="1263"/>
                    <a:pt x="9028" y="1081"/>
                    <a:pt x="9028" y="1081"/>
                  </a:cubicBezTo>
                  <a:cubicBezTo>
                    <a:pt x="9028" y="1081"/>
                    <a:pt x="9089" y="747"/>
                    <a:pt x="9150" y="230"/>
                  </a:cubicBezTo>
                  <a:cubicBezTo>
                    <a:pt x="9170" y="58"/>
                    <a:pt x="8170" y="0"/>
                    <a:pt x="6828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9" name="Google Shape;1554;p56">
              <a:extLst>
                <a:ext uri="{FF2B5EF4-FFF2-40B4-BE49-F238E27FC236}">
                  <a16:creationId xmlns:a16="http://schemas.microsoft.com/office/drawing/2014/main" xmlns="" id="{8E628593-EA0A-4BD4-9706-E5BCA6949B10}"/>
                </a:ext>
              </a:extLst>
            </p:cNvPr>
            <p:cNvSpPr/>
            <p:nvPr/>
          </p:nvSpPr>
          <p:spPr>
            <a:xfrm>
              <a:off x="2534704" y="5877755"/>
              <a:ext cx="218646" cy="152893"/>
            </a:xfrm>
            <a:custGeom>
              <a:avLst/>
              <a:gdLst/>
              <a:ahLst/>
              <a:cxnLst/>
              <a:rect l="l" t="t" r="r" b="b"/>
              <a:pathLst>
                <a:path w="3435" h="2402" extrusionOk="0">
                  <a:moveTo>
                    <a:pt x="2158" y="1"/>
                  </a:moveTo>
                  <a:cubicBezTo>
                    <a:pt x="1246" y="335"/>
                    <a:pt x="243" y="821"/>
                    <a:pt x="122" y="1399"/>
                  </a:cubicBezTo>
                  <a:cubicBezTo>
                    <a:pt x="0" y="1946"/>
                    <a:pt x="1520" y="2311"/>
                    <a:pt x="3435" y="2402"/>
                  </a:cubicBezTo>
                  <a:cubicBezTo>
                    <a:pt x="3192" y="1521"/>
                    <a:pt x="2796" y="730"/>
                    <a:pt x="2158" y="1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0" name="Google Shape;1555;p56">
              <a:extLst>
                <a:ext uri="{FF2B5EF4-FFF2-40B4-BE49-F238E27FC236}">
                  <a16:creationId xmlns:a16="http://schemas.microsoft.com/office/drawing/2014/main" xmlns="" id="{D5D68516-F46B-43B5-B8DA-69FC1FE830B7}"/>
                </a:ext>
              </a:extLst>
            </p:cNvPr>
            <p:cNvSpPr/>
            <p:nvPr/>
          </p:nvSpPr>
          <p:spPr>
            <a:xfrm>
              <a:off x="2673974" y="5827470"/>
              <a:ext cx="458616" cy="204834"/>
            </a:xfrm>
            <a:custGeom>
              <a:avLst/>
              <a:gdLst/>
              <a:ahLst/>
              <a:cxnLst/>
              <a:rect l="l" t="t" r="r" b="b"/>
              <a:pathLst>
                <a:path w="7205" h="3218" extrusionOk="0">
                  <a:moveTo>
                    <a:pt x="6931" y="0"/>
                  </a:moveTo>
                  <a:cubicBezTo>
                    <a:pt x="6931" y="0"/>
                    <a:pt x="5667" y="591"/>
                    <a:pt x="3828" y="591"/>
                  </a:cubicBezTo>
                  <a:cubicBezTo>
                    <a:pt x="3164" y="591"/>
                    <a:pt x="2424" y="514"/>
                    <a:pt x="1642" y="304"/>
                  </a:cubicBezTo>
                  <a:cubicBezTo>
                    <a:pt x="1642" y="304"/>
                    <a:pt x="852" y="487"/>
                    <a:pt x="1" y="791"/>
                  </a:cubicBezTo>
                  <a:cubicBezTo>
                    <a:pt x="608" y="1520"/>
                    <a:pt x="1004" y="2311"/>
                    <a:pt x="1247" y="3192"/>
                  </a:cubicBezTo>
                  <a:cubicBezTo>
                    <a:pt x="1603" y="3209"/>
                    <a:pt x="1973" y="3217"/>
                    <a:pt x="2348" y="3217"/>
                  </a:cubicBezTo>
                  <a:cubicBezTo>
                    <a:pt x="4018" y="3217"/>
                    <a:pt x="5789" y="3048"/>
                    <a:pt x="6931" y="2675"/>
                  </a:cubicBezTo>
                  <a:cubicBezTo>
                    <a:pt x="6931" y="2675"/>
                    <a:pt x="7204" y="1125"/>
                    <a:pt x="6931" y="0"/>
                  </a:cubicBezTo>
                  <a:close/>
                </a:path>
              </a:pathLst>
            </a:custGeom>
            <a:solidFill>
              <a:srgbClr val="73D8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1" name="Google Shape;1556;p56">
              <a:extLst>
                <a:ext uri="{FF2B5EF4-FFF2-40B4-BE49-F238E27FC236}">
                  <a16:creationId xmlns:a16="http://schemas.microsoft.com/office/drawing/2014/main" xmlns="" id="{DC925883-FF23-46CF-A882-C37A595D50B6}"/>
                </a:ext>
              </a:extLst>
            </p:cNvPr>
            <p:cNvSpPr/>
            <p:nvPr/>
          </p:nvSpPr>
          <p:spPr>
            <a:xfrm>
              <a:off x="2653987" y="5750070"/>
              <a:ext cx="118585" cy="127305"/>
            </a:xfrm>
            <a:custGeom>
              <a:avLst/>
              <a:gdLst/>
              <a:ahLst/>
              <a:cxnLst/>
              <a:rect l="l" t="t" r="r" b="b"/>
              <a:pathLst>
                <a:path w="1863" h="2000" extrusionOk="0">
                  <a:moveTo>
                    <a:pt x="1156" y="184"/>
                  </a:moveTo>
                  <a:cubicBezTo>
                    <a:pt x="1183" y="184"/>
                    <a:pt x="1216" y="193"/>
                    <a:pt x="1257" y="213"/>
                  </a:cubicBezTo>
                  <a:cubicBezTo>
                    <a:pt x="1500" y="335"/>
                    <a:pt x="1470" y="882"/>
                    <a:pt x="1500" y="1095"/>
                  </a:cubicBezTo>
                  <a:cubicBezTo>
                    <a:pt x="1500" y="1229"/>
                    <a:pt x="1500" y="1357"/>
                    <a:pt x="1496" y="1484"/>
                  </a:cubicBezTo>
                  <a:lnTo>
                    <a:pt x="1496" y="1484"/>
                  </a:lnTo>
                  <a:cubicBezTo>
                    <a:pt x="1421" y="1362"/>
                    <a:pt x="1350" y="1237"/>
                    <a:pt x="1287" y="1095"/>
                  </a:cubicBezTo>
                  <a:cubicBezTo>
                    <a:pt x="1232" y="1012"/>
                    <a:pt x="904" y="184"/>
                    <a:pt x="1156" y="184"/>
                  </a:cubicBezTo>
                  <a:close/>
                  <a:moveTo>
                    <a:pt x="611" y="961"/>
                  </a:moveTo>
                  <a:cubicBezTo>
                    <a:pt x="632" y="961"/>
                    <a:pt x="655" y="965"/>
                    <a:pt x="679" y="973"/>
                  </a:cubicBezTo>
                  <a:cubicBezTo>
                    <a:pt x="801" y="1004"/>
                    <a:pt x="922" y="1156"/>
                    <a:pt x="1014" y="1247"/>
                  </a:cubicBezTo>
                  <a:cubicBezTo>
                    <a:pt x="1098" y="1320"/>
                    <a:pt x="1174" y="1407"/>
                    <a:pt x="1243" y="1501"/>
                  </a:cubicBezTo>
                  <a:lnTo>
                    <a:pt x="1243" y="1501"/>
                  </a:lnTo>
                  <a:cubicBezTo>
                    <a:pt x="1299" y="1602"/>
                    <a:pt x="1352" y="1694"/>
                    <a:pt x="1397" y="1770"/>
                  </a:cubicBezTo>
                  <a:lnTo>
                    <a:pt x="1397" y="1770"/>
                  </a:lnTo>
                  <a:cubicBezTo>
                    <a:pt x="1057" y="1680"/>
                    <a:pt x="701" y="1545"/>
                    <a:pt x="527" y="1247"/>
                  </a:cubicBezTo>
                  <a:cubicBezTo>
                    <a:pt x="422" y="1115"/>
                    <a:pt x="476" y="961"/>
                    <a:pt x="611" y="961"/>
                  </a:cubicBezTo>
                  <a:close/>
                  <a:moveTo>
                    <a:pt x="1187" y="0"/>
                  </a:moveTo>
                  <a:cubicBezTo>
                    <a:pt x="1180" y="0"/>
                    <a:pt x="1173" y="0"/>
                    <a:pt x="1166" y="1"/>
                  </a:cubicBezTo>
                  <a:cubicBezTo>
                    <a:pt x="718" y="16"/>
                    <a:pt x="772" y="447"/>
                    <a:pt x="953" y="903"/>
                  </a:cubicBezTo>
                  <a:lnTo>
                    <a:pt x="953" y="903"/>
                  </a:lnTo>
                  <a:cubicBezTo>
                    <a:pt x="914" y="873"/>
                    <a:pt x="873" y="846"/>
                    <a:pt x="831" y="821"/>
                  </a:cubicBezTo>
                  <a:cubicBezTo>
                    <a:pt x="749" y="780"/>
                    <a:pt x="643" y="752"/>
                    <a:pt x="543" y="752"/>
                  </a:cubicBezTo>
                  <a:cubicBezTo>
                    <a:pt x="419" y="752"/>
                    <a:pt x="304" y="795"/>
                    <a:pt x="254" y="913"/>
                  </a:cubicBezTo>
                  <a:cubicBezTo>
                    <a:pt x="0" y="1561"/>
                    <a:pt x="975" y="1869"/>
                    <a:pt x="1481" y="1935"/>
                  </a:cubicBezTo>
                  <a:lnTo>
                    <a:pt x="1481" y="1935"/>
                  </a:lnTo>
                  <a:cubicBezTo>
                    <a:pt x="1504" y="1978"/>
                    <a:pt x="1555" y="1999"/>
                    <a:pt x="1606" y="1999"/>
                  </a:cubicBezTo>
                  <a:cubicBezTo>
                    <a:pt x="1675" y="1999"/>
                    <a:pt x="1743" y="1961"/>
                    <a:pt x="1743" y="1885"/>
                  </a:cubicBezTo>
                  <a:cubicBezTo>
                    <a:pt x="1743" y="1464"/>
                    <a:pt x="1862" y="0"/>
                    <a:pt x="1187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2" name="Google Shape;1557;p56">
              <a:extLst>
                <a:ext uri="{FF2B5EF4-FFF2-40B4-BE49-F238E27FC236}">
                  <a16:creationId xmlns:a16="http://schemas.microsoft.com/office/drawing/2014/main" xmlns="" id="{33234DB0-EE70-46C9-A3B9-5E81213F9E4F}"/>
                </a:ext>
              </a:extLst>
            </p:cNvPr>
            <p:cNvSpPr/>
            <p:nvPr/>
          </p:nvSpPr>
          <p:spPr>
            <a:xfrm>
              <a:off x="3325957" y="4991661"/>
              <a:ext cx="406358" cy="242452"/>
            </a:xfrm>
            <a:custGeom>
              <a:avLst/>
              <a:gdLst/>
              <a:ahLst/>
              <a:cxnLst/>
              <a:rect l="l" t="t" r="r" b="b"/>
              <a:pathLst>
                <a:path w="6384" h="3809" extrusionOk="0">
                  <a:moveTo>
                    <a:pt x="5898" y="1"/>
                  </a:moveTo>
                  <a:cubicBezTo>
                    <a:pt x="4165" y="1338"/>
                    <a:pt x="2129" y="2432"/>
                    <a:pt x="1" y="3131"/>
                  </a:cubicBezTo>
                  <a:lnTo>
                    <a:pt x="122" y="3709"/>
                  </a:lnTo>
                  <a:cubicBezTo>
                    <a:pt x="807" y="3777"/>
                    <a:pt x="1489" y="3808"/>
                    <a:pt x="2167" y="3808"/>
                  </a:cubicBezTo>
                  <a:cubicBezTo>
                    <a:pt x="3594" y="3808"/>
                    <a:pt x="5003" y="3672"/>
                    <a:pt x="6384" y="3466"/>
                  </a:cubicBezTo>
                  <a:cubicBezTo>
                    <a:pt x="6384" y="3405"/>
                    <a:pt x="6354" y="3375"/>
                    <a:pt x="6354" y="3314"/>
                  </a:cubicBezTo>
                  <a:cubicBezTo>
                    <a:pt x="6171" y="2037"/>
                    <a:pt x="6019" y="882"/>
                    <a:pt x="5898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3" name="Google Shape;1558;p56">
              <a:extLst>
                <a:ext uri="{FF2B5EF4-FFF2-40B4-BE49-F238E27FC236}">
                  <a16:creationId xmlns:a16="http://schemas.microsoft.com/office/drawing/2014/main" xmlns="" id="{8D9CA4A6-C187-4498-B7DA-D94A0923F26C}"/>
                </a:ext>
              </a:extLst>
            </p:cNvPr>
            <p:cNvSpPr/>
            <p:nvPr/>
          </p:nvSpPr>
          <p:spPr>
            <a:xfrm>
              <a:off x="3256322" y="4863976"/>
              <a:ext cx="445058" cy="327047"/>
            </a:xfrm>
            <a:custGeom>
              <a:avLst/>
              <a:gdLst/>
              <a:ahLst/>
              <a:cxnLst/>
              <a:rect l="l" t="t" r="r" b="b"/>
              <a:pathLst>
                <a:path w="6992" h="5138" extrusionOk="0">
                  <a:moveTo>
                    <a:pt x="1" y="0"/>
                  </a:moveTo>
                  <a:lnTo>
                    <a:pt x="669" y="3162"/>
                  </a:lnTo>
                  <a:lnTo>
                    <a:pt x="1095" y="5137"/>
                  </a:lnTo>
                  <a:cubicBezTo>
                    <a:pt x="3223" y="4438"/>
                    <a:pt x="5259" y="3344"/>
                    <a:pt x="6992" y="2007"/>
                  </a:cubicBezTo>
                  <a:cubicBezTo>
                    <a:pt x="6840" y="852"/>
                    <a:pt x="6718" y="122"/>
                    <a:pt x="6718" y="12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723A3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4" name="Google Shape;1559;p56">
              <a:extLst>
                <a:ext uri="{FF2B5EF4-FFF2-40B4-BE49-F238E27FC236}">
                  <a16:creationId xmlns:a16="http://schemas.microsoft.com/office/drawing/2014/main" xmlns="" id="{DD9C0B21-8313-426E-9765-50F31291AA71}"/>
                </a:ext>
              </a:extLst>
            </p:cNvPr>
            <p:cNvSpPr/>
            <p:nvPr/>
          </p:nvSpPr>
          <p:spPr>
            <a:xfrm>
              <a:off x="3331813" y="5208331"/>
              <a:ext cx="477903" cy="654921"/>
            </a:xfrm>
            <a:custGeom>
              <a:avLst/>
              <a:gdLst/>
              <a:ahLst/>
              <a:cxnLst/>
              <a:rect l="l" t="t" r="r" b="b"/>
              <a:pathLst>
                <a:path w="7508" h="10289" extrusionOk="0">
                  <a:moveTo>
                    <a:pt x="6292" y="1"/>
                  </a:moveTo>
                  <a:cubicBezTo>
                    <a:pt x="4828" y="219"/>
                    <a:pt x="3316" y="391"/>
                    <a:pt x="1792" y="391"/>
                  </a:cubicBezTo>
                  <a:cubicBezTo>
                    <a:pt x="1196" y="391"/>
                    <a:pt x="598" y="365"/>
                    <a:pt x="0" y="305"/>
                  </a:cubicBezTo>
                  <a:lnTo>
                    <a:pt x="0" y="305"/>
                  </a:lnTo>
                  <a:lnTo>
                    <a:pt x="2006" y="9667"/>
                  </a:lnTo>
                  <a:cubicBezTo>
                    <a:pt x="2972" y="10143"/>
                    <a:pt x="4012" y="10288"/>
                    <a:pt x="4920" y="10288"/>
                  </a:cubicBezTo>
                  <a:cubicBezTo>
                    <a:pt x="6327" y="10288"/>
                    <a:pt x="7417" y="9940"/>
                    <a:pt x="7417" y="9940"/>
                  </a:cubicBezTo>
                  <a:cubicBezTo>
                    <a:pt x="7508" y="9515"/>
                    <a:pt x="6870" y="4226"/>
                    <a:pt x="6292" y="1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5" name="Google Shape;1560;p56">
              <a:extLst>
                <a:ext uri="{FF2B5EF4-FFF2-40B4-BE49-F238E27FC236}">
                  <a16:creationId xmlns:a16="http://schemas.microsoft.com/office/drawing/2014/main" xmlns="" id="{A92ECD73-D3BB-4F27-A47B-715473542EF1}"/>
                </a:ext>
              </a:extLst>
            </p:cNvPr>
            <p:cNvSpPr/>
            <p:nvPr/>
          </p:nvSpPr>
          <p:spPr>
            <a:xfrm>
              <a:off x="3347789" y="5289614"/>
              <a:ext cx="392290" cy="41883"/>
            </a:xfrm>
            <a:custGeom>
              <a:avLst/>
              <a:gdLst/>
              <a:ahLst/>
              <a:cxnLst/>
              <a:rect l="l" t="t" r="r" b="b"/>
              <a:pathLst>
                <a:path w="6163" h="658" extrusionOk="0">
                  <a:moveTo>
                    <a:pt x="6071" y="1"/>
                  </a:moveTo>
                  <a:cubicBezTo>
                    <a:pt x="5068" y="289"/>
                    <a:pt x="4088" y="411"/>
                    <a:pt x="3104" y="411"/>
                  </a:cubicBezTo>
                  <a:cubicBezTo>
                    <a:pt x="2120" y="411"/>
                    <a:pt x="1132" y="289"/>
                    <a:pt x="114" y="92"/>
                  </a:cubicBezTo>
                  <a:cubicBezTo>
                    <a:pt x="106" y="89"/>
                    <a:pt x="98" y="88"/>
                    <a:pt x="91" y="88"/>
                  </a:cubicBezTo>
                  <a:cubicBezTo>
                    <a:pt x="18" y="88"/>
                    <a:pt x="0" y="216"/>
                    <a:pt x="83" y="244"/>
                  </a:cubicBezTo>
                  <a:cubicBezTo>
                    <a:pt x="1000" y="499"/>
                    <a:pt x="2042" y="658"/>
                    <a:pt x="3079" y="658"/>
                  </a:cubicBezTo>
                  <a:cubicBezTo>
                    <a:pt x="4140" y="658"/>
                    <a:pt x="5195" y="491"/>
                    <a:pt x="6102" y="92"/>
                  </a:cubicBezTo>
                  <a:cubicBezTo>
                    <a:pt x="6163" y="61"/>
                    <a:pt x="6132" y="1"/>
                    <a:pt x="6071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6" name="Google Shape;1561;p56">
              <a:extLst>
                <a:ext uri="{FF2B5EF4-FFF2-40B4-BE49-F238E27FC236}">
                  <a16:creationId xmlns:a16="http://schemas.microsoft.com/office/drawing/2014/main" xmlns="" id="{DFD2B19C-3323-475B-8D55-F52AF9A0E8E0}"/>
                </a:ext>
              </a:extLst>
            </p:cNvPr>
            <p:cNvSpPr/>
            <p:nvPr/>
          </p:nvSpPr>
          <p:spPr>
            <a:xfrm>
              <a:off x="3701310" y="5214187"/>
              <a:ext cx="23297" cy="81793"/>
            </a:xfrm>
            <a:custGeom>
              <a:avLst/>
              <a:gdLst/>
              <a:ahLst/>
              <a:cxnLst/>
              <a:rect l="l" t="t" r="r" b="b"/>
              <a:pathLst>
                <a:path w="366" h="1285" extrusionOk="0">
                  <a:moveTo>
                    <a:pt x="92" y="0"/>
                  </a:moveTo>
                  <a:cubicBezTo>
                    <a:pt x="61" y="0"/>
                    <a:pt x="31" y="0"/>
                    <a:pt x="31" y="30"/>
                  </a:cubicBezTo>
                  <a:cubicBezTo>
                    <a:pt x="1" y="152"/>
                    <a:pt x="31" y="304"/>
                    <a:pt x="61" y="456"/>
                  </a:cubicBezTo>
                  <a:cubicBezTo>
                    <a:pt x="92" y="699"/>
                    <a:pt x="92" y="1003"/>
                    <a:pt x="183" y="1216"/>
                  </a:cubicBezTo>
                  <a:cubicBezTo>
                    <a:pt x="198" y="1262"/>
                    <a:pt x="236" y="1284"/>
                    <a:pt x="270" y="1284"/>
                  </a:cubicBezTo>
                  <a:cubicBezTo>
                    <a:pt x="305" y="1284"/>
                    <a:pt x="335" y="1262"/>
                    <a:pt x="335" y="1216"/>
                  </a:cubicBezTo>
                  <a:cubicBezTo>
                    <a:pt x="365" y="973"/>
                    <a:pt x="274" y="699"/>
                    <a:pt x="213" y="456"/>
                  </a:cubicBezTo>
                  <a:cubicBezTo>
                    <a:pt x="183" y="334"/>
                    <a:pt x="183" y="152"/>
                    <a:pt x="92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7" name="Google Shape;1562;p56">
              <a:extLst>
                <a:ext uri="{FF2B5EF4-FFF2-40B4-BE49-F238E27FC236}">
                  <a16:creationId xmlns:a16="http://schemas.microsoft.com/office/drawing/2014/main" xmlns="" id="{B2DE722D-F9D5-41FB-839E-875DAE70019D}"/>
                </a:ext>
              </a:extLst>
            </p:cNvPr>
            <p:cNvSpPr/>
            <p:nvPr/>
          </p:nvSpPr>
          <p:spPr>
            <a:xfrm>
              <a:off x="3640141" y="5223480"/>
              <a:ext cx="27562" cy="89050"/>
            </a:xfrm>
            <a:custGeom>
              <a:avLst/>
              <a:gdLst/>
              <a:ahLst/>
              <a:cxnLst/>
              <a:rect l="l" t="t" r="r" b="b"/>
              <a:pathLst>
                <a:path w="433" h="1399" extrusionOk="0">
                  <a:moveTo>
                    <a:pt x="134" y="1"/>
                  </a:moveTo>
                  <a:cubicBezTo>
                    <a:pt x="75" y="1"/>
                    <a:pt x="1" y="53"/>
                    <a:pt x="19" y="128"/>
                  </a:cubicBezTo>
                  <a:cubicBezTo>
                    <a:pt x="141" y="523"/>
                    <a:pt x="171" y="948"/>
                    <a:pt x="293" y="1343"/>
                  </a:cubicBezTo>
                  <a:cubicBezTo>
                    <a:pt x="306" y="1382"/>
                    <a:pt x="334" y="1399"/>
                    <a:pt x="361" y="1399"/>
                  </a:cubicBezTo>
                  <a:cubicBezTo>
                    <a:pt x="399" y="1399"/>
                    <a:pt x="432" y="1366"/>
                    <a:pt x="415" y="1313"/>
                  </a:cubicBezTo>
                  <a:cubicBezTo>
                    <a:pt x="354" y="918"/>
                    <a:pt x="293" y="492"/>
                    <a:pt x="202" y="67"/>
                  </a:cubicBezTo>
                  <a:cubicBezTo>
                    <a:pt x="202" y="20"/>
                    <a:pt x="171" y="1"/>
                    <a:pt x="134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8" name="Google Shape;1563;p56">
              <a:extLst>
                <a:ext uri="{FF2B5EF4-FFF2-40B4-BE49-F238E27FC236}">
                  <a16:creationId xmlns:a16="http://schemas.microsoft.com/office/drawing/2014/main" xmlns="" id="{8CD91544-0BDC-4AB1-8A15-6A1FFDFD58D4}"/>
                </a:ext>
              </a:extLst>
            </p:cNvPr>
            <p:cNvSpPr/>
            <p:nvPr/>
          </p:nvSpPr>
          <p:spPr>
            <a:xfrm>
              <a:off x="3581391" y="5228891"/>
              <a:ext cx="24315" cy="90578"/>
            </a:xfrm>
            <a:custGeom>
              <a:avLst/>
              <a:gdLst/>
              <a:ahLst/>
              <a:cxnLst/>
              <a:rect l="l" t="t" r="r" b="b"/>
              <a:pathLst>
                <a:path w="382" h="1423" extrusionOk="0">
                  <a:moveTo>
                    <a:pt x="75" y="0"/>
                  </a:moveTo>
                  <a:cubicBezTo>
                    <a:pt x="37" y="0"/>
                    <a:pt x="0" y="23"/>
                    <a:pt x="0" y="73"/>
                  </a:cubicBezTo>
                  <a:cubicBezTo>
                    <a:pt x="31" y="499"/>
                    <a:pt x="152" y="955"/>
                    <a:pt x="243" y="1380"/>
                  </a:cubicBezTo>
                  <a:cubicBezTo>
                    <a:pt x="257" y="1407"/>
                    <a:pt x="289" y="1422"/>
                    <a:pt x="317" y="1422"/>
                  </a:cubicBezTo>
                  <a:cubicBezTo>
                    <a:pt x="352" y="1422"/>
                    <a:pt x="382" y="1400"/>
                    <a:pt x="365" y="1350"/>
                  </a:cubicBezTo>
                  <a:cubicBezTo>
                    <a:pt x="334" y="924"/>
                    <a:pt x="274" y="468"/>
                    <a:pt x="152" y="43"/>
                  </a:cubicBezTo>
                  <a:cubicBezTo>
                    <a:pt x="138" y="15"/>
                    <a:pt x="106" y="0"/>
                    <a:pt x="75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9" name="Google Shape;1564;p56">
              <a:extLst>
                <a:ext uri="{FF2B5EF4-FFF2-40B4-BE49-F238E27FC236}">
                  <a16:creationId xmlns:a16="http://schemas.microsoft.com/office/drawing/2014/main" xmlns="" id="{65D7C85A-F4AC-46A8-8ED8-05A36C921DB1}"/>
                </a:ext>
              </a:extLst>
            </p:cNvPr>
            <p:cNvSpPr/>
            <p:nvPr/>
          </p:nvSpPr>
          <p:spPr>
            <a:xfrm>
              <a:off x="3511692" y="5231246"/>
              <a:ext cx="29089" cy="92614"/>
            </a:xfrm>
            <a:custGeom>
              <a:avLst/>
              <a:gdLst/>
              <a:ahLst/>
              <a:cxnLst/>
              <a:rect l="l" t="t" r="r" b="b"/>
              <a:pathLst>
                <a:path w="457" h="1455" extrusionOk="0">
                  <a:moveTo>
                    <a:pt x="131" y="0"/>
                  </a:moveTo>
                  <a:cubicBezTo>
                    <a:pt x="71" y="0"/>
                    <a:pt x="1" y="52"/>
                    <a:pt x="1" y="127"/>
                  </a:cubicBezTo>
                  <a:cubicBezTo>
                    <a:pt x="92" y="553"/>
                    <a:pt x="153" y="1069"/>
                    <a:pt x="396" y="1434"/>
                  </a:cubicBezTo>
                  <a:cubicBezTo>
                    <a:pt x="396" y="1447"/>
                    <a:pt x="406" y="1454"/>
                    <a:pt x="419" y="1454"/>
                  </a:cubicBezTo>
                  <a:cubicBezTo>
                    <a:pt x="436" y="1454"/>
                    <a:pt x="457" y="1439"/>
                    <a:pt x="457" y="1404"/>
                  </a:cubicBezTo>
                  <a:cubicBezTo>
                    <a:pt x="457" y="978"/>
                    <a:pt x="274" y="522"/>
                    <a:pt x="214" y="66"/>
                  </a:cubicBezTo>
                  <a:cubicBezTo>
                    <a:pt x="202" y="20"/>
                    <a:pt x="168" y="0"/>
                    <a:pt x="131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0" name="Google Shape;1565;p56">
              <a:extLst>
                <a:ext uri="{FF2B5EF4-FFF2-40B4-BE49-F238E27FC236}">
                  <a16:creationId xmlns:a16="http://schemas.microsoft.com/office/drawing/2014/main" xmlns="" id="{6DCD08BD-7A8A-4BBD-9EB2-5C2D84DB5777}"/>
                </a:ext>
              </a:extLst>
            </p:cNvPr>
            <p:cNvSpPr/>
            <p:nvPr/>
          </p:nvSpPr>
          <p:spPr>
            <a:xfrm>
              <a:off x="3445940" y="5235956"/>
              <a:ext cx="21324" cy="83703"/>
            </a:xfrm>
            <a:custGeom>
              <a:avLst/>
              <a:gdLst/>
              <a:ahLst/>
              <a:cxnLst/>
              <a:rect l="l" t="t" r="r" b="b"/>
              <a:pathLst>
                <a:path w="335" h="1315" extrusionOk="0">
                  <a:moveTo>
                    <a:pt x="107" y="0"/>
                  </a:moveTo>
                  <a:cubicBezTo>
                    <a:pt x="56" y="0"/>
                    <a:pt x="0" y="40"/>
                    <a:pt x="0" y="114"/>
                  </a:cubicBezTo>
                  <a:cubicBezTo>
                    <a:pt x="61" y="509"/>
                    <a:pt x="92" y="904"/>
                    <a:pt x="213" y="1269"/>
                  </a:cubicBezTo>
                  <a:cubicBezTo>
                    <a:pt x="228" y="1299"/>
                    <a:pt x="259" y="1315"/>
                    <a:pt x="285" y="1315"/>
                  </a:cubicBezTo>
                  <a:cubicBezTo>
                    <a:pt x="312" y="1315"/>
                    <a:pt x="335" y="1299"/>
                    <a:pt x="335" y="1269"/>
                  </a:cubicBezTo>
                  <a:cubicBezTo>
                    <a:pt x="304" y="874"/>
                    <a:pt x="274" y="448"/>
                    <a:pt x="183" y="53"/>
                  </a:cubicBezTo>
                  <a:cubicBezTo>
                    <a:pt x="171" y="17"/>
                    <a:pt x="140" y="0"/>
                    <a:pt x="107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" name="Google Shape;1566;p56">
              <a:extLst>
                <a:ext uri="{FF2B5EF4-FFF2-40B4-BE49-F238E27FC236}">
                  <a16:creationId xmlns:a16="http://schemas.microsoft.com/office/drawing/2014/main" xmlns="" id="{AFD455B9-9D6C-4DD3-A87A-D36523643957}"/>
                </a:ext>
              </a:extLst>
            </p:cNvPr>
            <p:cNvSpPr/>
            <p:nvPr/>
          </p:nvSpPr>
          <p:spPr>
            <a:xfrm>
              <a:off x="3380697" y="5233028"/>
              <a:ext cx="26607" cy="76192"/>
            </a:xfrm>
            <a:custGeom>
              <a:avLst/>
              <a:gdLst/>
              <a:ahLst/>
              <a:cxnLst/>
              <a:rect l="l" t="t" r="r" b="b"/>
              <a:pathLst>
                <a:path w="418" h="1197" extrusionOk="0">
                  <a:moveTo>
                    <a:pt x="121" y="1"/>
                  </a:moveTo>
                  <a:cubicBezTo>
                    <a:pt x="55" y="1"/>
                    <a:pt x="1" y="65"/>
                    <a:pt x="22" y="130"/>
                  </a:cubicBezTo>
                  <a:cubicBezTo>
                    <a:pt x="174" y="464"/>
                    <a:pt x="144" y="829"/>
                    <a:pt x="296" y="1163"/>
                  </a:cubicBezTo>
                  <a:cubicBezTo>
                    <a:pt x="308" y="1186"/>
                    <a:pt x="324" y="1196"/>
                    <a:pt x="339" y="1196"/>
                  </a:cubicBezTo>
                  <a:cubicBezTo>
                    <a:pt x="364" y="1196"/>
                    <a:pt x="387" y="1170"/>
                    <a:pt x="387" y="1133"/>
                  </a:cubicBezTo>
                  <a:cubicBezTo>
                    <a:pt x="296" y="798"/>
                    <a:pt x="418" y="342"/>
                    <a:pt x="205" y="38"/>
                  </a:cubicBezTo>
                  <a:cubicBezTo>
                    <a:pt x="178" y="12"/>
                    <a:pt x="149" y="1"/>
                    <a:pt x="121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2" name="Google Shape;1567;p56">
              <a:extLst>
                <a:ext uri="{FF2B5EF4-FFF2-40B4-BE49-F238E27FC236}">
                  <a16:creationId xmlns:a16="http://schemas.microsoft.com/office/drawing/2014/main" xmlns="" id="{275DAA88-C5DE-4C56-9A8A-D23C943FD70E}"/>
                </a:ext>
              </a:extLst>
            </p:cNvPr>
            <p:cNvSpPr/>
            <p:nvPr/>
          </p:nvSpPr>
          <p:spPr>
            <a:xfrm>
              <a:off x="3326021" y="5202539"/>
              <a:ext cx="410177" cy="39337"/>
            </a:xfrm>
            <a:custGeom>
              <a:avLst/>
              <a:gdLst/>
              <a:ahLst/>
              <a:cxnLst/>
              <a:rect l="l" t="t" r="r" b="b"/>
              <a:pathLst>
                <a:path w="6444" h="618" extrusionOk="0">
                  <a:moveTo>
                    <a:pt x="6322" y="1"/>
                  </a:moveTo>
                  <a:cubicBezTo>
                    <a:pt x="4975" y="278"/>
                    <a:pt x="3641" y="375"/>
                    <a:pt x="2295" y="375"/>
                  </a:cubicBezTo>
                  <a:cubicBezTo>
                    <a:pt x="1575" y="375"/>
                    <a:pt x="852" y="347"/>
                    <a:pt x="121" y="305"/>
                  </a:cubicBezTo>
                  <a:cubicBezTo>
                    <a:pt x="113" y="303"/>
                    <a:pt x="106" y="302"/>
                    <a:pt x="99" y="302"/>
                  </a:cubicBezTo>
                  <a:cubicBezTo>
                    <a:pt x="0" y="302"/>
                    <a:pt x="8" y="487"/>
                    <a:pt x="121" y="487"/>
                  </a:cubicBezTo>
                  <a:cubicBezTo>
                    <a:pt x="1011" y="552"/>
                    <a:pt x="1923" y="618"/>
                    <a:pt x="2831" y="618"/>
                  </a:cubicBezTo>
                  <a:cubicBezTo>
                    <a:pt x="4033" y="618"/>
                    <a:pt x="5227" y="503"/>
                    <a:pt x="6353" y="122"/>
                  </a:cubicBezTo>
                  <a:cubicBezTo>
                    <a:pt x="6444" y="92"/>
                    <a:pt x="6413" y="1"/>
                    <a:pt x="6322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3" name="Google Shape;1568;p56">
              <a:extLst>
                <a:ext uri="{FF2B5EF4-FFF2-40B4-BE49-F238E27FC236}">
                  <a16:creationId xmlns:a16="http://schemas.microsoft.com/office/drawing/2014/main" xmlns="" id="{BC6CAAC1-99D0-49F0-9549-575F838B3B8E}"/>
                </a:ext>
              </a:extLst>
            </p:cNvPr>
            <p:cNvSpPr/>
            <p:nvPr/>
          </p:nvSpPr>
          <p:spPr>
            <a:xfrm>
              <a:off x="3481394" y="5945289"/>
              <a:ext cx="601134" cy="101398"/>
            </a:xfrm>
            <a:custGeom>
              <a:avLst/>
              <a:gdLst/>
              <a:ahLst/>
              <a:cxnLst/>
              <a:rect l="l" t="t" r="r" b="b"/>
              <a:pathLst>
                <a:path w="9444" h="1593" extrusionOk="0">
                  <a:moveTo>
                    <a:pt x="2364" y="0"/>
                  </a:moveTo>
                  <a:cubicBezTo>
                    <a:pt x="1004" y="0"/>
                    <a:pt x="1" y="54"/>
                    <a:pt x="51" y="216"/>
                  </a:cubicBezTo>
                  <a:cubicBezTo>
                    <a:pt x="173" y="733"/>
                    <a:pt x="325" y="1067"/>
                    <a:pt x="325" y="1067"/>
                  </a:cubicBezTo>
                  <a:cubicBezTo>
                    <a:pt x="325" y="1067"/>
                    <a:pt x="1206" y="1250"/>
                    <a:pt x="3091" y="1493"/>
                  </a:cubicBezTo>
                  <a:cubicBezTo>
                    <a:pt x="3645" y="1563"/>
                    <a:pt x="4221" y="1593"/>
                    <a:pt x="4789" y="1593"/>
                  </a:cubicBezTo>
                  <a:cubicBezTo>
                    <a:pt x="6183" y="1593"/>
                    <a:pt x="7520" y="1414"/>
                    <a:pt x="8319" y="1219"/>
                  </a:cubicBezTo>
                  <a:cubicBezTo>
                    <a:pt x="9444" y="946"/>
                    <a:pt x="9231" y="216"/>
                    <a:pt x="9231" y="216"/>
                  </a:cubicBezTo>
                  <a:cubicBezTo>
                    <a:pt x="9231" y="216"/>
                    <a:pt x="5084" y="0"/>
                    <a:pt x="2364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" name="Google Shape;1569;p56">
              <a:extLst>
                <a:ext uri="{FF2B5EF4-FFF2-40B4-BE49-F238E27FC236}">
                  <a16:creationId xmlns:a16="http://schemas.microsoft.com/office/drawing/2014/main" xmlns="" id="{18E315F1-FDB1-4E05-82E2-474AE39CC789}"/>
                </a:ext>
              </a:extLst>
            </p:cNvPr>
            <p:cNvSpPr/>
            <p:nvPr/>
          </p:nvSpPr>
          <p:spPr>
            <a:xfrm>
              <a:off x="3865786" y="5870053"/>
              <a:ext cx="216737" cy="150984"/>
            </a:xfrm>
            <a:custGeom>
              <a:avLst/>
              <a:gdLst/>
              <a:ahLst/>
              <a:cxnLst/>
              <a:rect l="l" t="t" r="r" b="b"/>
              <a:pathLst>
                <a:path w="3405" h="2372" extrusionOk="0">
                  <a:moveTo>
                    <a:pt x="851" y="0"/>
                  </a:moveTo>
                  <a:cubicBezTo>
                    <a:pt x="365" y="730"/>
                    <a:pt x="91" y="1520"/>
                    <a:pt x="0" y="2371"/>
                  </a:cubicBezTo>
                  <a:cubicBezTo>
                    <a:pt x="1915" y="2280"/>
                    <a:pt x="3405" y="1946"/>
                    <a:pt x="3192" y="1398"/>
                  </a:cubicBezTo>
                  <a:cubicBezTo>
                    <a:pt x="2949" y="821"/>
                    <a:pt x="1854" y="335"/>
                    <a:pt x="851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" name="Google Shape;1570;p56">
              <a:extLst>
                <a:ext uri="{FF2B5EF4-FFF2-40B4-BE49-F238E27FC236}">
                  <a16:creationId xmlns:a16="http://schemas.microsoft.com/office/drawing/2014/main" xmlns="" id="{6F4EA281-0375-48AB-A1F3-9D98D8126445}"/>
                </a:ext>
              </a:extLst>
            </p:cNvPr>
            <p:cNvSpPr/>
            <p:nvPr/>
          </p:nvSpPr>
          <p:spPr>
            <a:xfrm>
              <a:off x="3457525" y="5823587"/>
              <a:ext cx="462499" cy="199041"/>
            </a:xfrm>
            <a:custGeom>
              <a:avLst/>
              <a:gdLst/>
              <a:ahLst/>
              <a:cxnLst/>
              <a:rect l="l" t="t" r="r" b="b"/>
              <a:pathLst>
                <a:path w="7266" h="3127" extrusionOk="0">
                  <a:moveTo>
                    <a:pt x="92" y="1"/>
                  </a:moveTo>
                  <a:lnTo>
                    <a:pt x="92" y="1"/>
                  </a:lnTo>
                  <a:cubicBezTo>
                    <a:pt x="1" y="1095"/>
                    <a:pt x="578" y="2615"/>
                    <a:pt x="578" y="2615"/>
                  </a:cubicBezTo>
                  <a:cubicBezTo>
                    <a:pt x="1792" y="2961"/>
                    <a:pt x="3610" y="3126"/>
                    <a:pt x="5294" y="3126"/>
                  </a:cubicBezTo>
                  <a:cubicBezTo>
                    <a:pt x="5677" y="3126"/>
                    <a:pt x="6054" y="3118"/>
                    <a:pt x="6414" y="3101"/>
                  </a:cubicBezTo>
                  <a:cubicBezTo>
                    <a:pt x="6505" y="2250"/>
                    <a:pt x="6779" y="1460"/>
                    <a:pt x="7265" y="730"/>
                  </a:cubicBezTo>
                  <a:cubicBezTo>
                    <a:pt x="6323" y="426"/>
                    <a:pt x="5472" y="244"/>
                    <a:pt x="5472" y="244"/>
                  </a:cubicBezTo>
                  <a:cubicBezTo>
                    <a:pt x="4699" y="462"/>
                    <a:pt x="3941" y="542"/>
                    <a:pt x="3251" y="542"/>
                  </a:cubicBezTo>
                  <a:cubicBezTo>
                    <a:pt x="1444" y="542"/>
                    <a:pt x="92" y="1"/>
                    <a:pt x="92" y="1"/>
                  </a:cubicBezTo>
                  <a:close/>
                </a:path>
              </a:pathLst>
            </a:custGeom>
            <a:solidFill>
              <a:srgbClr val="73D8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" name="Google Shape;1571;p56">
              <a:extLst>
                <a:ext uri="{FF2B5EF4-FFF2-40B4-BE49-F238E27FC236}">
                  <a16:creationId xmlns:a16="http://schemas.microsoft.com/office/drawing/2014/main" xmlns="" id="{1ABAF574-390C-492B-B7A2-E9C88C892865}"/>
                </a:ext>
              </a:extLst>
            </p:cNvPr>
            <p:cNvSpPr/>
            <p:nvPr/>
          </p:nvSpPr>
          <p:spPr>
            <a:xfrm>
              <a:off x="3794687" y="5744277"/>
              <a:ext cx="138571" cy="127241"/>
            </a:xfrm>
            <a:custGeom>
              <a:avLst/>
              <a:gdLst/>
              <a:ahLst/>
              <a:cxnLst/>
              <a:rect l="l" t="t" r="r" b="b"/>
              <a:pathLst>
                <a:path w="2177" h="1999" extrusionOk="0">
                  <a:moveTo>
                    <a:pt x="769" y="206"/>
                  </a:moveTo>
                  <a:cubicBezTo>
                    <a:pt x="1013" y="206"/>
                    <a:pt x="840" y="1013"/>
                    <a:pt x="813" y="1095"/>
                  </a:cubicBezTo>
                  <a:cubicBezTo>
                    <a:pt x="765" y="1224"/>
                    <a:pt x="717" y="1353"/>
                    <a:pt x="664" y="1482"/>
                  </a:cubicBezTo>
                  <a:lnTo>
                    <a:pt x="664" y="1482"/>
                  </a:lnTo>
                  <a:cubicBezTo>
                    <a:pt x="638" y="1355"/>
                    <a:pt x="615" y="1229"/>
                    <a:pt x="601" y="1095"/>
                  </a:cubicBezTo>
                  <a:cubicBezTo>
                    <a:pt x="570" y="882"/>
                    <a:pt x="449" y="365"/>
                    <a:pt x="661" y="244"/>
                  </a:cubicBezTo>
                  <a:cubicBezTo>
                    <a:pt x="704" y="217"/>
                    <a:pt x="739" y="206"/>
                    <a:pt x="769" y="206"/>
                  </a:cubicBezTo>
                  <a:close/>
                  <a:moveTo>
                    <a:pt x="1461" y="961"/>
                  </a:moveTo>
                  <a:cubicBezTo>
                    <a:pt x="1602" y="961"/>
                    <a:pt x="1682" y="1115"/>
                    <a:pt x="1604" y="1247"/>
                  </a:cubicBezTo>
                  <a:cubicBezTo>
                    <a:pt x="1478" y="1549"/>
                    <a:pt x="1122" y="1684"/>
                    <a:pt x="796" y="1774"/>
                  </a:cubicBezTo>
                  <a:lnTo>
                    <a:pt x="796" y="1774"/>
                  </a:lnTo>
                  <a:cubicBezTo>
                    <a:pt x="885" y="1591"/>
                    <a:pt x="967" y="1391"/>
                    <a:pt x="1087" y="1247"/>
                  </a:cubicBezTo>
                  <a:cubicBezTo>
                    <a:pt x="1178" y="1156"/>
                    <a:pt x="1269" y="1004"/>
                    <a:pt x="1391" y="973"/>
                  </a:cubicBezTo>
                  <a:cubicBezTo>
                    <a:pt x="1416" y="965"/>
                    <a:pt x="1439" y="961"/>
                    <a:pt x="1461" y="961"/>
                  </a:cubicBezTo>
                  <a:close/>
                  <a:moveTo>
                    <a:pt x="700" y="0"/>
                  </a:moveTo>
                  <a:cubicBezTo>
                    <a:pt x="1" y="0"/>
                    <a:pt x="389" y="1464"/>
                    <a:pt x="479" y="1885"/>
                  </a:cubicBezTo>
                  <a:cubicBezTo>
                    <a:pt x="509" y="1961"/>
                    <a:pt x="585" y="1999"/>
                    <a:pt x="650" y="1999"/>
                  </a:cubicBezTo>
                  <a:cubicBezTo>
                    <a:pt x="707" y="1999"/>
                    <a:pt x="756" y="1969"/>
                    <a:pt x="755" y="1909"/>
                  </a:cubicBezTo>
                  <a:lnTo>
                    <a:pt x="755" y="1909"/>
                  </a:lnTo>
                  <a:cubicBezTo>
                    <a:pt x="1261" y="1863"/>
                    <a:pt x="2177" y="1554"/>
                    <a:pt x="1786" y="912"/>
                  </a:cubicBezTo>
                  <a:cubicBezTo>
                    <a:pt x="1719" y="795"/>
                    <a:pt x="1596" y="752"/>
                    <a:pt x="1474" y="752"/>
                  </a:cubicBezTo>
                  <a:cubicBezTo>
                    <a:pt x="1375" y="752"/>
                    <a:pt x="1277" y="780"/>
                    <a:pt x="1208" y="821"/>
                  </a:cubicBezTo>
                  <a:cubicBezTo>
                    <a:pt x="1172" y="848"/>
                    <a:pt x="1137" y="876"/>
                    <a:pt x="1103" y="906"/>
                  </a:cubicBezTo>
                  <a:lnTo>
                    <a:pt x="1103" y="906"/>
                  </a:lnTo>
                  <a:cubicBezTo>
                    <a:pt x="1210" y="459"/>
                    <a:pt x="1188" y="32"/>
                    <a:pt x="722" y="0"/>
                  </a:cubicBezTo>
                  <a:cubicBezTo>
                    <a:pt x="715" y="0"/>
                    <a:pt x="708" y="0"/>
                    <a:pt x="700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7" name="Google Shape;1572;p56">
              <a:extLst>
                <a:ext uri="{FF2B5EF4-FFF2-40B4-BE49-F238E27FC236}">
                  <a16:creationId xmlns:a16="http://schemas.microsoft.com/office/drawing/2014/main" xmlns="" id="{EEFE702A-8256-4BCC-9E28-8A6FC6C5B4CE}"/>
                </a:ext>
              </a:extLst>
            </p:cNvPr>
            <p:cNvSpPr/>
            <p:nvPr/>
          </p:nvSpPr>
          <p:spPr>
            <a:xfrm>
              <a:off x="2639157" y="3087907"/>
              <a:ext cx="1062233" cy="1801302"/>
            </a:xfrm>
            <a:custGeom>
              <a:avLst/>
              <a:gdLst/>
              <a:ahLst/>
              <a:cxnLst/>
              <a:rect l="l" t="t" r="r" b="b"/>
              <a:pathLst>
                <a:path w="16688" h="28299" extrusionOk="0">
                  <a:moveTo>
                    <a:pt x="9697" y="0"/>
                  </a:moveTo>
                  <a:lnTo>
                    <a:pt x="9697" y="5593"/>
                  </a:lnTo>
                  <a:lnTo>
                    <a:pt x="5137" y="5532"/>
                  </a:lnTo>
                  <a:lnTo>
                    <a:pt x="4347" y="821"/>
                  </a:lnTo>
                  <a:lnTo>
                    <a:pt x="2675" y="699"/>
                  </a:lnTo>
                  <a:lnTo>
                    <a:pt x="2675" y="699"/>
                  </a:lnTo>
                  <a:cubicBezTo>
                    <a:pt x="2675" y="700"/>
                    <a:pt x="4043" y="9514"/>
                    <a:pt x="274" y="11946"/>
                  </a:cubicBezTo>
                  <a:cubicBezTo>
                    <a:pt x="274" y="11946"/>
                    <a:pt x="152" y="14165"/>
                    <a:pt x="0" y="16961"/>
                  </a:cubicBezTo>
                  <a:cubicBezTo>
                    <a:pt x="4256" y="21156"/>
                    <a:pt x="8937" y="25107"/>
                    <a:pt x="13982" y="28299"/>
                  </a:cubicBezTo>
                  <a:cubicBezTo>
                    <a:pt x="14773" y="28177"/>
                    <a:pt x="15563" y="28025"/>
                    <a:pt x="16323" y="27843"/>
                  </a:cubicBezTo>
                  <a:cubicBezTo>
                    <a:pt x="16444" y="27812"/>
                    <a:pt x="16566" y="27782"/>
                    <a:pt x="16688" y="27752"/>
                  </a:cubicBezTo>
                  <a:cubicBezTo>
                    <a:pt x="15016" y="16779"/>
                    <a:pt x="14560" y="15137"/>
                    <a:pt x="14134" y="11581"/>
                  </a:cubicBezTo>
                  <a:cubicBezTo>
                    <a:pt x="14134" y="11581"/>
                    <a:pt x="12037" y="8724"/>
                    <a:pt x="11764" y="5897"/>
                  </a:cubicBezTo>
                  <a:cubicBezTo>
                    <a:pt x="11490" y="3070"/>
                    <a:pt x="11490" y="0"/>
                    <a:pt x="11490" y="0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8" name="Google Shape;1573;p56">
              <a:extLst>
                <a:ext uri="{FF2B5EF4-FFF2-40B4-BE49-F238E27FC236}">
                  <a16:creationId xmlns:a16="http://schemas.microsoft.com/office/drawing/2014/main" xmlns="" id="{8DADBC1A-54AD-4923-954D-0CDD5EC7E6A7}"/>
                </a:ext>
              </a:extLst>
            </p:cNvPr>
            <p:cNvSpPr/>
            <p:nvPr/>
          </p:nvSpPr>
          <p:spPr>
            <a:xfrm>
              <a:off x="2608222" y="4167501"/>
              <a:ext cx="920988" cy="747217"/>
            </a:xfrm>
            <a:custGeom>
              <a:avLst/>
              <a:gdLst/>
              <a:ahLst/>
              <a:cxnLst/>
              <a:rect l="l" t="t" r="r" b="b"/>
              <a:pathLst>
                <a:path w="14469" h="11739" extrusionOk="0">
                  <a:moveTo>
                    <a:pt x="486" y="0"/>
                  </a:moveTo>
                  <a:cubicBezTo>
                    <a:pt x="274" y="4225"/>
                    <a:pt x="0" y="9757"/>
                    <a:pt x="182" y="10942"/>
                  </a:cubicBezTo>
                  <a:cubicBezTo>
                    <a:pt x="182" y="10942"/>
                    <a:pt x="4227" y="11738"/>
                    <a:pt x="9109" y="11738"/>
                  </a:cubicBezTo>
                  <a:cubicBezTo>
                    <a:pt x="10838" y="11738"/>
                    <a:pt x="12672" y="11638"/>
                    <a:pt x="14468" y="11368"/>
                  </a:cubicBezTo>
                  <a:cubicBezTo>
                    <a:pt x="9423" y="8146"/>
                    <a:pt x="4742" y="4195"/>
                    <a:pt x="486" y="0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9" name="Google Shape;1574;p56">
              <a:extLst>
                <a:ext uri="{FF2B5EF4-FFF2-40B4-BE49-F238E27FC236}">
                  <a16:creationId xmlns:a16="http://schemas.microsoft.com/office/drawing/2014/main" xmlns="" id="{F6EF7296-9441-4F2E-8A6E-42880E629B3B}"/>
                </a:ext>
              </a:extLst>
            </p:cNvPr>
            <p:cNvSpPr/>
            <p:nvPr/>
          </p:nvSpPr>
          <p:spPr>
            <a:xfrm>
              <a:off x="2952577" y="3571595"/>
              <a:ext cx="338631" cy="317435"/>
            </a:xfrm>
            <a:custGeom>
              <a:avLst/>
              <a:gdLst/>
              <a:ahLst/>
              <a:cxnLst/>
              <a:rect l="l" t="t" r="r" b="b"/>
              <a:pathLst>
                <a:path w="5320" h="4987" extrusionOk="0">
                  <a:moveTo>
                    <a:pt x="1" y="0"/>
                  </a:moveTo>
                  <a:lnTo>
                    <a:pt x="1" y="3009"/>
                  </a:lnTo>
                  <a:cubicBezTo>
                    <a:pt x="1" y="3009"/>
                    <a:pt x="2214" y="4986"/>
                    <a:pt x="3151" y="4986"/>
                  </a:cubicBezTo>
                  <a:cubicBezTo>
                    <a:pt x="3165" y="4986"/>
                    <a:pt x="3179" y="4986"/>
                    <a:pt x="3192" y="4985"/>
                  </a:cubicBezTo>
                  <a:cubicBezTo>
                    <a:pt x="3922" y="4924"/>
                    <a:pt x="5320" y="3101"/>
                    <a:pt x="5320" y="3101"/>
                  </a:cubicBezTo>
                  <a:lnTo>
                    <a:pt x="5320" y="0"/>
                  </a:ln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0" name="Google Shape;1575;p56">
              <a:extLst>
                <a:ext uri="{FF2B5EF4-FFF2-40B4-BE49-F238E27FC236}">
                  <a16:creationId xmlns:a16="http://schemas.microsoft.com/office/drawing/2014/main" xmlns="" id="{BB901194-60BF-400A-8CB2-CBB27CD71185}"/>
                </a:ext>
              </a:extLst>
            </p:cNvPr>
            <p:cNvSpPr/>
            <p:nvPr/>
          </p:nvSpPr>
          <p:spPr>
            <a:xfrm>
              <a:off x="2344270" y="1816785"/>
              <a:ext cx="319281" cy="600752"/>
            </a:xfrm>
            <a:custGeom>
              <a:avLst/>
              <a:gdLst/>
              <a:ahLst/>
              <a:cxnLst/>
              <a:rect l="l" t="t" r="r" b="b"/>
              <a:pathLst>
                <a:path w="5016" h="9438" extrusionOk="0">
                  <a:moveTo>
                    <a:pt x="5016" y="0"/>
                  </a:moveTo>
                  <a:cubicBezTo>
                    <a:pt x="3101" y="700"/>
                    <a:pt x="1551" y="2128"/>
                    <a:pt x="973" y="3557"/>
                  </a:cubicBezTo>
                  <a:cubicBezTo>
                    <a:pt x="1" y="6049"/>
                    <a:pt x="365" y="8937"/>
                    <a:pt x="365" y="8937"/>
                  </a:cubicBezTo>
                  <a:cubicBezTo>
                    <a:pt x="669" y="8998"/>
                    <a:pt x="1612" y="9332"/>
                    <a:pt x="1764" y="9423"/>
                  </a:cubicBezTo>
                  <a:cubicBezTo>
                    <a:pt x="1779" y="9433"/>
                    <a:pt x="1792" y="9437"/>
                    <a:pt x="1802" y="9437"/>
                  </a:cubicBezTo>
                  <a:cubicBezTo>
                    <a:pt x="1952" y="9437"/>
                    <a:pt x="1570" y="8445"/>
                    <a:pt x="1855" y="8359"/>
                  </a:cubicBezTo>
                  <a:cubicBezTo>
                    <a:pt x="2432" y="8207"/>
                    <a:pt x="3040" y="8055"/>
                    <a:pt x="3648" y="7964"/>
                  </a:cubicBezTo>
                  <a:cubicBezTo>
                    <a:pt x="3435" y="5654"/>
                    <a:pt x="3831" y="3374"/>
                    <a:pt x="4621" y="1277"/>
                  </a:cubicBezTo>
                  <a:cubicBezTo>
                    <a:pt x="4742" y="852"/>
                    <a:pt x="4894" y="426"/>
                    <a:pt x="5016" y="0"/>
                  </a:cubicBezTo>
                  <a:close/>
                </a:path>
              </a:pathLst>
            </a:custGeom>
            <a:solidFill>
              <a:srgbClr val="3D192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1" name="Google Shape;1576;p56">
              <a:extLst>
                <a:ext uri="{FF2B5EF4-FFF2-40B4-BE49-F238E27FC236}">
                  <a16:creationId xmlns:a16="http://schemas.microsoft.com/office/drawing/2014/main" xmlns="" id="{7EDC3995-A58D-41F0-926E-B757F0D69BCF}"/>
                </a:ext>
              </a:extLst>
            </p:cNvPr>
            <p:cNvSpPr/>
            <p:nvPr/>
          </p:nvSpPr>
          <p:spPr>
            <a:xfrm>
              <a:off x="2559438" y="1793552"/>
              <a:ext cx="191594" cy="530225"/>
            </a:xfrm>
            <a:custGeom>
              <a:avLst/>
              <a:gdLst/>
              <a:ahLst/>
              <a:cxnLst/>
              <a:rect l="l" t="t" r="r" b="b"/>
              <a:pathLst>
                <a:path w="3010" h="8330" extrusionOk="0">
                  <a:moveTo>
                    <a:pt x="3010" y="1"/>
                  </a:moveTo>
                  <a:lnTo>
                    <a:pt x="3010" y="1"/>
                  </a:lnTo>
                  <a:cubicBezTo>
                    <a:pt x="2523" y="62"/>
                    <a:pt x="2037" y="183"/>
                    <a:pt x="1581" y="365"/>
                  </a:cubicBezTo>
                  <a:cubicBezTo>
                    <a:pt x="1459" y="791"/>
                    <a:pt x="1307" y="1217"/>
                    <a:pt x="1186" y="1642"/>
                  </a:cubicBezTo>
                  <a:cubicBezTo>
                    <a:pt x="396" y="3739"/>
                    <a:pt x="0" y="6019"/>
                    <a:pt x="213" y="8329"/>
                  </a:cubicBezTo>
                  <a:cubicBezTo>
                    <a:pt x="1064" y="8177"/>
                    <a:pt x="1946" y="8086"/>
                    <a:pt x="2766" y="8025"/>
                  </a:cubicBezTo>
                  <a:cubicBezTo>
                    <a:pt x="2310" y="5350"/>
                    <a:pt x="2432" y="2645"/>
                    <a:pt x="3010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2" name="Google Shape;1577;p56">
              <a:extLst>
                <a:ext uri="{FF2B5EF4-FFF2-40B4-BE49-F238E27FC236}">
                  <a16:creationId xmlns:a16="http://schemas.microsoft.com/office/drawing/2014/main" xmlns="" id="{6EE97793-6F7E-4ADE-8D39-4FF32F4C3AA9}"/>
                </a:ext>
              </a:extLst>
            </p:cNvPr>
            <p:cNvSpPr/>
            <p:nvPr/>
          </p:nvSpPr>
          <p:spPr>
            <a:xfrm>
              <a:off x="2702999" y="1669750"/>
              <a:ext cx="760393" cy="679172"/>
            </a:xfrm>
            <a:custGeom>
              <a:avLst/>
              <a:gdLst/>
              <a:ahLst/>
              <a:cxnLst/>
              <a:rect l="l" t="t" r="r" b="b"/>
              <a:pathLst>
                <a:path w="11946" h="10670" extrusionOk="0">
                  <a:moveTo>
                    <a:pt x="6140" y="0"/>
                  </a:moveTo>
                  <a:cubicBezTo>
                    <a:pt x="5289" y="0"/>
                    <a:pt x="4833" y="2189"/>
                    <a:pt x="4833" y="2189"/>
                  </a:cubicBezTo>
                  <a:cubicBezTo>
                    <a:pt x="4833" y="2189"/>
                    <a:pt x="4570" y="611"/>
                    <a:pt x="3800" y="611"/>
                  </a:cubicBezTo>
                  <a:cubicBezTo>
                    <a:pt x="3742" y="611"/>
                    <a:pt x="3681" y="620"/>
                    <a:pt x="3618" y="639"/>
                  </a:cubicBezTo>
                  <a:cubicBezTo>
                    <a:pt x="2675" y="943"/>
                    <a:pt x="3922" y="2219"/>
                    <a:pt x="3922" y="2219"/>
                  </a:cubicBezTo>
                  <a:cubicBezTo>
                    <a:pt x="3232" y="1963"/>
                    <a:pt x="2530" y="1847"/>
                    <a:pt x="1831" y="1847"/>
                  </a:cubicBezTo>
                  <a:cubicBezTo>
                    <a:pt x="1452" y="1847"/>
                    <a:pt x="1074" y="1882"/>
                    <a:pt x="700" y="1946"/>
                  </a:cubicBezTo>
                  <a:cubicBezTo>
                    <a:pt x="122" y="4590"/>
                    <a:pt x="0" y="7295"/>
                    <a:pt x="456" y="9970"/>
                  </a:cubicBezTo>
                  <a:cubicBezTo>
                    <a:pt x="1193" y="9928"/>
                    <a:pt x="1905" y="9912"/>
                    <a:pt x="2565" y="9912"/>
                  </a:cubicBezTo>
                  <a:cubicBezTo>
                    <a:pt x="4765" y="9912"/>
                    <a:pt x="6384" y="10092"/>
                    <a:pt x="6384" y="10092"/>
                  </a:cubicBezTo>
                  <a:cubicBezTo>
                    <a:pt x="6384" y="10092"/>
                    <a:pt x="6309" y="7499"/>
                    <a:pt x="6562" y="7499"/>
                  </a:cubicBezTo>
                  <a:cubicBezTo>
                    <a:pt x="6590" y="7499"/>
                    <a:pt x="6621" y="7530"/>
                    <a:pt x="6657" y="7599"/>
                  </a:cubicBezTo>
                  <a:cubicBezTo>
                    <a:pt x="7022" y="8298"/>
                    <a:pt x="7174" y="10183"/>
                    <a:pt x="7174" y="10183"/>
                  </a:cubicBezTo>
                  <a:lnTo>
                    <a:pt x="9666" y="10244"/>
                  </a:lnTo>
                  <a:cubicBezTo>
                    <a:pt x="9818" y="9666"/>
                    <a:pt x="9666" y="6809"/>
                    <a:pt x="9666" y="6809"/>
                  </a:cubicBezTo>
                  <a:lnTo>
                    <a:pt x="9666" y="6809"/>
                  </a:lnTo>
                  <a:cubicBezTo>
                    <a:pt x="10244" y="7751"/>
                    <a:pt x="10730" y="10426"/>
                    <a:pt x="10730" y="10426"/>
                  </a:cubicBezTo>
                  <a:cubicBezTo>
                    <a:pt x="11065" y="10487"/>
                    <a:pt x="11490" y="10578"/>
                    <a:pt x="11946" y="10669"/>
                  </a:cubicBezTo>
                  <a:cubicBezTo>
                    <a:pt x="11429" y="7660"/>
                    <a:pt x="10001" y="4651"/>
                    <a:pt x="8450" y="1885"/>
                  </a:cubicBezTo>
                  <a:cubicBezTo>
                    <a:pt x="6840" y="1885"/>
                    <a:pt x="5532" y="2189"/>
                    <a:pt x="5532" y="2189"/>
                  </a:cubicBezTo>
                  <a:cubicBezTo>
                    <a:pt x="5532" y="2189"/>
                    <a:pt x="6991" y="0"/>
                    <a:pt x="6140" y="0"/>
                  </a:cubicBezTo>
                  <a:close/>
                </a:path>
              </a:pathLst>
            </a:custGeom>
            <a:solidFill>
              <a:srgbClr val="3D192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3" name="Google Shape;1578;p56">
              <a:extLst>
                <a:ext uri="{FF2B5EF4-FFF2-40B4-BE49-F238E27FC236}">
                  <a16:creationId xmlns:a16="http://schemas.microsoft.com/office/drawing/2014/main" xmlns="" id="{C0AB2A9C-DD46-4451-9162-5524B66E8F64}"/>
                </a:ext>
              </a:extLst>
            </p:cNvPr>
            <p:cNvSpPr/>
            <p:nvPr/>
          </p:nvSpPr>
          <p:spPr>
            <a:xfrm>
              <a:off x="3216698" y="1789665"/>
              <a:ext cx="407176" cy="586303"/>
            </a:xfrm>
            <a:custGeom>
              <a:avLst/>
              <a:gdLst/>
              <a:ahLst/>
              <a:cxnLst/>
              <a:rect l="l" t="t" r="r" b="b"/>
              <a:pathLst>
                <a:path w="5746" h="9211" extrusionOk="0">
                  <a:moveTo>
                    <a:pt x="0" y="1"/>
                  </a:moveTo>
                  <a:cubicBezTo>
                    <a:pt x="1551" y="2767"/>
                    <a:pt x="3010" y="5776"/>
                    <a:pt x="3496" y="8785"/>
                  </a:cubicBezTo>
                  <a:cubicBezTo>
                    <a:pt x="4256" y="8937"/>
                    <a:pt x="5077" y="9089"/>
                    <a:pt x="5745" y="9211"/>
                  </a:cubicBezTo>
                  <a:cubicBezTo>
                    <a:pt x="5563" y="6050"/>
                    <a:pt x="4469" y="2889"/>
                    <a:pt x="2615" y="305"/>
                  </a:cubicBezTo>
                  <a:cubicBezTo>
                    <a:pt x="1733" y="92"/>
                    <a:pt x="821" y="1"/>
                    <a:pt x="0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4" name="Google Shape;1579;p56">
              <a:extLst>
                <a:ext uri="{FF2B5EF4-FFF2-40B4-BE49-F238E27FC236}">
                  <a16:creationId xmlns:a16="http://schemas.microsoft.com/office/drawing/2014/main" xmlns="" id="{D6CBF0FA-00CD-44CF-AEB6-72E157730475}"/>
                </a:ext>
              </a:extLst>
            </p:cNvPr>
            <p:cNvSpPr/>
            <p:nvPr/>
          </p:nvSpPr>
          <p:spPr>
            <a:xfrm>
              <a:off x="3385994" y="1809013"/>
              <a:ext cx="319277" cy="598079"/>
            </a:xfrm>
            <a:custGeom>
              <a:avLst/>
              <a:gdLst/>
              <a:ahLst/>
              <a:cxnLst/>
              <a:rect l="l" t="t" r="r" b="b"/>
              <a:pathLst>
                <a:path w="4682" h="9396" extrusionOk="0">
                  <a:moveTo>
                    <a:pt x="1" y="1"/>
                  </a:moveTo>
                  <a:cubicBezTo>
                    <a:pt x="1855" y="2585"/>
                    <a:pt x="2949" y="5746"/>
                    <a:pt x="3131" y="8907"/>
                  </a:cubicBezTo>
                  <a:cubicBezTo>
                    <a:pt x="3314" y="8937"/>
                    <a:pt x="3466" y="8937"/>
                    <a:pt x="3618" y="8968"/>
                  </a:cubicBezTo>
                  <a:cubicBezTo>
                    <a:pt x="4043" y="9028"/>
                    <a:pt x="3526" y="9332"/>
                    <a:pt x="3739" y="9393"/>
                  </a:cubicBezTo>
                  <a:cubicBezTo>
                    <a:pt x="3749" y="9395"/>
                    <a:pt x="3760" y="9395"/>
                    <a:pt x="3772" y="9395"/>
                  </a:cubicBezTo>
                  <a:cubicBezTo>
                    <a:pt x="4006" y="9395"/>
                    <a:pt x="4529" y="9120"/>
                    <a:pt x="4529" y="9120"/>
                  </a:cubicBezTo>
                  <a:cubicBezTo>
                    <a:pt x="4529" y="9120"/>
                    <a:pt x="4681" y="6901"/>
                    <a:pt x="3192" y="2676"/>
                  </a:cubicBezTo>
                  <a:cubicBezTo>
                    <a:pt x="2675" y="1156"/>
                    <a:pt x="1399" y="366"/>
                    <a:pt x="1" y="1"/>
                  </a:cubicBezTo>
                  <a:close/>
                </a:path>
              </a:pathLst>
            </a:custGeom>
            <a:solidFill>
              <a:srgbClr val="3D192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" name="Google Shape;1580;p56">
              <a:extLst>
                <a:ext uri="{FF2B5EF4-FFF2-40B4-BE49-F238E27FC236}">
                  <a16:creationId xmlns:a16="http://schemas.microsoft.com/office/drawing/2014/main" xmlns="" id="{630E0464-CA57-41F8-8DEC-BC23FBA6FD7A}"/>
                </a:ext>
              </a:extLst>
            </p:cNvPr>
            <p:cNvSpPr/>
            <p:nvPr/>
          </p:nvSpPr>
          <p:spPr>
            <a:xfrm>
              <a:off x="3678077" y="4412559"/>
              <a:ext cx="418006" cy="145764"/>
            </a:xfrm>
            <a:custGeom>
              <a:avLst/>
              <a:gdLst/>
              <a:ahLst/>
              <a:cxnLst/>
              <a:rect l="l" t="t" r="r" b="b"/>
              <a:pathLst>
                <a:path w="6567" h="2290" extrusionOk="0">
                  <a:moveTo>
                    <a:pt x="3323" y="0"/>
                  </a:moveTo>
                  <a:cubicBezTo>
                    <a:pt x="3221" y="0"/>
                    <a:pt x="3117" y="3"/>
                    <a:pt x="3010" y="10"/>
                  </a:cubicBezTo>
                  <a:cubicBezTo>
                    <a:pt x="609" y="193"/>
                    <a:pt x="1" y="2290"/>
                    <a:pt x="1" y="2290"/>
                  </a:cubicBezTo>
                  <a:lnTo>
                    <a:pt x="670" y="2138"/>
                  </a:lnTo>
                  <a:cubicBezTo>
                    <a:pt x="670" y="2138"/>
                    <a:pt x="1186" y="1135"/>
                    <a:pt x="2858" y="922"/>
                  </a:cubicBezTo>
                  <a:cubicBezTo>
                    <a:pt x="3109" y="890"/>
                    <a:pt x="3338" y="876"/>
                    <a:pt x="3547" y="876"/>
                  </a:cubicBezTo>
                  <a:cubicBezTo>
                    <a:pt x="4902" y="876"/>
                    <a:pt x="5381" y="1469"/>
                    <a:pt x="5381" y="1469"/>
                  </a:cubicBezTo>
                  <a:lnTo>
                    <a:pt x="6566" y="1469"/>
                  </a:lnTo>
                  <a:cubicBezTo>
                    <a:pt x="6566" y="1469"/>
                    <a:pt x="5485" y="0"/>
                    <a:pt x="3323" y="0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6" name="Google Shape;1581;p56">
              <a:extLst>
                <a:ext uri="{FF2B5EF4-FFF2-40B4-BE49-F238E27FC236}">
                  <a16:creationId xmlns:a16="http://schemas.microsoft.com/office/drawing/2014/main" xmlns="" id="{A17F5E9D-E87D-4620-BDF8-53B7A89A2F66}"/>
                </a:ext>
              </a:extLst>
            </p:cNvPr>
            <p:cNvSpPr/>
            <p:nvPr/>
          </p:nvSpPr>
          <p:spPr>
            <a:xfrm>
              <a:off x="3465290" y="3513545"/>
              <a:ext cx="524369" cy="1124167"/>
            </a:xfrm>
            <a:custGeom>
              <a:avLst/>
              <a:gdLst/>
              <a:ahLst/>
              <a:cxnLst/>
              <a:rect l="l" t="t" r="r" b="b"/>
              <a:pathLst>
                <a:path w="8238" h="17661" extrusionOk="0">
                  <a:moveTo>
                    <a:pt x="4317" y="0"/>
                  </a:moveTo>
                  <a:cubicBezTo>
                    <a:pt x="2979" y="1155"/>
                    <a:pt x="1733" y="1186"/>
                    <a:pt x="0" y="2402"/>
                  </a:cubicBezTo>
                  <a:cubicBezTo>
                    <a:pt x="882" y="4317"/>
                    <a:pt x="2493" y="7782"/>
                    <a:pt x="2493" y="7782"/>
                  </a:cubicBezTo>
                  <a:lnTo>
                    <a:pt x="4317" y="13952"/>
                  </a:lnTo>
                  <a:cubicBezTo>
                    <a:pt x="4317" y="13952"/>
                    <a:pt x="3222" y="15472"/>
                    <a:pt x="3739" y="15654"/>
                  </a:cubicBezTo>
                  <a:cubicBezTo>
                    <a:pt x="3817" y="15677"/>
                    <a:pt x="3898" y="15687"/>
                    <a:pt x="3978" y="15687"/>
                  </a:cubicBezTo>
                  <a:cubicBezTo>
                    <a:pt x="4426" y="15687"/>
                    <a:pt x="4864" y="15381"/>
                    <a:pt x="4864" y="15381"/>
                  </a:cubicBezTo>
                  <a:cubicBezTo>
                    <a:pt x="4864" y="15381"/>
                    <a:pt x="4864" y="17447"/>
                    <a:pt x="5441" y="17630"/>
                  </a:cubicBezTo>
                  <a:cubicBezTo>
                    <a:pt x="5466" y="17636"/>
                    <a:pt x="5489" y="17639"/>
                    <a:pt x="5512" y="17639"/>
                  </a:cubicBezTo>
                  <a:cubicBezTo>
                    <a:pt x="6011" y="17639"/>
                    <a:pt x="5928" y="16080"/>
                    <a:pt x="5928" y="16080"/>
                  </a:cubicBezTo>
                  <a:lnTo>
                    <a:pt x="5928" y="16080"/>
                  </a:lnTo>
                  <a:cubicBezTo>
                    <a:pt x="5928" y="16080"/>
                    <a:pt x="6107" y="17661"/>
                    <a:pt x="6583" y="17661"/>
                  </a:cubicBezTo>
                  <a:cubicBezTo>
                    <a:pt x="6587" y="17661"/>
                    <a:pt x="6592" y="17660"/>
                    <a:pt x="6596" y="17660"/>
                  </a:cubicBezTo>
                  <a:cubicBezTo>
                    <a:pt x="7083" y="17630"/>
                    <a:pt x="6900" y="15958"/>
                    <a:pt x="6900" y="15958"/>
                  </a:cubicBezTo>
                  <a:lnTo>
                    <a:pt x="6900" y="15958"/>
                  </a:lnTo>
                  <a:cubicBezTo>
                    <a:pt x="6900" y="15958"/>
                    <a:pt x="7330" y="17273"/>
                    <a:pt x="7729" y="17273"/>
                  </a:cubicBezTo>
                  <a:cubicBezTo>
                    <a:pt x="7767" y="17273"/>
                    <a:pt x="7805" y="17261"/>
                    <a:pt x="7842" y="17235"/>
                  </a:cubicBezTo>
                  <a:cubicBezTo>
                    <a:pt x="8238" y="16961"/>
                    <a:pt x="7721" y="15016"/>
                    <a:pt x="7721" y="15016"/>
                  </a:cubicBezTo>
                  <a:cubicBezTo>
                    <a:pt x="7721" y="15016"/>
                    <a:pt x="5228" y="3222"/>
                    <a:pt x="5228" y="3192"/>
                  </a:cubicBezTo>
                  <a:cubicBezTo>
                    <a:pt x="4955" y="1976"/>
                    <a:pt x="4651" y="943"/>
                    <a:pt x="4317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7" name="Google Shape;1582;p56">
              <a:extLst>
                <a:ext uri="{FF2B5EF4-FFF2-40B4-BE49-F238E27FC236}">
                  <a16:creationId xmlns:a16="http://schemas.microsoft.com/office/drawing/2014/main" xmlns="" id="{F403E588-3506-439D-8E54-B3F1BCE2F259}"/>
                </a:ext>
              </a:extLst>
            </p:cNvPr>
            <p:cNvSpPr/>
            <p:nvPr/>
          </p:nvSpPr>
          <p:spPr>
            <a:xfrm>
              <a:off x="3471083" y="4465136"/>
              <a:ext cx="1040973" cy="1299657"/>
            </a:xfrm>
            <a:custGeom>
              <a:avLst/>
              <a:gdLst/>
              <a:ahLst/>
              <a:cxnLst/>
              <a:rect l="l" t="t" r="r" b="b"/>
              <a:pathLst>
                <a:path w="16354" h="20418" extrusionOk="0">
                  <a:moveTo>
                    <a:pt x="9271" y="1"/>
                  </a:moveTo>
                  <a:cubicBezTo>
                    <a:pt x="8416" y="1"/>
                    <a:pt x="7344" y="114"/>
                    <a:pt x="5989" y="370"/>
                  </a:cubicBezTo>
                  <a:cubicBezTo>
                    <a:pt x="5989" y="370"/>
                    <a:pt x="1" y="1464"/>
                    <a:pt x="639" y="5081"/>
                  </a:cubicBezTo>
                  <a:cubicBezTo>
                    <a:pt x="1277" y="8698"/>
                    <a:pt x="1612" y="17027"/>
                    <a:pt x="3800" y="19914"/>
                  </a:cubicBezTo>
                  <a:cubicBezTo>
                    <a:pt x="4069" y="20273"/>
                    <a:pt x="4835" y="20418"/>
                    <a:pt x="5844" y="20418"/>
                  </a:cubicBezTo>
                  <a:cubicBezTo>
                    <a:pt x="8253" y="20418"/>
                    <a:pt x="12053" y="19596"/>
                    <a:pt x="13831" y="18911"/>
                  </a:cubicBezTo>
                  <a:cubicBezTo>
                    <a:pt x="16353" y="17938"/>
                    <a:pt x="16232" y="15507"/>
                    <a:pt x="15776" y="13045"/>
                  </a:cubicBezTo>
                  <a:cubicBezTo>
                    <a:pt x="15290" y="10583"/>
                    <a:pt x="14013" y="4777"/>
                    <a:pt x="12949" y="2193"/>
                  </a:cubicBezTo>
                  <a:cubicBezTo>
                    <a:pt x="12428" y="970"/>
                    <a:pt x="11772" y="1"/>
                    <a:pt x="9271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8" name="Google Shape;1583;p56">
              <a:extLst>
                <a:ext uri="{FF2B5EF4-FFF2-40B4-BE49-F238E27FC236}">
                  <a16:creationId xmlns:a16="http://schemas.microsoft.com/office/drawing/2014/main" xmlns="" id="{845F65E2-D28F-47EA-9642-FF8B757323AB}"/>
                </a:ext>
              </a:extLst>
            </p:cNvPr>
            <p:cNvSpPr/>
            <p:nvPr/>
          </p:nvSpPr>
          <p:spPr>
            <a:xfrm>
              <a:off x="3513665" y="4460107"/>
              <a:ext cx="1040973" cy="1299211"/>
            </a:xfrm>
            <a:custGeom>
              <a:avLst/>
              <a:gdLst/>
              <a:ahLst/>
              <a:cxnLst/>
              <a:rect l="l" t="t" r="r" b="b"/>
              <a:pathLst>
                <a:path w="16354" h="20411" extrusionOk="0">
                  <a:moveTo>
                    <a:pt x="9314" y="1"/>
                  </a:moveTo>
                  <a:cubicBezTo>
                    <a:pt x="8453" y="1"/>
                    <a:pt x="7369" y="120"/>
                    <a:pt x="5988" y="388"/>
                  </a:cubicBezTo>
                  <a:cubicBezTo>
                    <a:pt x="5988" y="388"/>
                    <a:pt x="0" y="1452"/>
                    <a:pt x="639" y="5069"/>
                  </a:cubicBezTo>
                  <a:cubicBezTo>
                    <a:pt x="1277" y="8686"/>
                    <a:pt x="1611" y="17014"/>
                    <a:pt x="3800" y="19902"/>
                  </a:cubicBezTo>
                  <a:cubicBezTo>
                    <a:pt x="4072" y="20265"/>
                    <a:pt x="4847" y="20411"/>
                    <a:pt x="5870" y="20411"/>
                  </a:cubicBezTo>
                  <a:cubicBezTo>
                    <a:pt x="8273" y="20411"/>
                    <a:pt x="12039" y="19603"/>
                    <a:pt x="13830" y="18899"/>
                  </a:cubicBezTo>
                  <a:cubicBezTo>
                    <a:pt x="16353" y="17926"/>
                    <a:pt x="16232" y="15495"/>
                    <a:pt x="15745" y="13033"/>
                  </a:cubicBezTo>
                  <a:cubicBezTo>
                    <a:pt x="15259" y="10570"/>
                    <a:pt x="14013" y="4765"/>
                    <a:pt x="12918" y="2181"/>
                  </a:cubicBezTo>
                  <a:cubicBezTo>
                    <a:pt x="12401" y="966"/>
                    <a:pt x="11767" y="1"/>
                    <a:pt x="9314" y="1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9" name="Google Shape;1584;p56">
              <a:extLst>
                <a:ext uri="{FF2B5EF4-FFF2-40B4-BE49-F238E27FC236}">
                  <a16:creationId xmlns:a16="http://schemas.microsoft.com/office/drawing/2014/main" xmlns="" id="{EA1534E7-1111-463E-8488-58F2AA60BA38}"/>
                </a:ext>
              </a:extLst>
            </p:cNvPr>
            <p:cNvSpPr/>
            <p:nvPr/>
          </p:nvSpPr>
          <p:spPr>
            <a:xfrm>
              <a:off x="3668402" y="5074154"/>
              <a:ext cx="812715" cy="235196"/>
            </a:xfrm>
            <a:custGeom>
              <a:avLst/>
              <a:gdLst/>
              <a:ahLst/>
              <a:cxnLst/>
              <a:rect l="l" t="t" r="r" b="b"/>
              <a:pathLst>
                <a:path w="12768" h="3695" extrusionOk="0">
                  <a:moveTo>
                    <a:pt x="9729" y="1"/>
                  </a:moveTo>
                  <a:cubicBezTo>
                    <a:pt x="8689" y="1"/>
                    <a:pt x="7199" y="151"/>
                    <a:pt x="5016" y="498"/>
                  </a:cubicBezTo>
                  <a:cubicBezTo>
                    <a:pt x="5016" y="498"/>
                    <a:pt x="487" y="1531"/>
                    <a:pt x="1" y="3325"/>
                  </a:cubicBezTo>
                  <a:cubicBezTo>
                    <a:pt x="1327" y="3577"/>
                    <a:pt x="2660" y="3694"/>
                    <a:pt x="3987" y="3694"/>
                  </a:cubicBezTo>
                  <a:cubicBezTo>
                    <a:pt x="6979" y="3694"/>
                    <a:pt x="9946" y="3098"/>
                    <a:pt x="12767" y="2109"/>
                  </a:cubicBezTo>
                  <a:cubicBezTo>
                    <a:pt x="12585" y="1592"/>
                    <a:pt x="12372" y="1136"/>
                    <a:pt x="12159" y="802"/>
                  </a:cubicBezTo>
                  <a:cubicBezTo>
                    <a:pt x="11799" y="316"/>
                    <a:pt x="11237" y="1"/>
                    <a:pt x="9729" y="1"/>
                  </a:cubicBezTo>
                  <a:close/>
                </a:path>
              </a:pathLst>
            </a:custGeom>
            <a:solidFill>
              <a:srgbClr val="FFCC7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0" name="Google Shape;1585;p56">
              <a:extLst>
                <a:ext uri="{FF2B5EF4-FFF2-40B4-BE49-F238E27FC236}">
                  <a16:creationId xmlns:a16="http://schemas.microsoft.com/office/drawing/2014/main" xmlns="" id="{A1866B17-39D5-4D49-BAA5-87B183416215}"/>
                </a:ext>
              </a:extLst>
            </p:cNvPr>
            <p:cNvSpPr/>
            <p:nvPr/>
          </p:nvSpPr>
          <p:spPr>
            <a:xfrm>
              <a:off x="3662610" y="5208331"/>
              <a:ext cx="833975" cy="181601"/>
            </a:xfrm>
            <a:custGeom>
              <a:avLst/>
              <a:gdLst/>
              <a:ahLst/>
              <a:cxnLst/>
              <a:rect l="l" t="t" r="r" b="b"/>
              <a:pathLst>
                <a:path w="13102" h="2853" extrusionOk="0">
                  <a:moveTo>
                    <a:pt x="12858" y="1"/>
                  </a:moveTo>
                  <a:cubicBezTo>
                    <a:pt x="10037" y="990"/>
                    <a:pt x="7070" y="1586"/>
                    <a:pt x="4078" y="1586"/>
                  </a:cubicBezTo>
                  <a:cubicBezTo>
                    <a:pt x="2751" y="1586"/>
                    <a:pt x="1418" y="1469"/>
                    <a:pt x="92" y="1217"/>
                  </a:cubicBezTo>
                  <a:cubicBezTo>
                    <a:pt x="62" y="1308"/>
                    <a:pt x="62" y="1399"/>
                    <a:pt x="62" y="1460"/>
                  </a:cubicBezTo>
                  <a:cubicBezTo>
                    <a:pt x="31" y="1825"/>
                    <a:pt x="1" y="2281"/>
                    <a:pt x="1" y="2767"/>
                  </a:cubicBezTo>
                  <a:cubicBezTo>
                    <a:pt x="731" y="2823"/>
                    <a:pt x="1471" y="2852"/>
                    <a:pt x="2216" y="2852"/>
                  </a:cubicBezTo>
                  <a:cubicBezTo>
                    <a:pt x="5876" y="2852"/>
                    <a:pt x="9667" y="2160"/>
                    <a:pt x="13101" y="670"/>
                  </a:cubicBezTo>
                  <a:cubicBezTo>
                    <a:pt x="13010" y="426"/>
                    <a:pt x="12949" y="214"/>
                    <a:pt x="12858" y="1"/>
                  </a:cubicBezTo>
                  <a:close/>
                </a:path>
              </a:pathLst>
            </a:custGeom>
            <a:solidFill>
              <a:srgbClr val="FCB31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1" name="Google Shape;1586;p56">
              <a:extLst>
                <a:ext uri="{FF2B5EF4-FFF2-40B4-BE49-F238E27FC236}">
                  <a16:creationId xmlns:a16="http://schemas.microsoft.com/office/drawing/2014/main" xmlns="" id="{D7A8C6C4-944D-432C-AC29-7DB3B3228A3E}"/>
                </a:ext>
              </a:extLst>
            </p:cNvPr>
            <p:cNvSpPr/>
            <p:nvPr/>
          </p:nvSpPr>
          <p:spPr>
            <a:xfrm>
              <a:off x="3662610" y="5250914"/>
              <a:ext cx="909403" cy="380833"/>
            </a:xfrm>
            <a:custGeom>
              <a:avLst/>
              <a:gdLst/>
              <a:ahLst/>
              <a:cxnLst/>
              <a:rect l="l" t="t" r="r" b="b"/>
              <a:pathLst>
                <a:path w="14287" h="5983" extrusionOk="0">
                  <a:moveTo>
                    <a:pt x="13101" y="1"/>
                  </a:moveTo>
                  <a:cubicBezTo>
                    <a:pt x="9667" y="1491"/>
                    <a:pt x="5876" y="2183"/>
                    <a:pt x="2216" y="2183"/>
                  </a:cubicBezTo>
                  <a:cubicBezTo>
                    <a:pt x="1471" y="2183"/>
                    <a:pt x="731" y="2154"/>
                    <a:pt x="1" y="2098"/>
                  </a:cubicBezTo>
                  <a:cubicBezTo>
                    <a:pt x="1" y="2280"/>
                    <a:pt x="1" y="2493"/>
                    <a:pt x="1" y="2675"/>
                  </a:cubicBezTo>
                  <a:cubicBezTo>
                    <a:pt x="3056" y="5081"/>
                    <a:pt x="6931" y="5983"/>
                    <a:pt x="10810" y="5983"/>
                  </a:cubicBezTo>
                  <a:cubicBezTo>
                    <a:pt x="11832" y="5983"/>
                    <a:pt x="12854" y="5920"/>
                    <a:pt x="13861" y="5806"/>
                  </a:cubicBezTo>
                  <a:cubicBezTo>
                    <a:pt x="14287" y="5198"/>
                    <a:pt x="14226" y="4499"/>
                    <a:pt x="14044" y="3770"/>
                  </a:cubicBezTo>
                  <a:cubicBezTo>
                    <a:pt x="13831" y="2979"/>
                    <a:pt x="13527" y="1368"/>
                    <a:pt x="13101" y="1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2" name="Google Shape;1587;p56">
              <a:extLst>
                <a:ext uri="{FF2B5EF4-FFF2-40B4-BE49-F238E27FC236}">
                  <a16:creationId xmlns:a16="http://schemas.microsoft.com/office/drawing/2014/main" xmlns="" id="{0FFE8FE9-80E9-46B9-9D12-A195678A290F}"/>
                </a:ext>
              </a:extLst>
            </p:cNvPr>
            <p:cNvSpPr/>
            <p:nvPr/>
          </p:nvSpPr>
          <p:spPr>
            <a:xfrm>
              <a:off x="3662610" y="5423092"/>
              <a:ext cx="880378" cy="355054"/>
            </a:xfrm>
            <a:custGeom>
              <a:avLst/>
              <a:gdLst/>
              <a:ahLst/>
              <a:cxnLst/>
              <a:rect l="l" t="t" r="r" b="b"/>
              <a:pathLst>
                <a:path w="13831" h="5578" extrusionOk="0">
                  <a:moveTo>
                    <a:pt x="1" y="1"/>
                  </a:moveTo>
                  <a:cubicBezTo>
                    <a:pt x="1" y="1977"/>
                    <a:pt x="274" y="4408"/>
                    <a:pt x="1764" y="5411"/>
                  </a:cubicBezTo>
                  <a:cubicBezTo>
                    <a:pt x="1929" y="5527"/>
                    <a:pt x="2327" y="5577"/>
                    <a:pt x="2879" y="5577"/>
                  </a:cubicBezTo>
                  <a:cubicBezTo>
                    <a:pt x="5074" y="5577"/>
                    <a:pt x="9700" y="4790"/>
                    <a:pt x="11764" y="4256"/>
                  </a:cubicBezTo>
                  <a:cubicBezTo>
                    <a:pt x="12858" y="3983"/>
                    <a:pt x="13496" y="3587"/>
                    <a:pt x="13831" y="3101"/>
                  </a:cubicBezTo>
                  <a:lnTo>
                    <a:pt x="13831" y="3101"/>
                  </a:lnTo>
                  <a:cubicBezTo>
                    <a:pt x="12813" y="3217"/>
                    <a:pt x="11778" y="3281"/>
                    <a:pt x="10743" y="3281"/>
                  </a:cubicBezTo>
                  <a:cubicBezTo>
                    <a:pt x="6896" y="3281"/>
                    <a:pt x="3043" y="2396"/>
                    <a:pt x="1" y="1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3" name="Google Shape;1588;p56">
              <a:extLst>
                <a:ext uri="{FF2B5EF4-FFF2-40B4-BE49-F238E27FC236}">
                  <a16:creationId xmlns:a16="http://schemas.microsoft.com/office/drawing/2014/main" xmlns="" id="{1C67D60B-A9C8-493F-BC0D-5A51EEF9CFA3}"/>
                </a:ext>
              </a:extLst>
            </p:cNvPr>
            <p:cNvSpPr/>
            <p:nvPr/>
          </p:nvSpPr>
          <p:spPr>
            <a:xfrm>
              <a:off x="3858020" y="4693645"/>
              <a:ext cx="238060" cy="233732"/>
            </a:xfrm>
            <a:custGeom>
              <a:avLst/>
              <a:gdLst/>
              <a:ahLst/>
              <a:cxnLst/>
              <a:rect l="l" t="t" r="r" b="b"/>
              <a:pathLst>
                <a:path w="3740" h="3672" extrusionOk="0">
                  <a:moveTo>
                    <a:pt x="2201" y="1003"/>
                  </a:moveTo>
                  <a:cubicBezTo>
                    <a:pt x="2293" y="1003"/>
                    <a:pt x="2435" y="1327"/>
                    <a:pt x="2493" y="1734"/>
                  </a:cubicBezTo>
                  <a:cubicBezTo>
                    <a:pt x="2554" y="2160"/>
                    <a:pt x="2493" y="2525"/>
                    <a:pt x="2372" y="2555"/>
                  </a:cubicBezTo>
                  <a:cubicBezTo>
                    <a:pt x="2280" y="2555"/>
                    <a:pt x="2128" y="2221"/>
                    <a:pt x="2068" y="1795"/>
                  </a:cubicBezTo>
                  <a:cubicBezTo>
                    <a:pt x="2037" y="1369"/>
                    <a:pt x="2068" y="1005"/>
                    <a:pt x="2189" y="1005"/>
                  </a:cubicBezTo>
                  <a:cubicBezTo>
                    <a:pt x="2193" y="1003"/>
                    <a:pt x="2197" y="1003"/>
                    <a:pt x="2201" y="1003"/>
                  </a:cubicBezTo>
                  <a:close/>
                  <a:moveTo>
                    <a:pt x="1277" y="1248"/>
                  </a:moveTo>
                  <a:cubicBezTo>
                    <a:pt x="1369" y="1248"/>
                    <a:pt x="1520" y="1582"/>
                    <a:pt x="1581" y="2008"/>
                  </a:cubicBezTo>
                  <a:cubicBezTo>
                    <a:pt x="1642" y="2433"/>
                    <a:pt x="1581" y="2798"/>
                    <a:pt x="1460" y="2798"/>
                  </a:cubicBezTo>
                  <a:cubicBezTo>
                    <a:pt x="1455" y="2799"/>
                    <a:pt x="1449" y="2800"/>
                    <a:pt x="1444" y="2800"/>
                  </a:cubicBezTo>
                  <a:cubicBezTo>
                    <a:pt x="1328" y="2800"/>
                    <a:pt x="1214" y="2476"/>
                    <a:pt x="1156" y="2069"/>
                  </a:cubicBezTo>
                  <a:cubicBezTo>
                    <a:pt x="1095" y="1643"/>
                    <a:pt x="1156" y="1278"/>
                    <a:pt x="1277" y="1248"/>
                  </a:cubicBezTo>
                  <a:close/>
                  <a:moveTo>
                    <a:pt x="1588" y="0"/>
                  </a:moveTo>
                  <a:cubicBezTo>
                    <a:pt x="1512" y="0"/>
                    <a:pt x="1427" y="34"/>
                    <a:pt x="1369" y="93"/>
                  </a:cubicBezTo>
                  <a:lnTo>
                    <a:pt x="61" y="2008"/>
                  </a:lnTo>
                  <a:cubicBezTo>
                    <a:pt x="1" y="2129"/>
                    <a:pt x="31" y="2251"/>
                    <a:pt x="122" y="2342"/>
                  </a:cubicBezTo>
                  <a:lnTo>
                    <a:pt x="2037" y="3619"/>
                  </a:lnTo>
                  <a:cubicBezTo>
                    <a:pt x="2073" y="3655"/>
                    <a:pt x="2119" y="3672"/>
                    <a:pt x="2164" y="3672"/>
                  </a:cubicBezTo>
                  <a:cubicBezTo>
                    <a:pt x="2234" y="3672"/>
                    <a:pt x="2304" y="3632"/>
                    <a:pt x="2341" y="3558"/>
                  </a:cubicBezTo>
                  <a:lnTo>
                    <a:pt x="3648" y="1643"/>
                  </a:lnTo>
                  <a:cubicBezTo>
                    <a:pt x="3739" y="1552"/>
                    <a:pt x="3709" y="1400"/>
                    <a:pt x="3587" y="1309"/>
                  </a:cubicBezTo>
                  <a:lnTo>
                    <a:pt x="1703" y="32"/>
                  </a:lnTo>
                  <a:cubicBezTo>
                    <a:pt x="1671" y="11"/>
                    <a:pt x="1631" y="0"/>
                    <a:pt x="1588" y="0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4" name="Google Shape;1589;p56">
              <a:extLst>
                <a:ext uri="{FF2B5EF4-FFF2-40B4-BE49-F238E27FC236}">
                  <a16:creationId xmlns:a16="http://schemas.microsoft.com/office/drawing/2014/main" xmlns="" id="{5A53937B-1CE5-42CA-98FD-618220C8600F}"/>
                </a:ext>
              </a:extLst>
            </p:cNvPr>
            <p:cNvSpPr/>
            <p:nvPr/>
          </p:nvSpPr>
          <p:spPr>
            <a:xfrm>
              <a:off x="3863813" y="4683970"/>
              <a:ext cx="238060" cy="233732"/>
            </a:xfrm>
            <a:custGeom>
              <a:avLst/>
              <a:gdLst/>
              <a:ahLst/>
              <a:cxnLst/>
              <a:rect l="l" t="t" r="r" b="b"/>
              <a:pathLst>
                <a:path w="3740" h="3672" extrusionOk="0">
                  <a:moveTo>
                    <a:pt x="2205" y="1003"/>
                  </a:moveTo>
                  <a:cubicBezTo>
                    <a:pt x="2321" y="1003"/>
                    <a:pt x="2435" y="1327"/>
                    <a:pt x="2493" y="1734"/>
                  </a:cubicBezTo>
                  <a:cubicBezTo>
                    <a:pt x="2554" y="2190"/>
                    <a:pt x="2493" y="2525"/>
                    <a:pt x="2372" y="2555"/>
                  </a:cubicBezTo>
                  <a:cubicBezTo>
                    <a:pt x="2281" y="2555"/>
                    <a:pt x="2129" y="2221"/>
                    <a:pt x="2068" y="1795"/>
                  </a:cubicBezTo>
                  <a:cubicBezTo>
                    <a:pt x="2037" y="1370"/>
                    <a:pt x="2068" y="1005"/>
                    <a:pt x="2189" y="1005"/>
                  </a:cubicBezTo>
                  <a:cubicBezTo>
                    <a:pt x="2195" y="1003"/>
                    <a:pt x="2200" y="1003"/>
                    <a:pt x="2205" y="1003"/>
                  </a:cubicBezTo>
                  <a:close/>
                  <a:moveTo>
                    <a:pt x="1293" y="1276"/>
                  </a:moveTo>
                  <a:cubicBezTo>
                    <a:pt x="1409" y="1276"/>
                    <a:pt x="1523" y="1600"/>
                    <a:pt x="1581" y="2008"/>
                  </a:cubicBezTo>
                  <a:cubicBezTo>
                    <a:pt x="1642" y="2433"/>
                    <a:pt x="1581" y="2798"/>
                    <a:pt x="1490" y="2828"/>
                  </a:cubicBezTo>
                  <a:cubicBezTo>
                    <a:pt x="1369" y="2828"/>
                    <a:pt x="1217" y="2494"/>
                    <a:pt x="1186" y="2069"/>
                  </a:cubicBezTo>
                  <a:cubicBezTo>
                    <a:pt x="1126" y="1643"/>
                    <a:pt x="1156" y="1278"/>
                    <a:pt x="1278" y="1278"/>
                  </a:cubicBezTo>
                  <a:cubicBezTo>
                    <a:pt x="1283" y="1277"/>
                    <a:pt x="1288" y="1276"/>
                    <a:pt x="1293" y="1276"/>
                  </a:cubicBezTo>
                  <a:close/>
                  <a:moveTo>
                    <a:pt x="1590" y="0"/>
                  </a:moveTo>
                  <a:cubicBezTo>
                    <a:pt x="1516" y="0"/>
                    <a:pt x="1438" y="34"/>
                    <a:pt x="1399" y="93"/>
                  </a:cubicBezTo>
                  <a:lnTo>
                    <a:pt x="62" y="2008"/>
                  </a:lnTo>
                  <a:cubicBezTo>
                    <a:pt x="1" y="2129"/>
                    <a:pt x="31" y="2251"/>
                    <a:pt x="153" y="2342"/>
                  </a:cubicBezTo>
                  <a:lnTo>
                    <a:pt x="2037" y="3619"/>
                  </a:lnTo>
                  <a:cubicBezTo>
                    <a:pt x="2073" y="3655"/>
                    <a:pt x="2119" y="3672"/>
                    <a:pt x="2164" y="3672"/>
                  </a:cubicBezTo>
                  <a:cubicBezTo>
                    <a:pt x="2234" y="3672"/>
                    <a:pt x="2305" y="3632"/>
                    <a:pt x="2341" y="3558"/>
                  </a:cubicBezTo>
                  <a:lnTo>
                    <a:pt x="3648" y="1643"/>
                  </a:lnTo>
                  <a:cubicBezTo>
                    <a:pt x="3740" y="1552"/>
                    <a:pt x="3709" y="1400"/>
                    <a:pt x="3588" y="1309"/>
                  </a:cubicBezTo>
                  <a:lnTo>
                    <a:pt x="1703" y="32"/>
                  </a:lnTo>
                  <a:cubicBezTo>
                    <a:pt x="1671" y="11"/>
                    <a:pt x="1631" y="0"/>
                    <a:pt x="1590" y="0"/>
                  </a:cubicBezTo>
                  <a:close/>
                </a:path>
              </a:pathLst>
            </a:custGeom>
            <a:solidFill>
              <a:srgbClr val="FFCC7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5" name="Google Shape;1590;p56">
              <a:extLst>
                <a:ext uri="{FF2B5EF4-FFF2-40B4-BE49-F238E27FC236}">
                  <a16:creationId xmlns:a16="http://schemas.microsoft.com/office/drawing/2014/main" xmlns="" id="{3C6757D7-036B-4712-921F-442AECCDE693}"/>
                </a:ext>
              </a:extLst>
            </p:cNvPr>
            <p:cNvSpPr/>
            <p:nvPr/>
          </p:nvSpPr>
          <p:spPr>
            <a:xfrm>
              <a:off x="2956460" y="3608004"/>
              <a:ext cx="332839" cy="25525"/>
            </a:xfrm>
            <a:custGeom>
              <a:avLst/>
              <a:gdLst/>
              <a:ahLst/>
              <a:cxnLst/>
              <a:rect l="l" t="t" r="r" b="b"/>
              <a:pathLst>
                <a:path w="5229" h="401" extrusionOk="0">
                  <a:moveTo>
                    <a:pt x="1428" y="0"/>
                  </a:moveTo>
                  <a:cubicBezTo>
                    <a:pt x="978" y="0"/>
                    <a:pt x="531" y="12"/>
                    <a:pt x="91" y="36"/>
                  </a:cubicBezTo>
                  <a:cubicBezTo>
                    <a:pt x="0" y="36"/>
                    <a:pt x="0" y="158"/>
                    <a:pt x="61" y="158"/>
                  </a:cubicBezTo>
                  <a:cubicBezTo>
                    <a:pt x="1763" y="158"/>
                    <a:pt x="3435" y="310"/>
                    <a:pt x="5107" y="401"/>
                  </a:cubicBezTo>
                  <a:cubicBezTo>
                    <a:pt x="5198" y="401"/>
                    <a:pt x="5228" y="219"/>
                    <a:pt x="5137" y="219"/>
                  </a:cubicBezTo>
                  <a:cubicBezTo>
                    <a:pt x="3913" y="85"/>
                    <a:pt x="2657" y="0"/>
                    <a:pt x="1428" y="0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6" name="Google Shape;1591;p56">
              <a:extLst>
                <a:ext uri="{FF2B5EF4-FFF2-40B4-BE49-F238E27FC236}">
                  <a16:creationId xmlns:a16="http://schemas.microsoft.com/office/drawing/2014/main" xmlns="" id="{6263AB93-E24C-451A-B4DD-ED8A76FA6767}"/>
                </a:ext>
              </a:extLst>
            </p:cNvPr>
            <p:cNvSpPr/>
            <p:nvPr/>
          </p:nvSpPr>
          <p:spPr>
            <a:xfrm>
              <a:off x="2817126" y="3440027"/>
              <a:ext cx="149074" cy="7702"/>
            </a:xfrm>
            <a:custGeom>
              <a:avLst/>
              <a:gdLst/>
              <a:ahLst/>
              <a:cxnLst/>
              <a:rect l="l" t="t" r="r" b="b"/>
              <a:pathLst>
                <a:path w="2342" h="121" extrusionOk="0">
                  <a:moveTo>
                    <a:pt x="2341" y="0"/>
                  </a:moveTo>
                  <a:lnTo>
                    <a:pt x="1" y="61"/>
                  </a:lnTo>
                  <a:cubicBezTo>
                    <a:pt x="106" y="105"/>
                    <a:pt x="311" y="121"/>
                    <a:pt x="559" y="121"/>
                  </a:cubicBezTo>
                  <a:cubicBezTo>
                    <a:pt x="1176" y="121"/>
                    <a:pt x="2060" y="22"/>
                    <a:pt x="2341" y="0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7" name="Google Shape;1592;p56">
              <a:extLst>
                <a:ext uri="{FF2B5EF4-FFF2-40B4-BE49-F238E27FC236}">
                  <a16:creationId xmlns:a16="http://schemas.microsoft.com/office/drawing/2014/main" xmlns="" id="{2A2E7141-EB6D-4EFF-A15C-21B776030302}"/>
                </a:ext>
              </a:extLst>
            </p:cNvPr>
            <p:cNvSpPr/>
            <p:nvPr/>
          </p:nvSpPr>
          <p:spPr>
            <a:xfrm>
              <a:off x="2811334" y="3432325"/>
              <a:ext cx="158749" cy="24188"/>
            </a:xfrm>
            <a:custGeom>
              <a:avLst/>
              <a:gdLst/>
              <a:ahLst/>
              <a:cxnLst/>
              <a:rect l="l" t="t" r="r" b="b"/>
              <a:pathLst>
                <a:path w="2494" h="380" extrusionOk="0">
                  <a:moveTo>
                    <a:pt x="2164" y="0"/>
                  </a:moveTo>
                  <a:cubicBezTo>
                    <a:pt x="1891" y="0"/>
                    <a:pt x="1562" y="91"/>
                    <a:pt x="1368" y="91"/>
                  </a:cubicBezTo>
                  <a:cubicBezTo>
                    <a:pt x="1068" y="112"/>
                    <a:pt x="767" y="134"/>
                    <a:pt x="466" y="134"/>
                  </a:cubicBezTo>
                  <a:cubicBezTo>
                    <a:pt x="341" y="134"/>
                    <a:pt x="216" y="130"/>
                    <a:pt x="92" y="121"/>
                  </a:cubicBezTo>
                  <a:cubicBezTo>
                    <a:pt x="31" y="121"/>
                    <a:pt x="1" y="213"/>
                    <a:pt x="61" y="243"/>
                  </a:cubicBezTo>
                  <a:cubicBezTo>
                    <a:pt x="213" y="349"/>
                    <a:pt x="426" y="380"/>
                    <a:pt x="643" y="380"/>
                  </a:cubicBezTo>
                  <a:cubicBezTo>
                    <a:pt x="859" y="380"/>
                    <a:pt x="1080" y="349"/>
                    <a:pt x="1247" y="334"/>
                  </a:cubicBezTo>
                  <a:cubicBezTo>
                    <a:pt x="1551" y="304"/>
                    <a:pt x="2189" y="365"/>
                    <a:pt x="2463" y="182"/>
                  </a:cubicBezTo>
                  <a:cubicBezTo>
                    <a:pt x="2493" y="152"/>
                    <a:pt x="2493" y="91"/>
                    <a:pt x="2463" y="61"/>
                  </a:cubicBezTo>
                  <a:cubicBezTo>
                    <a:pt x="2382" y="16"/>
                    <a:pt x="2278" y="0"/>
                    <a:pt x="2164" y="0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8" name="Google Shape;1593;p56">
              <a:extLst>
                <a:ext uri="{FF2B5EF4-FFF2-40B4-BE49-F238E27FC236}">
                  <a16:creationId xmlns:a16="http://schemas.microsoft.com/office/drawing/2014/main" xmlns="" id="{D022C025-742B-4096-9622-D846BD587001}"/>
                </a:ext>
              </a:extLst>
            </p:cNvPr>
            <p:cNvSpPr/>
            <p:nvPr/>
          </p:nvSpPr>
          <p:spPr>
            <a:xfrm>
              <a:off x="3244738" y="3440027"/>
              <a:ext cx="149011" cy="7702"/>
            </a:xfrm>
            <a:custGeom>
              <a:avLst/>
              <a:gdLst/>
              <a:ahLst/>
              <a:cxnLst/>
              <a:rect l="l" t="t" r="r" b="b"/>
              <a:pathLst>
                <a:path w="2341" h="121" extrusionOk="0">
                  <a:moveTo>
                    <a:pt x="2341" y="0"/>
                  </a:moveTo>
                  <a:lnTo>
                    <a:pt x="0" y="61"/>
                  </a:lnTo>
                  <a:cubicBezTo>
                    <a:pt x="105" y="105"/>
                    <a:pt x="310" y="121"/>
                    <a:pt x="559" y="121"/>
                  </a:cubicBezTo>
                  <a:cubicBezTo>
                    <a:pt x="1175" y="121"/>
                    <a:pt x="2059" y="22"/>
                    <a:pt x="2341" y="0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9" name="Google Shape;1594;p56">
              <a:extLst>
                <a:ext uri="{FF2B5EF4-FFF2-40B4-BE49-F238E27FC236}">
                  <a16:creationId xmlns:a16="http://schemas.microsoft.com/office/drawing/2014/main" xmlns="" id="{FD88E540-9BE0-4A8C-816C-4315E9464ADE}"/>
                </a:ext>
              </a:extLst>
            </p:cNvPr>
            <p:cNvSpPr/>
            <p:nvPr/>
          </p:nvSpPr>
          <p:spPr>
            <a:xfrm>
              <a:off x="3240855" y="3432325"/>
              <a:ext cx="158686" cy="24188"/>
            </a:xfrm>
            <a:custGeom>
              <a:avLst/>
              <a:gdLst/>
              <a:ahLst/>
              <a:cxnLst/>
              <a:rect l="l" t="t" r="r" b="b"/>
              <a:pathLst>
                <a:path w="2493" h="380" extrusionOk="0">
                  <a:moveTo>
                    <a:pt x="2139" y="0"/>
                  </a:moveTo>
                  <a:cubicBezTo>
                    <a:pt x="1873" y="0"/>
                    <a:pt x="1552" y="91"/>
                    <a:pt x="1338" y="91"/>
                  </a:cubicBezTo>
                  <a:cubicBezTo>
                    <a:pt x="1037" y="112"/>
                    <a:pt x="736" y="134"/>
                    <a:pt x="435" y="134"/>
                  </a:cubicBezTo>
                  <a:cubicBezTo>
                    <a:pt x="311" y="134"/>
                    <a:pt x="186" y="130"/>
                    <a:pt x="61" y="121"/>
                  </a:cubicBezTo>
                  <a:cubicBezTo>
                    <a:pt x="0" y="121"/>
                    <a:pt x="0" y="213"/>
                    <a:pt x="31" y="243"/>
                  </a:cubicBezTo>
                  <a:cubicBezTo>
                    <a:pt x="183" y="349"/>
                    <a:pt x="396" y="380"/>
                    <a:pt x="612" y="380"/>
                  </a:cubicBezTo>
                  <a:cubicBezTo>
                    <a:pt x="829" y="380"/>
                    <a:pt x="1049" y="349"/>
                    <a:pt x="1216" y="334"/>
                  </a:cubicBezTo>
                  <a:cubicBezTo>
                    <a:pt x="1551" y="304"/>
                    <a:pt x="2189" y="365"/>
                    <a:pt x="2432" y="182"/>
                  </a:cubicBezTo>
                  <a:cubicBezTo>
                    <a:pt x="2493" y="152"/>
                    <a:pt x="2493" y="91"/>
                    <a:pt x="2432" y="61"/>
                  </a:cubicBezTo>
                  <a:cubicBezTo>
                    <a:pt x="2352" y="16"/>
                    <a:pt x="2250" y="0"/>
                    <a:pt x="2139" y="0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" name="Google Shape;1595;p56">
              <a:extLst>
                <a:ext uri="{FF2B5EF4-FFF2-40B4-BE49-F238E27FC236}">
                  <a16:creationId xmlns:a16="http://schemas.microsoft.com/office/drawing/2014/main" xmlns="" id="{C5EF13DB-9151-4CC7-B8C9-1F57A1E18A16}"/>
                </a:ext>
              </a:extLst>
            </p:cNvPr>
            <p:cNvSpPr/>
            <p:nvPr/>
          </p:nvSpPr>
          <p:spPr>
            <a:xfrm>
              <a:off x="2851944" y="3476754"/>
              <a:ext cx="81348" cy="77465"/>
            </a:xfrm>
            <a:custGeom>
              <a:avLst/>
              <a:gdLst/>
              <a:ahLst/>
              <a:cxnLst/>
              <a:rect l="l" t="t" r="r" b="b"/>
              <a:pathLst>
                <a:path w="1278" h="1217" extrusionOk="0">
                  <a:moveTo>
                    <a:pt x="639" y="1"/>
                  </a:moveTo>
                  <a:cubicBezTo>
                    <a:pt x="274" y="1"/>
                    <a:pt x="1" y="274"/>
                    <a:pt x="1" y="609"/>
                  </a:cubicBezTo>
                  <a:cubicBezTo>
                    <a:pt x="1" y="943"/>
                    <a:pt x="274" y="1217"/>
                    <a:pt x="639" y="1217"/>
                  </a:cubicBezTo>
                  <a:cubicBezTo>
                    <a:pt x="974" y="1217"/>
                    <a:pt x="1278" y="943"/>
                    <a:pt x="1278" y="609"/>
                  </a:cubicBezTo>
                  <a:cubicBezTo>
                    <a:pt x="1278" y="274"/>
                    <a:pt x="974" y="1"/>
                    <a:pt x="639" y="1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" name="Google Shape;1596;p56">
              <a:extLst>
                <a:ext uri="{FF2B5EF4-FFF2-40B4-BE49-F238E27FC236}">
                  <a16:creationId xmlns:a16="http://schemas.microsoft.com/office/drawing/2014/main" xmlns="" id="{DABBC00D-0E79-489B-8B44-0BB323464D8D}"/>
                </a:ext>
              </a:extLst>
            </p:cNvPr>
            <p:cNvSpPr/>
            <p:nvPr/>
          </p:nvSpPr>
          <p:spPr>
            <a:xfrm>
              <a:off x="3279555" y="3476754"/>
              <a:ext cx="81284" cy="77465"/>
            </a:xfrm>
            <a:custGeom>
              <a:avLst/>
              <a:gdLst/>
              <a:ahLst/>
              <a:cxnLst/>
              <a:rect l="l" t="t" r="r" b="b"/>
              <a:pathLst>
                <a:path w="1277" h="1217" extrusionOk="0">
                  <a:moveTo>
                    <a:pt x="639" y="1"/>
                  </a:moveTo>
                  <a:cubicBezTo>
                    <a:pt x="274" y="1"/>
                    <a:pt x="0" y="274"/>
                    <a:pt x="0" y="609"/>
                  </a:cubicBezTo>
                  <a:cubicBezTo>
                    <a:pt x="0" y="943"/>
                    <a:pt x="274" y="1217"/>
                    <a:pt x="639" y="1217"/>
                  </a:cubicBezTo>
                  <a:cubicBezTo>
                    <a:pt x="973" y="1217"/>
                    <a:pt x="1277" y="943"/>
                    <a:pt x="1277" y="609"/>
                  </a:cubicBezTo>
                  <a:cubicBezTo>
                    <a:pt x="1277" y="274"/>
                    <a:pt x="973" y="1"/>
                    <a:pt x="639" y="1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pic>
        <p:nvPicPr>
          <p:cNvPr id="94" name="Imagen 93">
            <a:extLst>
              <a:ext uri="{FF2B5EF4-FFF2-40B4-BE49-F238E27FC236}">
                <a16:creationId xmlns:a16="http://schemas.microsoft.com/office/drawing/2014/main" xmlns="" id="{B1F3E2B3-F5D1-4FA4-9AE4-9BBC56175C2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9550" b="82000" l="6200" r="46800">
                        <a14:foregroundMark x1="29950" y1="71350" x2="31900" y2="74650"/>
                      </a14:backgroundRemoval>
                    </a14:imgEffect>
                  </a14:imgLayer>
                </a14:imgProps>
              </a:ext>
            </a:extLst>
          </a:blip>
          <a:srcRect l="7131" t="50529" r="55333" b="20300"/>
          <a:stretch/>
        </p:blipFill>
        <p:spPr>
          <a:xfrm rot="910358">
            <a:off x="3392152" y="1046016"/>
            <a:ext cx="4158163" cy="3231467"/>
          </a:xfrm>
          <a:prstGeom prst="rect">
            <a:avLst/>
          </a:prstGeom>
        </p:spPr>
      </p:pic>
      <p:pic>
        <p:nvPicPr>
          <p:cNvPr id="98" name="Imagen 97">
            <a:extLst>
              <a:ext uri="{FF2B5EF4-FFF2-40B4-BE49-F238E27FC236}">
                <a16:creationId xmlns:a16="http://schemas.microsoft.com/office/drawing/2014/main" xmlns="" id="{4FE55E76-C6BC-4F89-9B00-00E2F975F43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7600" b="70350" l="10900" r="49250">
                        <a14:foregroundMark x1="30500" y1="47150" x2="31250" y2="53150"/>
                      </a14:backgroundRemoval>
                    </a14:imgEffect>
                  </a14:imgLayer>
                </a14:imgProps>
              </a:ext>
            </a:extLst>
          </a:blip>
          <a:srcRect l="13329" t="20529" r="57488" b="33585"/>
          <a:stretch/>
        </p:blipFill>
        <p:spPr>
          <a:xfrm rot="3559920">
            <a:off x="6787889" y="511181"/>
            <a:ext cx="2786064" cy="4380703"/>
          </a:xfrm>
          <a:prstGeom prst="rect">
            <a:avLst/>
          </a:prstGeom>
        </p:spPr>
      </p:pic>
      <p:pic>
        <p:nvPicPr>
          <p:cNvPr id="107" name="Imagen 106">
            <a:extLst>
              <a:ext uri="{FF2B5EF4-FFF2-40B4-BE49-F238E27FC236}">
                <a16:creationId xmlns:a16="http://schemas.microsoft.com/office/drawing/2014/main" xmlns="" id="{9AC5CF9E-BDF4-46A1-8DDD-90B7E1B2A6C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8060" b="96620" l="1880" r="22180">
                        <a14:foregroundMark x1="16380" y1="86760" x2="10960" y2="83480"/>
                        <a14:foregroundMark x1="15600" y1="89080" x2="16000" y2="86180"/>
                        <a14:foregroundMark x1="8840" y1="84440" x2="12320" y2="83680"/>
                        <a14:foregroundMark x1="6320" y1="89280" x2="4400" y2="84260"/>
                      </a14:backgroundRemoval>
                    </a14:imgEffect>
                  </a14:imgLayer>
                </a14:imgProps>
              </a:ext>
            </a:extLst>
          </a:blip>
          <a:srcRect l="2784" t="79275" r="78936" b="3961"/>
          <a:stretch/>
        </p:blipFill>
        <p:spPr>
          <a:xfrm rot="19328081">
            <a:off x="7774686" y="1322524"/>
            <a:ext cx="1986625" cy="1821856"/>
          </a:xfrm>
          <a:prstGeom prst="rect">
            <a:avLst/>
          </a:prstGeom>
        </p:spPr>
      </p:pic>
      <p:pic>
        <p:nvPicPr>
          <p:cNvPr id="109" name="Imagen 108">
            <a:extLst>
              <a:ext uri="{FF2B5EF4-FFF2-40B4-BE49-F238E27FC236}">
                <a16:creationId xmlns:a16="http://schemas.microsoft.com/office/drawing/2014/main" xmlns="" id="{7EFCAEC8-00B2-4B63-ABAE-12B8A240415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31854" y1="58188" x2="38992" y2="59508"/>
                        <a14:foregroundMark x1="47510" y1="51410" x2="47870" y2="44811"/>
                        <a14:foregroundMark x1="59868" y1="57169" x2="67786" y2="53749"/>
                        <a14:foregroundMark x1="65627" y1="61848" x2="54049" y2="43851"/>
                        <a14:foregroundMark x1="34553" y1="61428" x2="49790" y2="40012"/>
                        <a14:foregroundMark x1="37253" y1="51590" x2="59688" y2="48890"/>
                        <a14:foregroundMark x1="68566" y1="61068" x2="59448" y2="46011"/>
                        <a14:foregroundMark x1="34373" y1="53149" x2="57708" y2="46971"/>
                        <a14:foregroundMark x1="33953" y1="59328" x2="48050" y2="41932"/>
                        <a14:backgroundMark x1="20996" y1="62388" x2="37612" y2="62627"/>
                        <a14:backgroundMark x1="65087" y1="62627" x2="82484" y2="62208"/>
                      </a14:backgroundRemoval>
                    </a14:imgEffect>
                  </a14:imgLayer>
                </a14:imgProps>
              </a:ext>
            </a:extLst>
          </a:blip>
          <a:srcRect l="9409" t="23913" r="8032" b="28259"/>
          <a:stretch/>
        </p:blipFill>
        <p:spPr>
          <a:xfrm>
            <a:off x="3751385" y="1645893"/>
            <a:ext cx="2435609" cy="1410987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832097" y="64305"/>
            <a:ext cx="107097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L" sz="3200" b="1" dirty="0"/>
              <a:t>Indica el globo con la imagen  que no comienza con la vocal O </a:t>
            </a:r>
            <a:endParaRPr lang="es-CL" sz="3200" dirty="0"/>
          </a:p>
        </p:txBody>
      </p:sp>
    </p:spTree>
    <p:extLst>
      <p:ext uri="{BB962C8B-B14F-4D97-AF65-F5344CB8AC3E}">
        <p14:creationId xmlns:p14="http://schemas.microsoft.com/office/powerpoint/2010/main" val="395291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8" descr="Best 50+ Kindergarten PowerPoint Backgrounds on HipWallpaper | Awsome  PowerPoint Backgrounds, Awesome PowerPoint Backgrounds and Tablet  PowerPoint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294" y="-29980"/>
            <a:ext cx="12257293" cy="6881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Imagen 93">
            <a:extLst>
              <a:ext uri="{FF2B5EF4-FFF2-40B4-BE49-F238E27FC236}">
                <a16:creationId xmlns:a16="http://schemas.microsoft.com/office/drawing/2014/main" xmlns="" id="{B1F3E2B3-F5D1-4FA4-9AE4-9BBC56175C2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9550" b="82000" l="6200" r="46800">
                        <a14:foregroundMark x1="29950" y1="71350" x2="31900" y2="74650"/>
                      </a14:backgroundRemoval>
                    </a14:imgEffect>
                  </a14:imgLayer>
                </a14:imgProps>
              </a:ext>
            </a:extLst>
          </a:blip>
          <a:srcRect l="7131" t="50529" r="55333" b="20300"/>
          <a:stretch/>
        </p:blipFill>
        <p:spPr>
          <a:xfrm>
            <a:off x="2873955" y="1102241"/>
            <a:ext cx="4158163" cy="3231467"/>
          </a:xfrm>
          <a:prstGeom prst="rect">
            <a:avLst/>
          </a:prstGeom>
        </p:spPr>
      </p:pic>
      <p:pic>
        <p:nvPicPr>
          <p:cNvPr id="98" name="Imagen 97">
            <a:extLst>
              <a:ext uri="{FF2B5EF4-FFF2-40B4-BE49-F238E27FC236}">
                <a16:creationId xmlns:a16="http://schemas.microsoft.com/office/drawing/2014/main" xmlns="" id="{4FE55E76-C6BC-4F89-9B00-00E2F975F43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7600" b="70350" l="10900" r="49250">
                        <a14:foregroundMark x1="30500" y1="47150" x2="31250" y2="53150"/>
                      </a14:backgroundRemoval>
                    </a14:imgEffect>
                  </a14:imgLayer>
                </a14:imgProps>
              </a:ext>
            </a:extLst>
          </a:blip>
          <a:srcRect l="13329" t="20529" r="57488" b="33585"/>
          <a:stretch/>
        </p:blipFill>
        <p:spPr>
          <a:xfrm rot="3962569">
            <a:off x="6855385" y="462745"/>
            <a:ext cx="2786064" cy="4380703"/>
          </a:xfrm>
          <a:prstGeom prst="rect">
            <a:avLst/>
          </a:prstGeom>
        </p:spPr>
      </p:pic>
      <p:grpSp>
        <p:nvGrpSpPr>
          <p:cNvPr id="93" name="Google Shape;4297;p81">
            <a:extLst>
              <a:ext uri="{FF2B5EF4-FFF2-40B4-BE49-F238E27FC236}">
                <a16:creationId xmlns:a16="http://schemas.microsoft.com/office/drawing/2014/main" xmlns="" id="{06800770-FD0A-446A-A04D-D53968C64043}"/>
              </a:ext>
            </a:extLst>
          </p:cNvPr>
          <p:cNvGrpSpPr/>
          <p:nvPr/>
        </p:nvGrpSpPr>
        <p:grpSpPr>
          <a:xfrm flipH="1">
            <a:off x="3987157" y="4187770"/>
            <a:ext cx="3081725" cy="5180448"/>
            <a:chOff x="16535625" y="5728375"/>
            <a:chExt cx="943050" cy="1898525"/>
          </a:xfrm>
        </p:grpSpPr>
        <p:sp>
          <p:nvSpPr>
            <p:cNvPr id="95" name="Google Shape;4298;p81">
              <a:extLst>
                <a:ext uri="{FF2B5EF4-FFF2-40B4-BE49-F238E27FC236}">
                  <a16:creationId xmlns:a16="http://schemas.microsoft.com/office/drawing/2014/main" xmlns="" id="{45DB86F2-1C06-4076-9E8C-719DD0ED8159}"/>
                </a:ext>
              </a:extLst>
            </p:cNvPr>
            <p:cNvSpPr/>
            <p:nvPr/>
          </p:nvSpPr>
          <p:spPr>
            <a:xfrm>
              <a:off x="16852500" y="5728375"/>
              <a:ext cx="415675" cy="403475"/>
            </a:xfrm>
            <a:custGeom>
              <a:avLst/>
              <a:gdLst/>
              <a:ahLst/>
              <a:cxnLst/>
              <a:rect l="l" t="t" r="r" b="b"/>
              <a:pathLst>
                <a:path w="16627" h="16139" extrusionOk="0">
                  <a:moveTo>
                    <a:pt x="6499" y="1"/>
                  </a:moveTo>
                  <a:cubicBezTo>
                    <a:pt x="5720" y="1"/>
                    <a:pt x="4765" y="237"/>
                    <a:pt x="3617" y="801"/>
                  </a:cubicBezTo>
                  <a:cubicBezTo>
                    <a:pt x="0" y="2625"/>
                    <a:pt x="3982" y="7367"/>
                    <a:pt x="3982" y="7367"/>
                  </a:cubicBezTo>
                  <a:cubicBezTo>
                    <a:pt x="3982" y="7367"/>
                    <a:pt x="12645" y="15726"/>
                    <a:pt x="14104" y="16090"/>
                  </a:cubicBezTo>
                  <a:cubicBezTo>
                    <a:pt x="14223" y="16123"/>
                    <a:pt x="14344" y="16138"/>
                    <a:pt x="14467" y="16138"/>
                  </a:cubicBezTo>
                  <a:cubicBezTo>
                    <a:pt x="15250" y="16138"/>
                    <a:pt x="16075" y="15522"/>
                    <a:pt x="16627" y="14996"/>
                  </a:cubicBezTo>
                  <a:cubicBezTo>
                    <a:pt x="16475" y="14692"/>
                    <a:pt x="16353" y="14358"/>
                    <a:pt x="16292" y="14024"/>
                  </a:cubicBezTo>
                  <a:cubicBezTo>
                    <a:pt x="16110" y="12838"/>
                    <a:pt x="16596" y="11622"/>
                    <a:pt x="16505" y="10437"/>
                  </a:cubicBezTo>
                  <a:cubicBezTo>
                    <a:pt x="16383" y="8917"/>
                    <a:pt x="15320" y="7549"/>
                    <a:pt x="13952" y="6850"/>
                  </a:cubicBezTo>
                  <a:cubicBezTo>
                    <a:pt x="13435" y="6607"/>
                    <a:pt x="12857" y="6425"/>
                    <a:pt x="12310" y="6181"/>
                  </a:cubicBezTo>
                  <a:cubicBezTo>
                    <a:pt x="11672" y="5878"/>
                    <a:pt x="11095" y="5422"/>
                    <a:pt x="10608" y="4874"/>
                  </a:cubicBezTo>
                  <a:cubicBezTo>
                    <a:pt x="9757" y="4388"/>
                    <a:pt x="9392" y="3507"/>
                    <a:pt x="9240" y="2412"/>
                  </a:cubicBezTo>
                  <a:cubicBezTo>
                    <a:pt x="9053" y="1121"/>
                    <a:pt x="8195" y="1"/>
                    <a:pt x="6499" y="1"/>
                  </a:cubicBezTo>
                  <a:close/>
                </a:path>
              </a:pathLst>
            </a:custGeom>
            <a:solidFill>
              <a:srgbClr val="FFD28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6" name="Google Shape;4299;p81">
              <a:extLst>
                <a:ext uri="{FF2B5EF4-FFF2-40B4-BE49-F238E27FC236}">
                  <a16:creationId xmlns:a16="http://schemas.microsoft.com/office/drawing/2014/main" xmlns="" id="{A97ACDD0-F7E0-43B1-A458-859E2CB67619}"/>
                </a:ext>
              </a:extLst>
            </p:cNvPr>
            <p:cNvSpPr/>
            <p:nvPr/>
          </p:nvSpPr>
          <p:spPr>
            <a:xfrm>
              <a:off x="17117700" y="5850225"/>
              <a:ext cx="344250" cy="264050"/>
            </a:xfrm>
            <a:custGeom>
              <a:avLst/>
              <a:gdLst/>
              <a:ahLst/>
              <a:cxnLst/>
              <a:rect l="l" t="t" r="r" b="b"/>
              <a:pathLst>
                <a:path w="13770" h="10562" extrusionOk="0">
                  <a:moveTo>
                    <a:pt x="0" y="0"/>
                  </a:moveTo>
                  <a:cubicBezTo>
                    <a:pt x="487" y="548"/>
                    <a:pt x="1064" y="1004"/>
                    <a:pt x="1702" y="1307"/>
                  </a:cubicBezTo>
                  <a:cubicBezTo>
                    <a:pt x="2249" y="1551"/>
                    <a:pt x="2797" y="1733"/>
                    <a:pt x="3344" y="1976"/>
                  </a:cubicBezTo>
                  <a:cubicBezTo>
                    <a:pt x="4712" y="2675"/>
                    <a:pt x="5775" y="4043"/>
                    <a:pt x="5897" y="5563"/>
                  </a:cubicBezTo>
                  <a:cubicBezTo>
                    <a:pt x="5988" y="6748"/>
                    <a:pt x="5502" y="7964"/>
                    <a:pt x="5684" y="9150"/>
                  </a:cubicBezTo>
                  <a:cubicBezTo>
                    <a:pt x="5745" y="9484"/>
                    <a:pt x="5867" y="9818"/>
                    <a:pt x="6019" y="10122"/>
                  </a:cubicBezTo>
                  <a:cubicBezTo>
                    <a:pt x="6444" y="9727"/>
                    <a:pt x="6718" y="9393"/>
                    <a:pt x="6718" y="9393"/>
                  </a:cubicBezTo>
                  <a:cubicBezTo>
                    <a:pt x="6718" y="9393"/>
                    <a:pt x="8752" y="10561"/>
                    <a:pt x="10026" y="10561"/>
                  </a:cubicBezTo>
                  <a:cubicBezTo>
                    <a:pt x="10262" y="10561"/>
                    <a:pt x="10472" y="10521"/>
                    <a:pt x="10639" y="10426"/>
                  </a:cubicBezTo>
                  <a:cubicBezTo>
                    <a:pt x="11733" y="9849"/>
                    <a:pt x="10365" y="8147"/>
                    <a:pt x="10365" y="8146"/>
                  </a:cubicBezTo>
                  <a:lnTo>
                    <a:pt x="10365" y="8146"/>
                  </a:lnTo>
                  <a:cubicBezTo>
                    <a:pt x="10365" y="8147"/>
                    <a:pt x="10919" y="8292"/>
                    <a:pt x="11528" y="8292"/>
                  </a:cubicBezTo>
                  <a:cubicBezTo>
                    <a:pt x="12195" y="8292"/>
                    <a:pt x="12927" y="8117"/>
                    <a:pt x="13070" y="7387"/>
                  </a:cubicBezTo>
                  <a:cubicBezTo>
                    <a:pt x="13333" y="6047"/>
                    <a:pt x="11082" y="6019"/>
                    <a:pt x="10894" y="6019"/>
                  </a:cubicBezTo>
                  <a:cubicBezTo>
                    <a:pt x="10886" y="6019"/>
                    <a:pt x="10882" y="6019"/>
                    <a:pt x="10882" y="6019"/>
                  </a:cubicBezTo>
                  <a:cubicBezTo>
                    <a:pt x="10882" y="6019"/>
                    <a:pt x="13769" y="4256"/>
                    <a:pt x="12462" y="2189"/>
                  </a:cubicBezTo>
                  <a:cubicBezTo>
                    <a:pt x="12054" y="1533"/>
                    <a:pt x="11515" y="1282"/>
                    <a:pt x="10922" y="1282"/>
                  </a:cubicBezTo>
                  <a:cubicBezTo>
                    <a:pt x="9618" y="1282"/>
                    <a:pt x="8055" y="2499"/>
                    <a:pt x="7052" y="3314"/>
                  </a:cubicBezTo>
                  <a:cubicBezTo>
                    <a:pt x="6944" y="1479"/>
                    <a:pt x="5807" y="244"/>
                    <a:pt x="3534" y="244"/>
                  </a:cubicBezTo>
                  <a:cubicBezTo>
                    <a:pt x="3246" y="244"/>
                    <a:pt x="2939" y="263"/>
                    <a:pt x="2614" y="304"/>
                  </a:cubicBezTo>
                  <a:cubicBezTo>
                    <a:pt x="2274" y="348"/>
                    <a:pt x="1964" y="369"/>
                    <a:pt x="1680" y="369"/>
                  </a:cubicBezTo>
                  <a:cubicBezTo>
                    <a:pt x="975" y="369"/>
                    <a:pt x="434" y="239"/>
                    <a:pt x="0" y="0"/>
                  </a:cubicBezTo>
                  <a:close/>
                </a:path>
              </a:pathLst>
            </a:custGeom>
            <a:solidFill>
              <a:srgbClr val="FFE17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7" name="Google Shape;4300;p81">
              <a:extLst>
                <a:ext uri="{FF2B5EF4-FFF2-40B4-BE49-F238E27FC236}">
                  <a16:creationId xmlns:a16="http://schemas.microsoft.com/office/drawing/2014/main" xmlns="" id="{B4B793D6-9C66-4435-BEFC-C97006B8DC48}"/>
                </a:ext>
              </a:extLst>
            </p:cNvPr>
            <p:cNvSpPr/>
            <p:nvPr/>
          </p:nvSpPr>
          <p:spPr>
            <a:xfrm>
              <a:off x="16624525" y="6848725"/>
              <a:ext cx="809300" cy="259900"/>
            </a:xfrm>
            <a:custGeom>
              <a:avLst/>
              <a:gdLst/>
              <a:ahLst/>
              <a:cxnLst/>
              <a:rect l="l" t="t" r="r" b="b"/>
              <a:pathLst>
                <a:path w="32372" h="10396" extrusionOk="0">
                  <a:moveTo>
                    <a:pt x="13952" y="0"/>
                  </a:moveTo>
                  <a:lnTo>
                    <a:pt x="0" y="4620"/>
                  </a:lnTo>
                  <a:cubicBezTo>
                    <a:pt x="485" y="4620"/>
                    <a:pt x="3324" y="7467"/>
                    <a:pt x="9092" y="7467"/>
                  </a:cubicBezTo>
                  <a:cubicBezTo>
                    <a:pt x="10197" y="7467"/>
                    <a:pt x="11411" y="7362"/>
                    <a:pt x="12736" y="7113"/>
                  </a:cubicBezTo>
                  <a:cubicBezTo>
                    <a:pt x="13980" y="6880"/>
                    <a:pt x="15165" y="6781"/>
                    <a:pt x="16280" y="6781"/>
                  </a:cubicBezTo>
                  <a:cubicBezTo>
                    <a:pt x="22577" y="6781"/>
                    <a:pt x="26657" y="9940"/>
                    <a:pt x="26657" y="9940"/>
                  </a:cubicBezTo>
                  <a:lnTo>
                    <a:pt x="28147" y="10396"/>
                  </a:lnTo>
                  <a:lnTo>
                    <a:pt x="30183" y="10396"/>
                  </a:lnTo>
                  <a:lnTo>
                    <a:pt x="31399" y="9727"/>
                  </a:lnTo>
                  <a:lnTo>
                    <a:pt x="32372" y="8785"/>
                  </a:lnTo>
                  <a:lnTo>
                    <a:pt x="2337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9" name="Google Shape;4301;p81">
              <a:extLst>
                <a:ext uri="{FF2B5EF4-FFF2-40B4-BE49-F238E27FC236}">
                  <a16:creationId xmlns:a16="http://schemas.microsoft.com/office/drawing/2014/main" xmlns="" id="{6FF4BDF7-F741-41A3-9C6C-0B0E7BE58E76}"/>
                </a:ext>
              </a:extLst>
            </p:cNvPr>
            <p:cNvSpPr/>
            <p:nvPr/>
          </p:nvSpPr>
          <p:spPr>
            <a:xfrm>
              <a:off x="16749150" y="7160275"/>
              <a:ext cx="172450" cy="238725"/>
            </a:xfrm>
            <a:custGeom>
              <a:avLst/>
              <a:gdLst/>
              <a:ahLst/>
              <a:cxnLst/>
              <a:rect l="l" t="t" r="r" b="b"/>
              <a:pathLst>
                <a:path w="6898" h="9549" extrusionOk="0">
                  <a:moveTo>
                    <a:pt x="6687" y="0"/>
                  </a:moveTo>
                  <a:cubicBezTo>
                    <a:pt x="6414" y="61"/>
                    <a:pt x="6140" y="152"/>
                    <a:pt x="5867" y="304"/>
                  </a:cubicBezTo>
                  <a:cubicBezTo>
                    <a:pt x="5563" y="487"/>
                    <a:pt x="5289" y="730"/>
                    <a:pt x="5076" y="1003"/>
                  </a:cubicBezTo>
                  <a:cubicBezTo>
                    <a:pt x="4803" y="1429"/>
                    <a:pt x="4681" y="1915"/>
                    <a:pt x="4529" y="2402"/>
                  </a:cubicBezTo>
                  <a:cubicBezTo>
                    <a:pt x="4225" y="3374"/>
                    <a:pt x="3739" y="4256"/>
                    <a:pt x="3253" y="5137"/>
                  </a:cubicBezTo>
                  <a:cubicBezTo>
                    <a:pt x="3009" y="5593"/>
                    <a:pt x="2766" y="6080"/>
                    <a:pt x="2371" y="6444"/>
                  </a:cubicBezTo>
                  <a:cubicBezTo>
                    <a:pt x="1924" y="6892"/>
                    <a:pt x="1272" y="7116"/>
                    <a:pt x="634" y="7116"/>
                  </a:cubicBezTo>
                  <a:cubicBezTo>
                    <a:pt x="492" y="7116"/>
                    <a:pt x="351" y="7105"/>
                    <a:pt x="213" y="7083"/>
                  </a:cubicBezTo>
                  <a:lnTo>
                    <a:pt x="213" y="7083"/>
                  </a:lnTo>
                  <a:cubicBezTo>
                    <a:pt x="0" y="8633"/>
                    <a:pt x="335" y="9453"/>
                    <a:pt x="1186" y="9545"/>
                  </a:cubicBezTo>
                  <a:cubicBezTo>
                    <a:pt x="1205" y="9547"/>
                    <a:pt x="1225" y="9548"/>
                    <a:pt x="1245" y="9548"/>
                  </a:cubicBezTo>
                  <a:cubicBezTo>
                    <a:pt x="2756" y="9548"/>
                    <a:pt x="6897" y="2880"/>
                    <a:pt x="66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0" name="Google Shape;4302;p81">
              <a:extLst>
                <a:ext uri="{FF2B5EF4-FFF2-40B4-BE49-F238E27FC236}">
                  <a16:creationId xmlns:a16="http://schemas.microsoft.com/office/drawing/2014/main" xmlns="" id="{1212E773-4A8C-4EDB-AEB4-29B3F7AF1274}"/>
                </a:ext>
              </a:extLst>
            </p:cNvPr>
            <p:cNvSpPr/>
            <p:nvPr/>
          </p:nvSpPr>
          <p:spPr>
            <a:xfrm>
              <a:off x="16686075" y="6863375"/>
              <a:ext cx="269775" cy="474800"/>
            </a:xfrm>
            <a:custGeom>
              <a:avLst/>
              <a:gdLst/>
              <a:ahLst/>
              <a:cxnLst/>
              <a:rect l="l" t="t" r="r" b="b"/>
              <a:pathLst>
                <a:path w="10791" h="18992" extrusionOk="0">
                  <a:moveTo>
                    <a:pt x="8912" y="0"/>
                  </a:moveTo>
                  <a:cubicBezTo>
                    <a:pt x="6740" y="0"/>
                    <a:pt x="2645" y="1876"/>
                    <a:pt x="2645" y="1876"/>
                  </a:cubicBezTo>
                  <a:cubicBezTo>
                    <a:pt x="2462" y="1876"/>
                    <a:pt x="0" y="8320"/>
                    <a:pt x="4529" y="13427"/>
                  </a:cubicBezTo>
                  <a:cubicBezTo>
                    <a:pt x="3496" y="15828"/>
                    <a:pt x="2918" y="17652"/>
                    <a:pt x="2736" y="18959"/>
                  </a:cubicBezTo>
                  <a:cubicBezTo>
                    <a:pt x="2874" y="18981"/>
                    <a:pt x="3015" y="18992"/>
                    <a:pt x="3157" y="18992"/>
                  </a:cubicBezTo>
                  <a:cubicBezTo>
                    <a:pt x="3795" y="18992"/>
                    <a:pt x="4447" y="18768"/>
                    <a:pt x="4894" y="18320"/>
                  </a:cubicBezTo>
                  <a:cubicBezTo>
                    <a:pt x="5289" y="17956"/>
                    <a:pt x="5532" y="17469"/>
                    <a:pt x="5776" y="17013"/>
                  </a:cubicBezTo>
                  <a:cubicBezTo>
                    <a:pt x="6262" y="16132"/>
                    <a:pt x="6748" y="15250"/>
                    <a:pt x="7052" y="14278"/>
                  </a:cubicBezTo>
                  <a:cubicBezTo>
                    <a:pt x="7204" y="13791"/>
                    <a:pt x="7326" y="13305"/>
                    <a:pt x="7599" y="12879"/>
                  </a:cubicBezTo>
                  <a:cubicBezTo>
                    <a:pt x="7812" y="12606"/>
                    <a:pt x="8086" y="12363"/>
                    <a:pt x="8390" y="12180"/>
                  </a:cubicBezTo>
                  <a:cubicBezTo>
                    <a:pt x="8633" y="12028"/>
                    <a:pt x="8937" y="11937"/>
                    <a:pt x="9210" y="11876"/>
                  </a:cubicBezTo>
                  <a:cubicBezTo>
                    <a:pt x="9180" y="11603"/>
                    <a:pt x="9150" y="11360"/>
                    <a:pt x="9028" y="11177"/>
                  </a:cubicBezTo>
                  <a:cubicBezTo>
                    <a:pt x="7843" y="8898"/>
                    <a:pt x="6171" y="6527"/>
                    <a:pt x="6171" y="6527"/>
                  </a:cubicBezTo>
                  <a:cubicBezTo>
                    <a:pt x="6171" y="6527"/>
                    <a:pt x="10791" y="2515"/>
                    <a:pt x="10183" y="600"/>
                  </a:cubicBezTo>
                  <a:cubicBezTo>
                    <a:pt x="10036" y="167"/>
                    <a:pt x="9560" y="0"/>
                    <a:pt x="8912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1" name="Google Shape;4303;p81">
              <a:extLst>
                <a:ext uri="{FF2B5EF4-FFF2-40B4-BE49-F238E27FC236}">
                  <a16:creationId xmlns:a16="http://schemas.microsoft.com/office/drawing/2014/main" xmlns="" id="{CEDE997E-8F95-4C5D-AEAC-91B4409B7BFB}"/>
                </a:ext>
              </a:extLst>
            </p:cNvPr>
            <p:cNvSpPr/>
            <p:nvPr/>
          </p:nvSpPr>
          <p:spPr>
            <a:xfrm>
              <a:off x="16552325" y="5874400"/>
              <a:ext cx="406575" cy="467500"/>
            </a:xfrm>
            <a:custGeom>
              <a:avLst/>
              <a:gdLst/>
              <a:ahLst/>
              <a:cxnLst/>
              <a:rect l="l" t="t" r="r" b="b"/>
              <a:pathLst>
                <a:path w="16263" h="18700" extrusionOk="0">
                  <a:moveTo>
                    <a:pt x="155" y="0"/>
                  </a:moveTo>
                  <a:cubicBezTo>
                    <a:pt x="104" y="0"/>
                    <a:pt x="52" y="2"/>
                    <a:pt x="1" y="6"/>
                  </a:cubicBezTo>
                  <a:cubicBezTo>
                    <a:pt x="1338" y="7362"/>
                    <a:pt x="12554" y="18699"/>
                    <a:pt x="12554" y="18699"/>
                  </a:cubicBezTo>
                  <a:cubicBezTo>
                    <a:pt x="12554" y="18699"/>
                    <a:pt x="15442" y="18639"/>
                    <a:pt x="16262" y="15447"/>
                  </a:cubicBezTo>
                  <a:cubicBezTo>
                    <a:pt x="10396" y="9733"/>
                    <a:pt x="5502" y="4110"/>
                    <a:pt x="5502" y="4110"/>
                  </a:cubicBezTo>
                  <a:cubicBezTo>
                    <a:pt x="5502" y="4110"/>
                    <a:pt x="2588" y="0"/>
                    <a:pt x="155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3" name="Google Shape;4304;p81">
              <a:extLst>
                <a:ext uri="{FF2B5EF4-FFF2-40B4-BE49-F238E27FC236}">
                  <a16:creationId xmlns:a16="http://schemas.microsoft.com/office/drawing/2014/main" xmlns="" id="{40033C9E-BD54-4B36-83FA-0AD44909F804}"/>
                </a:ext>
              </a:extLst>
            </p:cNvPr>
            <p:cNvSpPr/>
            <p:nvPr/>
          </p:nvSpPr>
          <p:spPr>
            <a:xfrm>
              <a:off x="16816025" y="6224125"/>
              <a:ext cx="208975" cy="181000"/>
            </a:xfrm>
            <a:custGeom>
              <a:avLst/>
              <a:gdLst/>
              <a:ahLst/>
              <a:cxnLst/>
              <a:rect l="l" t="t" r="r" b="b"/>
              <a:pathLst>
                <a:path w="8359" h="7240" extrusionOk="0">
                  <a:moveTo>
                    <a:pt x="5182" y="0"/>
                  </a:moveTo>
                  <a:cubicBezTo>
                    <a:pt x="5139" y="0"/>
                    <a:pt x="5094" y="19"/>
                    <a:pt x="5046" y="60"/>
                  </a:cubicBezTo>
                  <a:cubicBezTo>
                    <a:pt x="4590" y="394"/>
                    <a:pt x="4286" y="1215"/>
                    <a:pt x="4286" y="1215"/>
                  </a:cubicBezTo>
                  <a:cubicBezTo>
                    <a:pt x="4286" y="1215"/>
                    <a:pt x="3964" y="168"/>
                    <a:pt x="3395" y="168"/>
                  </a:cubicBezTo>
                  <a:cubicBezTo>
                    <a:pt x="3359" y="168"/>
                    <a:pt x="3321" y="172"/>
                    <a:pt x="3283" y="181"/>
                  </a:cubicBezTo>
                  <a:cubicBezTo>
                    <a:pt x="2675" y="364"/>
                    <a:pt x="3496" y="2127"/>
                    <a:pt x="3496" y="2127"/>
                  </a:cubicBezTo>
                  <a:cubicBezTo>
                    <a:pt x="3496" y="2127"/>
                    <a:pt x="2650" y="1028"/>
                    <a:pt x="2207" y="1028"/>
                  </a:cubicBezTo>
                  <a:cubicBezTo>
                    <a:pt x="2190" y="1028"/>
                    <a:pt x="2174" y="1029"/>
                    <a:pt x="2158" y="1033"/>
                  </a:cubicBezTo>
                  <a:cubicBezTo>
                    <a:pt x="1702" y="1093"/>
                    <a:pt x="2462" y="2795"/>
                    <a:pt x="2462" y="2795"/>
                  </a:cubicBezTo>
                  <a:cubicBezTo>
                    <a:pt x="2462" y="2795"/>
                    <a:pt x="1715" y="2134"/>
                    <a:pt x="1187" y="2134"/>
                  </a:cubicBezTo>
                  <a:cubicBezTo>
                    <a:pt x="1085" y="2134"/>
                    <a:pt x="991" y="2159"/>
                    <a:pt x="912" y="2218"/>
                  </a:cubicBezTo>
                  <a:cubicBezTo>
                    <a:pt x="426" y="2552"/>
                    <a:pt x="1854" y="3799"/>
                    <a:pt x="1854" y="3799"/>
                  </a:cubicBezTo>
                  <a:cubicBezTo>
                    <a:pt x="1854" y="3799"/>
                    <a:pt x="1243" y="3654"/>
                    <a:pt x="740" y="3654"/>
                  </a:cubicBezTo>
                  <a:cubicBezTo>
                    <a:pt x="410" y="3654"/>
                    <a:pt x="127" y="3716"/>
                    <a:pt x="91" y="3920"/>
                  </a:cubicBezTo>
                  <a:cubicBezTo>
                    <a:pt x="0" y="4437"/>
                    <a:pt x="547" y="5166"/>
                    <a:pt x="1398" y="5288"/>
                  </a:cubicBezTo>
                  <a:cubicBezTo>
                    <a:pt x="2051" y="6864"/>
                    <a:pt x="3404" y="7239"/>
                    <a:pt x="4545" y="7239"/>
                  </a:cubicBezTo>
                  <a:cubicBezTo>
                    <a:pt x="5582" y="7239"/>
                    <a:pt x="6444" y="6929"/>
                    <a:pt x="6444" y="6929"/>
                  </a:cubicBezTo>
                  <a:cubicBezTo>
                    <a:pt x="6444" y="6929"/>
                    <a:pt x="8359" y="6017"/>
                    <a:pt x="7812" y="3829"/>
                  </a:cubicBezTo>
                  <a:cubicBezTo>
                    <a:pt x="7265" y="1640"/>
                    <a:pt x="5684" y="1124"/>
                    <a:pt x="5684" y="1124"/>
                  </a:cubicBezTo>
                  <a:cubicBezTo>
                    <a:pt x="5684" y="1124"/>
                    <a:pt x="5517" y="0"/>
                    <a:pt x="5182" y="0"/>
                  </a:cubicBezTo>
                  <a:close/>
                </a:path>
              </a:pathLst>
            </a:custGeom>
            <a:solidFill>
              <a:srgbClr val="C2B9D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4" name="Google Shape;4305;p81">
              <a:extLst>
                <a:ext uri="{FF2B5EF4-FFF2-40B4-BE49-F238E27FC236}">
                  <a16:creationId xmlns:a16="http://schemas.microsoft.com/office/drawing/2014/main" xmlns="" id="{956FE21B-3303-4675-9DBB-2D563117B965}"/>
                </a:ext>
              </a:extLst>
            </p:cNvPr>
            <p:cNvSpPr/>
            <p:nvPr/>
          </p:nvSpPr>
          <p:spPr>
            <a:xfrm>
              <a:off x="16535625" y="5778300"/>
              <a:ext cx="222650" cy="248750"/>
            </a:xfrm>
            <a:custGeom>
              <a:avLst/>
              <a:gdLst/>
              <a:ahLst/>
              <a:cxnLst/>
              <a:rect l="l" t="t" r="r" b="b"/>
              <a:pathLst>
                <a:path w="8906" h="9950" extrusionOk="0">
                  <a:moveTo>
                    <a:pt x="4711" y="1"/>
                  </a:moveTo>
                  <a:cubicBezTo>
                    <a:pt x="4671" y="1"/>
                    <a:pt x="4630" y="7"/>
                    <a:pt x="4590" y="20"/>
                  </a:cubicBezTo>
                  <a:cubicBezTo>
                    <a:pt x="3504" y="412"/>
                    <a:pt x="4813" y="2991"/>
                    <a:pt x="4833" y="3029"/>
                  </a:cubicBezTo>
                  <a:lnTo>
                    <a:pt x="4833" y="3029"/>
                  </a:lnTo>
                  <a:cubicBezTo>
                    <a:pt x="4812" y="2989"/>
                    <a:pt x="3368" y="169"/>
                    <a:pt x="2241" y="169"/>
                  </a:cubicBezTo>
                  <a:cubicBezTo>
                    <a:pt x="2172" y="169"/>
                    <a:pt x="2103" y="180"/>
                    <a:pt x="2037" y="203"/>
                  </a:cubicBezTo>
                  <a:cubicBezTo>
                    <a:pt x="851" y="628"/>
                    <a:pt x="2766" y="4367"/>
                    <a:pt x="2766" y="4367"/>
                  </a:cubicBezTo>
                  <a:cubicBezTo>
                    <a:pt x="2766" y="4367"/>
                    <a:pt x="1748" y="3155"/>
                    <a:pt x="989" y="3155"/>
                  </a:cubicBezTo>
                  <a:cubicBezTo>
                    <a:pt x="898" y="3155"/>
                    <a:pt x="811" y="3173"/>
                    <a:pt x="730" y="3212"/>
                  </a:cubicBezTo>
                  <a:cubicBezTo>
                    <a:pt x="0" y="3577"/>
                    <a:pt x="2857" y="9139"/>
                    <a:pt x="4134" y="9838"/>
                  </a:cubicBezTo>
                  <a:cubicBezTo>
                    <a:pt x="4285" y="9915"/>
                    <a:pt x="4429" y="9950"/>
                    <a:pt x="4564" y="9950"/>
                  </a:cubicBezTo>
                  <a:cubicBezTo>
                    <a:pt x="5600" y="9950"/>
                    <a:pt x="6170" y="7954"/>
                    <a:pt x="6170" y="7954"/>
                  </a:cubicBezTo>
                  <a:cubicBezTo>
                    <a:pt x="6170" y="7954"/>
                    <a:pt x="8906" y="3637"/>
                    <a:pt x="8298" y="2634"/>
                  </a:cubicBezTo>
                  <a:cubicBezTo>
                    <a:pt x="8205" y="2493"/>
                    <a:pt x="8104" y="2432"/>
                    <a:pt x="7999" y="2432"/>
                  </a:cubicBezTo>
                  <a:cubicBezTo>
                    <a:pt x="7381" y="2432"/>
                    <a:pt x="6626" y="4519"/>
                    <a:pt x="6626" y="4519"/>
                  </a:cubicBezTo>
                  <a:cubicBezTo>
                    <a:pt x="6626" y="4519"/>
                    <a:pt x="5779" y="1"/>
                    <a:pt x="4711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6" name="Google Shape;4306;p81">
              <a:extLst>
                <a:ext uri="{FF2B5EF4-FFF2-40B4-BE49-F238E27FC236}">
                  <a16:creationId xmlns:a16="http://schemas.microsoft.com/office/drawing/2014/main" xmlns="" id="{3C2E352D-4FE3-426B-A1CE-10770841086F}"/>
                </a:ext>
              </a:extLst>
            </p:cNvPr>
            <p:cNvSpPr/>
            <p:nvPr/>
          </p:nvSpPr>
          <p:spPr>
            <a:xfrm>
              <a:off x="16586525" y="5783350"/>
              <a:ext cx="52450" cy="101100"/>
            </a:xfrm>
            <a:custGeom>
              <a:avLst/>
              <a:gdLst/>
              <a:ahLst/>
              <a:cxnLst/>
              <a:rect l="l" t="t" r="r" b="b"/>
              <a:pathLst>
                <a:path w="2098" h="4044" extrusionOk="0">
                  <a:moveTo>
                    <a:pt x="1" y="1"/>
                  </a:moveTo>
                  <a:lnTo>
                    <a:pt x="2098" y="4043"/>
                  </a:lnTo>
                  <a:cubicBezTo>
                    <a:pt x="1946" y="3071"/>
                    <a:pt x="2" y="3"/>
                    <a:pt x="1" y="1"/>
                  </a:cubicBezTo>
                  <a:close/>
                </a:path>
              </a:pathLst>
            </a:custGeom>
            <a:solidFill>
              <a:srgbClr val="E2A69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7" name="Google Shape;4307;p81">
              <a:extLst>
                <a:ext uri="{FF2B5EF4-FFF2-40B4-BE49-F238E27FC236}">
                  <a16:creationId xmlns:a16="http://schemas.microsoft.com/office/drawing/2014/main" xmlns="" id="{EA24CA2B-1346-4CCE-BE41-7C99636B50AB}"/>
                </a:ext>
              </a:extLst>
            </p:cNvPr>
            <p:cNvSpPr/>
            <p:nvPr/>
          </p:nvSpPr>
          <p:spPr>
            <a:xfrm>
              <a:off x="16890475" y="6246900"/>
              <a:ext cx="374525" cy="384625"/>
            </a:xfrm>
            <a:custGeom>
              <a:avLst/>
              <a:gdLst/>
              <a:ahLst/>
              <a:cxnLst/>
              <a:rect l="l" t="t" r="r" b="b"/>
              <a:pathLst>
                <a:path w="14981" h="15385" extrusionOk="0">
                  <a:moveTo>
                    <a:pt x="8234" y="0"/>
                  </a:moveTo>
                  <a:cubicBezTo>
                    <a:pt x="7905" y="0"/>
                    <a:pt x="7572" y="21"/>
                    <a:pt x="7235" y="61"/>
                  </a:cubicBezTo>
                  <a:cubicBezTo>
                    <a:pt x="3436" y="547"/>
                    <a:pt x="3192" y="1398"/>
                    <a:pt x="3192" y="1398"/>
                  </a:cubicBezTo>
                  <a:cubicBezTo>
                    <a:pt x="3192" y="1398"/>
                    <a:pt x="1" y="6231"/>
                    <a:pt x="2098" y="10821"/>
                  </a:cubicBezTo>
                  <a:cubicBezTo>
                    <a:pt x="4226" y="15380"/>
                    <a:pt x="7478" y="15259"/>
                    <a:pt x="9302" y="15380"/>
                  </a:cubicBezTo>
                  <a:cubicBezTo>
                    <a:pt x="9342" y="15383"/>
                    <a:pt x="9383" y="15384"/>
                    <a:pt x="9425" y="15384"/>
                  </a:cubicBezTo>
                  <a:cubicBezTo>
                    <a:pt x="11293" y="15384"/>
                    <a:pt x="14981" y="12735"/>
                    <a:pt x="14743" y="7295"/>
                  </a:cubicBezTo>
                  <a:cubicBezTo>
                    <a:pt x="14549" y="2194"/>
                    <a:pt x="11649" y="0"/>
                    <a:pt x="82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8" name="Google Shape;4308;p81">
              <a:extLst>
                <a:ext uri="{FF2B5EF4-FFF2-40B4-BE49-F238E27FC236}">
                  <a16:creationId xmlns:a16="http://schemas.microsoft.com/office/drawing/2014/main" xmlns="" id="{FEDED989-36D7-4287-A0A0-339CC499E33B}"/>
                </a:ext>
              </a:extLst>
            </p:cNvPr>
            <p:cNvSpPr/>
            <p:nvPr/>
          </p:nvSpPr>
          <p:spPr>
            <a:xfrm>
              <a:off x="16956600" y="6248750"/>
              <a:ext cx="180875" cy="101750"/>
            </a:xfrm>
            <a:custGeom>
              <a:avLst/>
              <a:gdLst/>
              <a:ahLst/>
              <a:cxnLst/>
              <a:rect l="l" t="t" r="r" b="b"/>
              <a:pathLst>
                <a:path w="7235" h="4070" extrusionOk="0">
                  <a:moveTo>
                    <a:pt x="4938" y="1"/>
                  </a:moveTo>
                  <a:cubicBezTo>
                    <a:pt x="3328" y="1"/>
                    <a:pt x="1064" y="503"/>
                    <a:pt x="1064" y="503"/>
                  </a:cubicBezTo>
                  <a:cubicBezTo>
                    <a:pt x="1064" y="503"/>
                    <a:pt x="0" y="1507"/>
                    <a:pt x="487" y="2844"/>
                  </a:cubicBezTo>
                  <a:cubicBezTo>
                    <a:pt x="626" y="3226"/>
                    <a:pt x="871" y="3363"/>
                    <a:pt x="1151" y="3363"/>
                  </a:cubicBezTo>
                  <a:cubicBezTo>
                    <a:pt x="1851" y="3363"/>
                    <a:pt x="2766" y="2510"/>
                    <a:pt x="2766" y="2510"/>
                  </a:cubicBezTo>
                  <a:cubicBezTo>
                    <a:pt x="2766" y="2510"/>
                    <a:pt x="2766" y="4069"/>
                    <a:pt x="3860" y="4069"/>
                  </a:cubicBezTo>
                  <a:cubicBezTo>
                    <a:pt x="3908" y="4069"/>
                    <a:pt x="3959" y="4066"/>
                    <a:pt x="4013" y="4060"/>
                  </a:cubicBezTo>
                  <a:cubicBezTo>
                    <a:pt x="6110" y="3786"/>
                    <a:pt x="7234" y="1081"/>
                    <a:pt x="6353" y="291"/>
                  </a:cubicBezTo>
                  <a:cubicBezTo>
                    <a:pt x="6097" y="77"/>
                    <a:pt x="5567" y="1"/>
                    <a:pt x="49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9" name="Google Shape;4309;p81">
              <a:extLst>
                <a:ext uri="{FF2B5EF4-FFF2-40B4-BE49-F238E27FC236}">
                  <a16:creationId xmlns:a16="http://schemas.microsoft.com/office/drawing/2014/main" xmlns="" id="{EEF4A7AA-3C0C-4C2D-8176-689BA452F7B5}"/>
                </a:ext>
              </a:extLst>
            </p:cNvPr>
            <p:cNvSpPr/>
            <p:nvPr/>
          </p:nvSpPr>
          <p:spPr>
            <a:xfrm>
              <a:off x="17025750" y="6834375"/>
              <a:ext cx="319925" cy="729425"/>
            </a:xfrm>
            <a:custGeom>
              <a:avLst/>
              <a:gdLst/>
              <a:ahLst/>
              <a:cxnLst/>
              <a:rect l="l" t="t" r="r" b="b"/>
              <a:pathLst>
                <a:path w="12797" h="29177" extrusionOk="0">
                  <a:moveTo>
                    <a:pt x="6187" y="1"/>
                  </a:moveTo>
                  <a:cubicBezTo>
                    <a:pt x="3589" y="1"/>
                    <a:pt x="1247" y="1517"/>
                    <a:pt x="1247" y="1517"/>
                  </a:cubicBezTo>
                  <a:cubicBezTo>
                    <a:pt x="821" y="3735"/>
                    <a:pt x="2280" y="10118"/>
                    <a:pt x="4620" y="13036"/>
                  </a:cubicBezTo>
                  <a:cubicBezTo>
                    <a:pt x="1429" y="13979"/>
                    <a:pt x="0" y="19906"/>
                    <a:pt x="0" y="22337"/>
                  </a:cubicBezTo>
                  <a:cubicBezTo>
                    <a:pt x="882" y="22763"/>
                    <a:pt x="1581" y="23553"/>
                    <a:pt x="1915" y="24465"/>
                  </a:cubicBezTo>
                  <a:cubicBezTo>
                    <a:pt x="2098" y="25043"/>
                    <a:pt x="2158" y="25620"/>
                    <a:pt x="2310" y="26198"/>
                  </a:cubicBezTo>
                  <a:cubicBezTo>
                    <a:pt x="2614" y="27414"/>
                    <a:pt x="3405" y="28447"/>
                    <a:pt x="4438" y="29176"/>
                  </a:cubicBezTo>
                  <a:cubicBezTo>
                    <a:pt x="4529" y="27718"/>
                    <a:pt x="4377" y="25772"/>
                    <a:pt x="3891" y="23796"/>
                  </a:cubicBezTo>
                  <a:cubicBezTo>
                    <a:pt x="9727" y="18781"/>
                    <a:pt x="12797" y="3431"/>
                    <a:pt x="9362" y="969"/>
                  </a:cubicBezTo>
                  <a:cubicBezTo>
                    <a:pt x="8356" y="255"/>
                    <a:pt x="7250" y="1"/>
                    <a:pt x="6187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0" name="Google Shape;4310;p81">
              <a:extLst>
                <a:ext uri="{FF2B5EF4-FFF2-40B4-BE49-F238E27FC236}">
                  <a16:creationId xmlns:a16="http://schemas.microsoft.com/office/drawing/2014/main" xmlns="" id="{FD3C9E3A-E93B-4E53-BC55-10B0A7D9F48F}"/>
                </a:ext>
              </a:extLst>
            </p:cNvPr>
            <p:cNvSpPr/>
            <p:nvPr/>
          </p:nvSpPr>
          <p:spPr>
            <a:xfrm>
              <a:off x="17002325" y="7392800"/>
              <a:ext cx="134375" cy="234100"/>
            </a:xfrm>
            <a:custGeom>
              <a:avLst/>
              <a:gdLst/>
              <a:ahLst/>
              <a:cxnLst/>
              <a:rect l="l" t="t" r="r" b="b"/>
              <a:pathLst>
                <a:path w="5375" h="9364" extrusionOk="0">
                  <a:moveTo>
                    <a:pt x="937" y="0"/>
                  </a:moveTo>
                  <a:lnTo>
                    <a:pt x="937" y="0"/>
                  </a:lnTo>
                  <a:cubicBezTo>
                    <a:pt x="1" y="2236"/>
                    <a:pt x="3297" y="9363"/>
                    <a:pt x="4352" y="9363"/>
                  </a:cubicBezTo>
                  <a:cubicBezTo>
                    <a:pt x="4359" y="9363"/>
                    <a:pt x="4366" y="9363"/>
                    <a:pt x="4372" y="9362"/>
                  </a:cubicBezTo>
                  <a:cubicBezTo>
                    <a:pt x="4919" y="9332"/>
                    <a:pt x="5254" y="8329"/>
                    <a:pt x="5375" y="6839"/>
                  </a:cubicBezTo>
                  <a:cubicBezTo>
                    <a:pt x="4342" y="6110"/>
                    <a:pt x="3582" y="5077"/>
                    <a:pt x="3247" y="3861"/>
                  </a:cubicBezTo>
                  <a:cubicBezTo>
                    <a:pt x="3095" y="3283"/>
                    <a:pt x="3035" y="2706"/>
                    <a:pt x="2852" y="2128"/>
                  </a:cubicBezTo>
                  <a:cubicBezTo>
                    <a:pt x="2518" y="1216"/>
                    <a:pt x="1819" y="426"/>
                    <a:pt x="9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1" name="Google Shape;4311;p81">
              <a:extLst>
                <a:ext uri="{FF2B5EF4-FFF2-40B4-BE49-F238E27FC236}">
                  <a16:creationId xmlns:a16="http://schemas.microsoft.com/office/drawing/2014/main" xmlns="" id="{EBD13F13-F993-441C-B6C8-644F14B9AA75}"/>
                </a:ext>
              </a:extLst>
            </p:cNvPr>
            <p:cNvSpPr/>
            <p:nvPr/>
          </p:nvSpPr>
          <p:spPr>
            <a:xfrm>
              <a:off x="16810700" y="5858000"/>
              <a:ext cx="312325" cy="462200"/>
            </a:xfrm>
            <a:custGeom>
              <a:avLst/>
              <a:gdLst/>
              <a:ahLst/>
              <a:cxnLst/>
              <a:rect l="l" t="t" r="r" b="b"/>
              <a:pathLst>
                <a:path w="12493" h="18488" extrusionOk="0">
                  <a:moveTo>
                    <a:pt x="7994" y="0"/>
                  </a:moveTo>
                  <a:cubicBezTo>
                    <a:pt x="7133" y="0"/>
                    <a:pt x="6253" y="171"/>
                    <a:pt x="5441" y="632"/>
                  </a:cubicBezTo>
                  <a:cubicBezTo>
                    <a:pt x="2219" y="2425"/>
                    <a:pt x="0" y="9507"/>
                    <a:pt x="1885" y="11605"/>
                  </a:cubicBezTo>
                  <a:cubicBezTo>
                    <a:pt x="3739" y="13702"/>
                    <a:pt x="6870" y="14067"/>
                    <a:pt x="6870" y="14067"/>
                  </a:cubicBezTo>
                  <a:lnTo>
                    <a:pt x="6900" y="17440"/>
                  </a:lnTo>
                  <a:cubicBezTo>
                    <a:pt x="6900" y="17440"/>
                    <a:pt x="7598" y="18487"/>
                    <a:pt x="8969" y="18487"/>
                  </a:cubicBezTo>
                  <a:cubicBezTo>
                    <a:pt x="9057" y="18487"/>
                    <a:pt x="9147" y="18483"/>
                    <a:pt x="9241" y="18474"/>
                  </a:cubicBezTo>
                  <a:cubicBezTo>
                    <a:pt x="9788" y="18413"/>
                    <a:pt x="10335" y="18048"/>
                    <a:pt x="10821" y="17592"/>
                  </a:cubicBezTo>
                  <a:cubicBezTo>
                    <a:pt x="7265" y="15009"/>
                    <a:pt x="10973" y="11757"/>
                    <a:pt x="12493" y="8930"/>
                  </a:cubicBezTo>
                  <a:cubicBezTo>
                    <a:pt x="9818" y="6984"/>
                    <a:pt x="11004" y="2243"/>
                    <a:pt x="11460" y="753"/>
                  </a:cubicBezTo>
                  <a:cubicBezTo>
                    <a:pt x="10546" y="388"/>
                    <a:pt x="9292" y="0"/>
                    <a:pt x="7994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2" name="Google Shape;4312;p81">
              <a:extLst>
                <a:ext uri="{FF2B5EF4-FFF2-40B4-BE49-F238E27FC236}">
                  <a16:creationId xmlns:a16="http://schemas.microsoft.com/office/drawing/2014/main" xmlns="" id="{1924A967-EAC2-4F8D-A8E9-967547CE68CB}"/>
                </a:ext>
              </a:extLst>
            </p:cNvPr>
            <p:cNvSpPr/>
            <p:nvPr/>
          </p:nvSpPr>
          <p:spPr>
            <a:xfrm>
              <a:off x="16992300" y="5876825"/>
              <a:ext cx="190775" cy="421750"/>
            </a:xfrm>
            <a:custGeom>
              <a:avLst/>
              <a:gdLst/>
              <a:ahLst/>
              <a:cxnLst/>
              <a:rect l="l" t="t" r="r" b="b"/>
              <a:pathLst>
                <a:path w="7631" h="16870" extrusionOk="0">
                  <a:moveTo>
                    <a:pt x="4196" y="0"/>
                  </a:moveTo>
                  <a:lnTo>
                    <a:pt x="4196" y="0"/>
                  </a:lnTo>
                  <a:cubicBezTo>
                    <a:pt x="3740" y="1490"/>
                    <a:pt x="2554" y="6231"/>
                    <a:pt x="5229" y="8177"/>
                  </a:cubicBezTo>
                  <a:cubicBezTo>
                    <a:pt x="3709" y="11004"/>
                    <a:pt x="1" y="14256"/>
                    <a:pt x="3557" y="16870"/>
                  </a:cubicBezTo>
                  <a:cubicBezTo>
                    <a:pt x="4347" y="16110"/>
                    <a:pt x="4925" y="15168"/>
                    <a:pt x="4925" y="15168"/>
                  </a:cubicBezTo>
                  <a:lnTo>
                    <a:pt x="4347" y="14833"/>
                  </a:lnTo>
                  <a:lnTo>
                    <a:pt x="4530" y="13526"/>
                  </a:lnTo>
                  <a:lnTo>
                    <a:pt x="7630" y="8937"/>
                  </a:lnTo>
                  <a:cubicBezTo>
                    <a:pt x="3496" y="6201"/>
                    <a:pt x="4074" y="2037"/>
                    <a:pt x="4621" y="183"/>
                  </a:cubicBezTo>
                  <a:cubicBezTo>
                    <a:pt x="4499" y="122"/>
                    <a:pt x="4347" y="61"/>
                    <a:pt x="4196" y="0"/>
                  </a:cubicBezTo>
                  <a:close/>
                </a:path>
              </a:pathLst>
            </a:custGeom>
            <a:solidFill>
              <a:srgbClr val="E2A69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3" name="Google Shape;4313;p81">
              <a:extLst>
                <a:ext uri="{FF2B5EF4-FFF2-40B4-BE49-F238E27FC236}">
                  <a16:creationId xmlns:a16="http://schemas.microsoft.com/office/drawing/2014/main" xmlns="" id="{192F1C69-016F-49F8-B049-A4F131DDF9A0}"/>
                </a:ext>
              </a:extLst>
            </p:cNvPr>
            <p:cNvSpPr/>
            <p:nvPr/>
          </p:nvSpPr>
          <p:spPr>
            <a:xfrm>
              <a:off x="16602475" y="6558450"/>
              <a:ext cx="723450" cy="467875"/>
            </a:xfrm>
            <a:custGeom>
              <a:avLst/>
              <a:gdLst/>
              <a:ahLst/>
              <a:cxnLst/>
              <a:rect l="l" t="t" r="r" b="b"/>
              <a:pathLst>
                <a:path w="28938" h="18715" extrusionOk="0">
                  <a:moveTo>
                    <a:pt x="16445" y="0"/>
                  </a:moveTo>
                  <a:cubicBezTo>
                    <a:pt x="16445" y="0"/>
                    <a:pt x="1156" y="7265"/>
                    <a:pt x="1" y="9727"/>
                  </a:cubicBezTo>
                  <a:cubicBezTo>
                    <a:pt x="2615" y="12219"/>
                    <a:pt x="3314" y="12554"/>
                    <a:pt x="3314" y="12554"/>
                  </a:cubicBezTo>
                  <a:lnTo>
                    <a:pt x="913" y="16231"/>
                  </a:lnTo>
                  <a:cubicBezTo>
                    <a:pt x="913" y="16231"/>
                    <a:pt x="1810" y="18715"/>
                    <a:pt x="5279" y="18715"/>
                  </a:cubicBezTo>
                  <a:cubicBezTo>
                    <a:pt x="6588" y="18715"/>
                    <a:pt x="8264" y="18361"/>
                    <a:pt x="10396" y="17386"/>
                  </a:cubicBezTo>
                  <a:cubicBezTo>
                    <a:pt x="15526" y="15033"/>
                    <a:pt x="20323" y="12746"/>
                    <a:pt x="23677" y="12746"/>
                  </a:cubicBezTo>
                  <a:cubicBezTo>
                    <a:pt x="25390" y="12746"/>
                    <a:pt x="26727" y="13343"/>
                    <a:pt x="27539" y="14833"/>
                  </a:cubicBezTo>
                  <a:cubicBezTo>
                    <a:pt x="28938" y="9362"/>
                    <a:pt x="23223" y="912"/>
                    <a:pt x="23223" y="912"/>
                  </a:cubicBezTo>
                  <a:lnTo>
                    <a:pt x="164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4" name="Google Shape;4314;p81">
              <a:extLst>
                <a:ext uri="{FF2B5EF4-FFF2-40B4-BE49-F238E27FC236}">
                  <a16:creationId xmlns:a16="http://schemas.microsoft.com/office/drawing/2014/main" xmlns="" id="{920F32BD-FDE6-4851-A3BB-CF6D55AFC3F6}"/>
                </a:ext>
              </a:extLst>
            </p:cNvPr>
            <p:cNvSpPr/>
            <p:nvPr/>
          </p:nvSpPr>
          <p:spPr>
            <a:xfrm>
              <a:off x="16891250" y="5974975"/>
              <a:ext cx="56425" cy="62775"/>
            </a:xfrm>
            <a:custGeom>
              <a:avLst/>
              <a:gdLst/>
              <a:ahLst/>
              <a:cxnLst/>
              <a:rect l="l" t="t" r="r" b="b"/>
              <a:pathLst>
                <a:path w="2257" h="2511" extrusionOk="0">
                  <a:moveTo>
                    <a:pt x="2066" y="1"/>
                  </a:moveTo>
                  <a:cubicBezTo>
                    <a:pt x="2045" y="1"/>
                    <a:pt x="2024" y="8"/>
                    <a:pt x="2006" y="26"/>
                  </a:cubicBezTo>
                  <a:cubicBezTo>
                    <a:pt x="1368" y="603"/>
                    <a:pt x="730" y="1150"/>
                    <a:pt x="61" y="1728"/>
                  </a:cubicBezTo>
                  <a:cubicBezTo>
                    <a:pt x="0" y="1789"/>
                    <a:pt x="31" y="1880"/>
                    <a:pt x="91" y="1910"/>
                  </a:cubicBezTo>
                  <a:lnTo>
                    <a:pt x="1064" y="2488"/>
                  </a:lnTo>
                  <a:cubicBezTo>
                    <a:pt x="1085" y="2503"/>
                    <a:pt x="1106" y="2510"/>
                    <a:pt x="1125" y="2510"/>
                  </a:cubicBezTo>
                  <a:cubicBezTo>
                    <a:pt x="1220" y="2510"/>
                    <a:pt x="1287" y="2351"/>
                    <a:pt x="1186" y="2275"/>
                  </a:cubicBezTo>
                  <a:lnTo>
                    <a:pt x="373" y="1793"/>
                  </a:lnTo>
                  <a:lnTo>
                    <a:pt x="373" y="1793"/>
                  </a:lnTo>
                  <a:cubicBezTo>
                    <a:pt x="968" y="1255"/>
                    <a:pt x="1563" y="718"/>
                    <a:pt x="2158" y="208"/>
                  </a:cubicBezTo>
                  <a:cubicBezTo>
                    <a:pt x="2257" y="134"/>
                    <a:pt x="2156" y="1"/>
                    <a:pt x="2066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5" name="Google Shape;4315;p81">
              <a:extLst>
                <a:ext uri="{FF2B5EF4-FFF2-40B4-BE49-F238E27FC236}">
                  <a16:creationId xmlns:a16="http://schemas.microsoft.com/office/drawing/2014/main" xmlns="" id="{F9DF5DE1-928D-4836-93DB-3D7DD0E25974}"/>
                </a:ext>
              </a:extLst>
            </p:cNvPr>
            <p:cNvSpPr/>
            <p:nvPr/>
          </p:nvSpPr>
          <p:spPr>
            <a:xfrm>
              <a:off x="16952800" y="6023475"/>
              <a:ext cx="107925" cy="76025"/>
            </a:xfrm>
            <a:custGeom>
              <a:avLst/>
              <a:gdLst/>
              <a:ahLst/>
              <a:cxnLst/>
              <a:rect l="l" t="t" r="r" b="b"/>
              <a:pathLst>
                <a:path w="4317" h="3041" extrusionOk="0">
                  <a:moveTo>
                    <a:pt x="3382" y="1"/>
                  </a:moveTo>
                  <a:cubicBezTo>
                    <a:pt x="2960" y="1"/>
                    <a:pt x="2538" y="411"/>
                    <a:pt x="2219" y="821"/>
                  </a:cubicBezTo>
                  <a:cubicBezTo>
                    <a:pt x="2059" y="1003"/>
                    <a:pt x="1827" y="1046"/>
                    <a:pt x="1576" y="1046"/>
                  </a:cubicBezTo>
                  <a:cubicBezTo>
                    <a:pt x="1356" y="1046"/>
                    <a:pt x="1121" y="1013"/>
                    <a:pt x="908" y="1013"/>
                  </a:cubicBezTo>
                  <a:cubicBezTo>
                    <a:pt x="675" y="1013"/>
                    <a:pt x="468" y="1052"/>
                    <a:pt x="335" y="1216"/>
                  </a:cubicBezTo>
                  <a:cubicBezTo>
                    <a:pt x="0" y="1642"/>
                    <a:pt x="578" y="2888"/>
                    <a:pt x="1854" y="3040"/>
                  </a:cubicBezTo>
                  <a:cubicBezTo>
                    <a:pt x="1854" y="2979"/>
                    <a:pt x="1885" y="2949"/>
                    <a:pt x="1885" y="2919"/>
                  </a:cubicBezTo>
                  <a:cubicBezTo>
                    <a:pt x="1976" y="2706"/>
                    <a:pt x="2158" y="2523"/>
                    <a:pt x="2341" y="2372"/>
                  </a:cubicBezTo>
                  <a:cubicBezTo>
                    <a:pt x="2614" y="2159"/>
                    <a:pt x="2949" y="1976"/>
                    <a:pt x="3313" y="1916"/>
                  </a:cubicBezTo>
                  <a:cubicBezTo>
                    <a:pt x="3370" y="1907"/>
                    <a:pt x="3430" y="1904"/>
                    <a:pt x="3490" y="1904"/>
                  </a:cubicBezTo>
                  <a:cubicBezTo>
                    <a:pt x="3654" y="1904"/>
                    <a:pt x="3826" y="1932"/>
                    <a:pt x="3982" y="1976"/>
                  </a:cubicBezTo>
                  <a:cubicBezTo>
                    <a:pt x="4317" y="1247"/>
                    <a:pt x="4195" y="396"/>
                    <a:pt x="3800" y="153"/>
                  </a:cubicBezTo>
                  <a:cubicBezTo>
                    <a:pt x="3663" y="46"/>
                    <a:pt x="3522" y="1"/>
                    <a:pt x="3382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6" name="Google Shape;4316;p81">
              <a:extLst>
                <a:ext uri="{FF2B5EF4-FFF2-40B4-BE49-F238E27FC236}">
                  <a16:creationId xmlns:a16="http://schemas.microsoft.com/office/drawing/2014/main" xmlns="" id="{5717DDA0-AB06-4CA2-8BE0-E736B172C8E4}"/>
                </a:ext>
              </a:extLst>
            </p:cNvPr>
            <p:cNvSpPr/>
            <p:nvPr/>
          </p:nvSpPr>
          <p:spPr>
            <a:xfrm>
              <a:off x="16999150" y="6071050"/>
              <a:ext cx="52450" cy="28175"/>
            </a:xfrm>
            <a:custGeom>
              <a:avLst/>
              <a:gdLst/>
              <a:ahLst/>
              <a:cxnLst/>
              <a:rect l="l" t="t" r="r" b="b"/>
              <a:pathLst>
                <a:path w="2098" h="1127" extrusionOk="0">
                  <a:moveTo>
                    <a:pt x="1635" y="1"/>
                  </a:moveTo>
                  <a:cubicBezTo>
                    <a:pt x="1576" y="1"/>
                    <a:pt x="1516" y="4"/>
                    <a:pt x="1459" y="13"/>
                  </a:cubicBezTo>
                  <a:cubicBezTo>
                    <a:pt x="1095" y="73"/>
                    <a:pt x="760" y="256"/>
                    <a:pt x="487" y="469"/>
                  </a:cubicBezTo>
                  <a:cubicBezTo>
                    <a:pt x="304" y="620"/>
                    <a:pt x="122" y="772"/>
                    <a:pt x="31" y="1016"/>
                  </a:cubicBezTo>
                  <a:cubicBezTo>
                    <a:pt x="31" y="1046"/>
                    <a:pt x="0" y="1076"/>
                    <a:pt x="0" y="1107"/>
                  </a:cubicBezTo>
                  <a:cubicBezTo>
                    <a:pt x="101" y="1119"/>
                    <a:pt x="202" y="1127"/>
                    <a:pt x="305" y="1127"/>
                  </a:cubicBezTo>
                  <a:cubicBezTo>
                    <a:pt x="450" y="1127"/>
                    <a:pt x="600" y="1112"/>
                    <a:pt x="760" y="1076"/>
                  </a:cubicBezTo>
                  <a:cubicBezTo>
                    <a:pt x="1459" y="955"/>
                    <a:pt x="1885" y="529"/>
                    <a:pt x="2098" y="73"/>
                  </a:cubicBezTo>
                  <a:cubicBezTo>
                    <a:pt x="1964" y="29"/>
                    <a:pt x="1798" y="1"/>
                    <a:pt x="1635" y="1"/>
                  </a:cubicBezTo>
                  <a:close/>
                </a:path>
              </a:pathLst>
            </a:custGeom>
            <a:solidFill>
              <a:srgbClr val="E2A69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7" name="Google Shape;4317;p81">
              <a:extLst>
                <a:ext uri="{FF2B5EF4-FFF2-40B4-BE49-F238E27FC236}">
                  <a16:creationId xmlns:a16="http://schemas.microsoft.com/office/drawing/2014/main" xmlns="" id="{60ABF51E-56E0-4952-AE4E-7F754342CC1F}"/>
                </a:ext>
              </a:extLst>
            </p:cNvPr>
            <p:cNvSpPr/>
            <p:nvPr/>
          </p:nvSpPr>
          <p:spPr>
            <a:xfrm>
              <a:off x="17079700" y="5881375"/>
              <a:ext cx="137550" cy="218875"/>
            </a:xfrm>
            <a:custGeom>
              <a:avLst/>
              <a:gdLst/>
              <a:ahLst/>
              <a:cxnLst/>
              <a:rect l="l" t="t" r="r" b="b"/>
              <a:pathLst>
                <a:path w="5502" h="8755" extrusionOk="0">
                  <a:moveTo>
                    <a:pt x="1125" y="1"/>
                  </a:moveTo>
                  <a:lnTo>
                    <a:pt x="1125" y="1"/>
                  </a:lnTo>
                  <a:cubicBezTo>
                    <a:pt x="578" y="1855"/>
                    <a:pt x="0" y="5989"/>
                    <a:pt x="4134" y="8755"/>
                  </a:cubicBezTo>
                  <a:lnTo>
                    <a:pt x="5502" y="6779"/>
                  </a:lnTo>
                  <a:lnTo>
                    <a:pt x="2159" y="548"/>
                  </a:lnTo>
                  <a:cubicBezTo>
                    <a:pt x="2159" y="548"/>
                    <a:pt x="1763" y="305"/>
                    <a:pt x="1125" y="1"/>
                  </a:cubicBezTo>
                  <a:close/>
                </a:path>
              </a:pathLst>
            </a:custGeom>
            <a:solidFill>
              <a:srgbClr val="FFD28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8" name="Google Shape;4318;p81">
              <a:extLst>
                <a:ext uri="{FF2B5EF4-FFF2-40B4-BE49-F238E27FC236}">
                  <a16:creationId xmlns:a16="http://schemas.microsoft.com/office/drawing/2014/main" xmlns="" id="{AB72D381-0516-4C3D-B242-4E901BDDF9BC}"/>
                </a:ext>
              </a:extLst>
            </p:cNvPr>
            <p:cNvSpPr/>
            <p:nvPr/>
          </p:nvSpPr>
          <p:spPr>
            <a:xfrm>
              <a:off x="17200525" y="5841875"/>
              <a:ext cx="182400" cy="207750"/>
            </a:xfrm>
            <a:custGeom>
              <a:avLst/>
              <a:gdLst/>
              <a:ahLst/>
              <a:cxnLst/>
              <a:rect l="l" t="t" r="r" b="b"/>
              <a:pathLst>
                <a:path w="7296" h="8310" extrusionOk="0">
                  <a:moveTo>
                    <a:pt x="4924" y="0"/>
                  </a:moveTo>
                  <a:cubicBezTo>
                    <a:pt x="4104" y="0"/>
                    <a:pt x="3617" y="4377"/>
                    <a:pt x="3617" y="4377"/>
                  </a:cubicBezTo>
                  <a:cubicBezTo>
                    <a:pt x="3617" y="4377"/>
                    <a:pt x="0" y="4651"/>
                    <a:pt x="274" y="5167"/>
                  </a:cubicBezTo>
                  <a:cubicBezTo>
                    <a:pt x="411" y="5441"/>
                    <a:pt x="1163" y="5509"/>
                    <a:pt x="1881" y="5509"/>
                  </a:cubicBezTo>
                  <a:cubicBezTo>
                    <a:pt x="2599" y="5509"/>
                    <a:pt x="3283" y="5441"/>
                    <a:pt x="3283" y="5441"/>
                  </a:cubicBezTo>
                  <a:lnTo>
                    <a:pt x="3283" y="5441"/>
                  </a:lnTo>
                  <a:cubicBezTo>
                    <a:pt x="3283" y="5441"/>
                    <a:pt x="1307" y="8085"/>
                    <a:pt x="2128" y="8298"/>
                  </a:cubicBezTo>
                  <a:cubicBezTo>
                    <a:pt x="2158" y="8306"/>
                    <a:pt x="2188" y="8310"/>
                    <a:pt x="2218" y="8310"/>
                  </a:cubicBezTo>
                  <a:cubicBezTo>
                    <a:pt x="3016" y="8310"/>
                    <a:pt x="3891" y="5684"/>
                    <a:pt x="3891" y="5684"/>
                  </a:cubicBezTo>
                  <a:cubicBezTo>
                    <a:pt x="3891" y="5684"/>
                    <a:pt x="4192" y="7984"/>
                    <a:pt x="4821" y="7984"/>
                  </a:cubicBezTo>
                  <a:cubicBezTo>
                    <a:pt x="4854" y="7984"/>
                    <a:pt x="4889" y="7978"/>
                    <a:pt x="4924" y="7964"/>
                  </a:cubicBezTo>
                  <a:cubicBezTo>
                    <a:pt x="5654" y="7690"/>
                    <a:pt x="4560" y="5441"/>
                    <a:pt x="4560" y="5441"/>
                  </a:cubicBezTo>
                  <a:lnTo>
                    <a:pt x="4560" y="5441"/>
                  </a:lnTo>
                  <a:cubicBezTo>
                    <a:pt x="4560" y="5441"/>
                    <a:pt x="5357" y="5765"/>
                    <a:pt x="5906" y="5765"/>
                  </a:cubicBezTo>
                  <a:cubicBezTo>
                    <a:pt x="6181" y="5765"/>
                    <a:pt x="6394" y="5684"/>
                    <a:pt x="6414" y="5441"/>
                  </a:cubicBezTo>
                  <a:cubicBezTo>
                    <a:pt x="6475" y="4711"/>
                    <a:pt x="4712" y="4681"/>
                    <a:pt x="4712" y="4681"/>
                  </a:cubicBezTo>
                  <a:cubicBezTo>
                    <a:pt x="4712" y="4681"/>
                    <a:pt x="7295" y="3860"/>
                    <a:pt x="6900" y="3009"/>
                  </a:cubicBezTo>
                  <a:cubicBezTo>
                    <a:pt x="6835" y="2865"/>
                    <a:pt x="6722" y="2804"/>
                    <a:pt x="6577" y="2804"/>
                  </a:cubicBezTo>
                  <a:cubicBezTo>
                    <a:pt x="5837" y="2804"/>
                    <a:pt x="4286" y="4377"/>
                    <a:pt x="4286" y="4377"/>
                  </a:cubicBezTo>
                  <a:cubicBezTo>
                    <a:pt x="4286" y="4377"/>
                    <a:pt x="5745" y="0"/>
                    <a:pt x="4924" y="0"/>
                  </a:cubicBezTo>
                  <a:close/>
                </a:path>
              </a:pathLst>
            </a:custGeom>
            <a:solidFill>
              <a:srgbClr val="F387B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19" name="Google Shape;4319;p81">
              <a:extLst>
                <a:ext uri="{FF2B5EF4-FFF2-40B4-BE49-F238E27FC236}">
                  <a16:creationId xmlns:a16="http://schemas.microsoft.com/office/drawing/2014/main" xmlns="" id="{2BF61C07-915E-42F6-849A-96BDF0369CD6}"/>
                </a:ext>
              </a:extLst>
            </p:cNvPr>
            <p:cNvSpPr/>
            <p:nvPr/>
          </p:nvSpPr>
          <p:spPr>
            <a:xfrm>
              <a:off x="17033350" y="5967775"/>
              <a:ext cx="19775" cy="29200"/>
            </a:xfrm>
            <a:custGeom>
              <a:avLst/>
              <a:gdLst/>
              <a:ahLst/>
              <a:cxnLst/>
              <a:rect l="l" t="t" r="r" b="b"/>
              <a:pathLst>
                <a:path w="791" h="1168" extrusionOk="0">
                  <a:moveTo>
                    <a:pt x="460" y="0"/>
                  </a:moveTo>
                  <a:cubicBezTo>
                    <a:pt x="298" y="0"/>
                    <a:pt x="143" y="224"/>
                    <a:pt x="61" y="496"/>
                  </a:cubicBezTo>
                  <a:cubicBezTo>
                    <a:pt x="0" y="830"/>
                    <a:pt x="61" y="1104"/>
                    <a:pt x="243" y="1165"/>
                  </a:cubicBezTo>
                  <a:cubicBezTo>
                    <a:pt x="255" y="1167"/>
                    <a:pt x="267" y="1168"/>
                    <a:pt x="279" y="1168"/>
                  </a:cubicBezTo>
                  <a:cubicBezTo>
                    <a:pt x="452" y="1168"/>
                    <a:pt x="642" y="961"/>
                    <a:pt x="699" y="648"/>
                  </a:cubicBezTo>
                  <a:cubicBezTo>
                    <a:pt x="791" y="344"/>
                    <a:pt x="699" y="40"/>
                    <a:pt x="517" y="10"/>
                  </a:cubicBezTo>
                  <a:cubicBezTo>
                    <a:pt x="498" y="3"/>
                    <a:pt x="479" y="0"/>
                    <a:pt x="460" y="0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0" name="Google Shape;4320;p81">
              <a:extLst>
                <a:ext uri="{FF2B5EF4-FFF2-40B4-BE49-F238E27FC236}">
                  <a16:creationId xmlns:a16="http://schemas.microsoft.com/office/drawing/2014/main" xmlns="" id="{4B2BC107-36B5-416A-AFB3-5E82A53C30CA}"/>
                </a:ext>
              </a:extLst>
            </p:cNvPr>
            <p:cNvSpPr/>
            <p:nvPr/>
          </p:nvSpPr>
          <p:spPr>
            <a:xfrm>
              <a:off x="16897325" y="5953325"/>
              <a:ext cx="19775" cy="29225"/>
            </a:xfrm>
            <a:custGeom>
              <a:avLst/>
              <a:gdLst/>
              <a:ahLst/>
              <a:cxnLst/>
              <a:rect l="l" t="t" r="r" b="b"/>
              <a:pathLst>
                <a:path w="791" h="1169" extrusionOk="0">
                  <a:moveTo>
                    <a:pt x="490" y="1"/>
                  </a:moveTo>
                  <a:cubicBezTo>
                    <a:pt x="322" y="1"/>
                    <a:pt x="146" y="224"/>
                    <a:pt x="92" y="497"/>
                  </a:cubicBezTo>
                  <a:cubicBezTo>
                    <a:pt x="0" y="831"/>
                    <a:pt x="92" y="1105"/>
                    <a:pt x="244" y="1165"/>
                  </a:cubicBezTo>
                  <a:cubicBezTo>
                    <a:pt x="255" y="1167"/>
                    <a:pt x="267" y="1168"/>
                    <a:pt x="279" y="1168"/>
                  </a:cubicBezTo>
                  <a:cubicBezTo>
                    <a:pt x="452" y="1168"/>
                    <a:pt x="643" y="962"/>
                    <a:pt x="700" y="649"/>
                  </a:cubicBezTo>
                  <a:cubicBezTo>
                    <a:pt x="791" y="345"/>
                    <a:pt x="700" y="41"/>
                    <a:pt x="548" y="10"/>
                  </a:cubicBezTo>
                  <a:cubicBezTo>
                    <a:pt x="529" y="4"/>
                    <a:pt x="509" y="1"/>
                    <a:pt x="490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1" name="Google Shape;4321;p81">
              <a:extLst>
                <a:ext uri="{FF2B5EF4-FFF2-40B4-BE49-F238E27FC236}">
                  <a16:creationId xmlns:a16="http://schemas.microsoft.com/office/drawing/2014/main" xmlns="" id="{848006ED-E51C-4F36-AB79-B00477A4F633}"/>
                </a:ext>
              </a:extLst>
            </p:cNvPr>
            <p:cNvSpPr/>
            <p:nvPr/>
          </p:nvSpPr>
          <p:spPr>
            <a:xfrm>
              <a:off x="17043975" y="5940650"/>
              <a:ext cx="29675" cy="23575"/>
            </a:xfrm>
            <a:custGeom>
              <a:avLst/>
              <a:gdLst/>
              <a:ahLst/>
              <a:cxnLst/>
              <a:rect l="l" t="t" r="r" b="b"/>
              <a:pathLst>
                <a:path w="1187" h="943" extrusionOk="0">
                  <a:moveTo>
                    <a:pt x="396" y="1"/>
                  </a:moveTo>
                  <a:cubicBezTo>
                    <a:pt x="244" y="31"/>
                    <a:pt x="92" y="92"/>
                    <a:pt x="1" y="213"/>
                  </a:cubicBezTo>
                  <a:cubicBezTo>
                    <a:pt x="305" y="213"/>
                    <a:pt x="487" y="274"/>
                    <a:pt x="639" y="396"/>
                  </a:cubicBezTo>
                  <a:cubicBezTo>
                    <a:pt x="730" y="456"/>
                    <a:pt x="791" y="548"/>
                    <a:pt x="882" y="639"/>
                  </a:cubicBezTo>
                  <a:cubicBezTo>
                    <a:pt x="973" y="730"/>
                    <a:pt x="1065" y="852"/>
                    <a:pt x="1156" y="943"/>
                  </a:cubicBezTo>
                  <a:cubicBezTo>
                    <a:pt x="1186" y="791"/>
                    <a:pt x="1156" y="669"/>
                    <a:pt x="1125" y="517"/>
                  </a:cubicBezTo>
                  <a:cubicBezTo>
                    <a:pt x="1065" y="396"/>
                    <a:pt x="973" y="244"/>
                    <a:pt x="852" y="153"/>
                  </a:cubicBezTo>
                  <a:cubicBezTo>
                    <a:pt x="730" y="61"/>
                    <a:pt x="578" y="1"/>
                    <a:pt x="396" y="1"/>
                  </a:cubicBezTo>
                  <a:close/>
                </a:path>
              </a:pathLst>
            </a:custGeom>
            <a:solidFill>
              <a:srgbClr val="FFD28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2" name="Google Shape;4322;p81">
              <a:extLst>
                <a:ext uri="{FF2B5EF4-FFF2-40B4-BE49-F238E27FC236}">
                  <a16:creationId xmlns:a16="http://schemas.microsoft.com/office/drawing/2014/main" xmlns="" id="{9D0624F8-B5F8-4B2A-8DD7-20EF38B59AFF}"/>
                </a:ext>
              </a:extLst>
            </p:cNvPr>
            <p:cNvSpPr/>
            <p:nvPr/>
          </p:nvSpPr>
          <p:spPr>
            <a:xfrm>
              <a:off x="16904925" y="5914175"/>
              <a:ext cx="28900" cy="15850"/>
            </a:xfrm>
            <a:custGeom>
              <a:avLst/>
              <a:gdLst/>
              <a:ahLst/>
              <a:cxnLst/>
              <a:rect l="l" t="t" r="r" b="b"/>
              <a:pathLst>
                <a:path w="1156" h="634" extrusionOk="0">
                  <a:moveTo>
                    <a:pt x="741" y="0"/>
                  </a:moveTo>
                  <a:cubicBezTo>
                    <a:pt x="639" y="0"/>
                    <a:pt x="540" y="36"/>
                    <a:pt x="456" y="56"/>
                  </a:cubicBezTo>
                  <a:cubicBezTo>
                    <a:pt x="335" y="117"/>
                    <a:pt x="244" y="208"/>
                    <a:pt x="152" y="300"/>
                  </a:cubicBezTo>
                  <a:cubicBezTo>
                    <a:pt x="92" y="391"/>
                    <a:pt x="31" y="512"/>
                    <a:pt x="0" y="634"/>
                  </a:cubicBezTo>
                  <a:cubicBezTo>
                    <a:pt x="244" y="543"/>
                    <a:pt x="426" y="452"/>
                    <a:pt x="608" y="360"/>
                  </a:cubicBezTo>
                  <a:cubicBezTo>
                    <a:pt x="706" y="302"/>
                    <a:pt x="792" y="268"/>
                    <a:pt x="914" y="268"/>
                  </a:cubicBezTo>
                  <a:cubicBezTo>
                    <a:pt x="981" y="268"/>
                    <a:pt x="1059" y="278"/>
                    <a:pt x="1155" y="300"/>
                  </a:cubicBezTo>
                  <a:cubicBezTo>
                    <a:pt x="1125" y="178"/>
                    <a:pt x="1003" y="56"/>
                    <a:pt x="882" y="26"/>
                  </a:cubicBezTo>
                  <a:cubicBezTo>
                    <a:pt x="835" y="7"/>
                    <a:pt x="788" y="0"/>
                    <a:pt x="741" y="0"/>
                  </a:cubicBezTo>
                  <a:close/>
                </a:path>
              </a:pathLst>
            </a:custGeom>
            <a:solidFill>
              <a:srgbClr val="FFD28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3" name="Google Shape;4323;p81">
              <a:extLst>
                <a:ext uri="{FF2B5EF4-FFF2-40B4-BE49-F238E27FC236}">
                  <a16:creationId xmlns:a16="http://schemas.microsoft.com/office/drawing/2014/main" xmlns="" id="{8E1A2E19-6423-4021-820A-A9363A215151}"/>
                </a:ext>
              </a:extLst>
            </p:cNvPr>
            <p:cNvSpPr/>
            <p:nvPr/>
          </p:nvSpPr>
          <p:spPr>
            <a:xfrm>
              <a:off x="16866925" y="5990050"/>
              <a:ext cx="21300" cy="21300"/>
            </a:xfrm>
            <a:custGeom>
              <a:avLst/>
              <a:gdLst/>
              <a:ahLst/>
              <a:cxnLst/>
              <a:rect l="l" t="t" r="r" b="b"/>
              <a:pathLst>
                <a:path w="852" h="852" extrusionOk="0">
                  <a:moveTo>
                    <a:pt x="426" y="0"/>
                  </a:moveTo>
                  <a:cubicBezTo>
                    <a:pt x="183" y="0"/>
                    <a:pt x="1" y="183"/>
                    <a:pt x="1" y="426"/>
                  </a:cubicBezTo>
                  <a:cubicBezTo>
                    <a:pt x="1" y="669"/>
                    <a:pt x="183" y="851"/>
                    <a:pt x="426" y="851"/>
                  </a:cubicBezTo>
                  <a:cubicBezTo>
                    <a:pt x="669" y="851"/>
                    <a:pt x="852" y="669"/>
                    <a:pt x="852" y="426"/>
                  </a:cubicBezTo>
                  <a:cubicBezTo>
                    <a:pt x="852" y="183"/>
                    <a:pt x="669" y="0"/>
                    <a:pt x="426" y="0"/>
                  </a:cubicBezTo>
                  <a:close/>
                </a:path>
              </a:pathLst>
            </a:custGeom>
            <a:solidFill>
              <a:srgbClr val="E2A69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4" name="Google Shape;4324;p81">
              <a:extLst>
                <a:ext uri="{FF2B5EF4-FFF2-40B4-BE49-F238E27FC236}">
                  <a16:creationId xmlns:a16="http://schemas.microsoft.com/office/drawing/2014/main" xmlns="" id="{199B1982-9055-4677-958E-F489929F60AC}"/>
                </a:ext>
              </a:extLst>
            </p:cNvPr>
            <p:cNvSpPr/>
            <p:nvPr/>
          </p:nvSpPr>
          <p:spPr>
            <a:xfrm>
              <a:off x="17046275" y="6000675"/>
              <a:ext cx="21275" cy="21300"/>
            </a:xfrm>
            <a:custGeom>
              <a:avLst/>
              <a:gdLst/>
              <a:ahLst/>
              <a:cxnLst/>
              <a:rect l="l" t="t" r="r" b="b"/>
              <a:pathLst>
                <a:path w="851" h="852" extrusionOk="0">
                  <a:moveTo>
                    <a:pt x="426" y="1"/>
                  </a:moveTo>
                  <a:cubicBezTo>
                    <a:pt x="182" y="1"/>
                    <a:pt x="0" y="183"/>
                    <a:pt x="0" y="426"/>
                  </a:cubicBezTo>
                  <a:cubicBezTo>
                    <a:pt x="0" y="670"/>
                    <a:pt x="182" y="852"/>
                    <a:pt x="426" y="852"/>
                  </a:cubicBezTo>
                  <a:cubicBezTo>
                    <a:pt x="669" y="852"/>
                    <a:pt x="851" y="670"/>
                    <a:pt x="851" y="426"/>
                  </a:cubicBezTo>
                  <a:cubicBezTo>
                    <a:pt x="851" y="183"/>
                    <a:pt x="669" y="1"/>
                    <a:pt x="426" y="1"/>
                  </a:cubicBezTo>
                  <a:close/>
                </a:path>
              </a:pathLst>
            </a:custGeom>
            <a:solidFill>
              <a:srgbClr val="E2A69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5" name="Google Shape;4325;p81">
              <a:extLst>
                <a:ext uri="{FF2B5EF4-FFF2-40B4-BE49-F238E27FC236}">
                  <a16:creationId xmlns:a16="http://schemas.microsoft.com/office/drawing/2014/main" xmlns="" id="{6150B38D-499F-4122-B9A4-C842D8BC003A}"/>
                </a:ext>
              </a:extLst>
            </p:cNvPr>
            <p:cNvSpPr/>
            <p:nvPr/>
          </p:nvSpPr>
          <p:spPr>
            <a:xfrm>
              <a:off x="17135175" y="6087650"/>
              <a:ext cx="101675" cy="86100"/>
            </a:xfrm>
            <a:custGeom>
              <a:avLst/>
              <a:gdLst/>
              <a:ahLst/>
              <a:cxnLst/>
              <a:rect l="l" t="t" r="r" b="b"/>
              <a:pathLst>
                <a:path w="4067" h="3444" extrusionOk="0">
                  <a:moveTo>
                    <a:pt x="1958" y="1"/>
                  </a:moveTo>
                  <a:cubicBezTo>
                    <a:pt x="1605" y="1"/>
                    <a:pt x="1338" y="48"/>
                    <a:pt x="1338" y="48"/>
                  </a:cubicBezTo>
                  <a:cubicBezTo>
                    <a:pt x="1338" y="48"/>
                    <a:pt x="0" y="1628"/>
                    <a:pt x="61" y="2479"/>
                  </a:cubicBezTo>
                  <a:cubicBezTo>
                    <a:pt x="77" y="2935"/>
                    <a:pt x="870" y="3443"/>
                    <a:pt x="1714" y="3443"/>
                  </a:cubicBezTo>
                  <a:cubicBezTo>
                    <a:pt x="2446" y="3443"/>
                    <a:pt x="3218" y="3061"/>
                    <a:pt x="3557" y="1932"/>
                  </a:cubicBezTo>
                  <a:cubicBezTo>
                    <a:pt x="4067" y="253"/>
                    <a:pt x="2779" y="1"/>
                    <a:pt x="1958" y="1"/>
                  </a:cubicBezTo>
                  <a:close/>
                </a:path>
              </a:pathLst>
            </a:custGeom>
            <a:solidFill>
              <a:srgbClr val="E2A69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6" name="Google Shape;4326;p81">
              <a:extLst>
                <a:ext uri="{FF2B5EF4-FFF2-40B4-BE49-F238E27FC236}">
                  <a16:creationId xmlns:a16="http://schemas.microsoft.com/office/drawing/2014/main" xmlns="" id="{88034632-6CE8-4383-B78E-73651E12F376}"/>
                </a:ext>
              </a:extLst>
            </p:cNvPr>
            <p:cNvSpPr/>
            <p:nvPr/>
          </p:nvSpPr>
          <p:spPr>
            <a:xfrm>
              <a:off x="17149600" y="6096950"/>
              <a:ext cx="62625" cy="59025"/>
            </a:xfrm>
            <a:custGeom>
              <a:avLst/>
              <a:gdLst/>
              <a:ahLst/>
              <a:cxnLst/>
              <a:rect l="l" t="t" r="r" b="b"/>
              <a:pathLst>
                <a:path w="2505" h="2361" extrusionOk="0">
                  <a:moveTo>
                    <a:pt x="2068" y="0"/>
                  </a:moveTo>
                  <a:cubicBezTo>
                    <a:pt x="1449" y="0"/>
                    <a:pt x="1007" y="507"/>
                    <a:pt x="670" y="1013"/>
                  </a:cubicBezTo>
                  <a:cubicBezTo>
                    <a:pt x="548" y="1226"/>
                    <a:pt x="1" y="2077"/>
                    <a:pt x="244" y="2320"/>
                  </a:cubicBezTo>
                  <a:cubicBezTo>
                    <a:pt x="266" y="2349"/>
                    <a:pt x="292" y="2361"/>
                    <a:pt x="319" y="2361"/>
                  </a:cubicBezTo>
                  <a:cubicBezTo>
                    <a:pt x="398" y="2361"/>
                    <a:pt x="476" y="2256"/>
                    <a:pt x="414" y="2185"/>
                  </a:cubicBezTo>
                  <a:lnTo>
                    <a:pt x="414" y="2185"/>
                  </a:lnTo>
                  <a:cubicBezTo>
                    <a:pt x="421" y="2191"/>
                    <a:pt x="426" y="2193"/>
                    <a:pt x="430" y="2193"/>
                  </a:cubicBezTo>
                  <a:cubicBezTo>
                    <a:pt x="444" y="2193"/>
                    <a:pt x="435" y="2150"/>
                    <a:pt x="457" y="2107"/>
                  </a:cubicBezTo>
                  <a:cubicBezTo>
                    <a:pt x="487" y="2016"/>
                    <a:pt x="487" y="1925"/>
                    <a:pt x="518" y="1864"/>
                  </a:cubicBezTo>
                  <a:cubicBezTo>
                    <a:pt x="578" y="1682"/>
                    <a:pt x="700" y="1499"/>
                    <a:pt x="791" y="1317"/>
                  </a:cubicBezTo>
                  <a:cubicBezTo>
                    <a:pt x="1054" y="1264"/>
                    <a:pt x="1358" y="1212"/>
                    <a:pt x="1650" y="1212"/>
                  </a:cubicBezTo>
                  <a:cubicBezTo>
                    <a:pt x="1863" y="1212"/>
                    <a:pt x="2070" y="1240"/>
                    <a:pt x="2250" y="1317"/>
                  </a:cubicBezTo>
                  <a:cubicBezTo>
                    <a:pt x="2269" y="1325"/>
                    <a:pt x="2287" y="1328"/>
                    <a:pt x="2304" y="1328"/>
                  </a:cubicBezTo>
                  <a:cubicBezTo>
                    <a:pt x="2428" y="1328"/>
                    <a:pt x="2505" y="1158"/>
                    <a:pt x="2372" y="1104"/>
                  </a:cubicBezTo>
                  <a:cubicBezTo>
                    <a:pt x="2159" y="1013"/>
                    <a:pt x="1923" y="983"/>
                    <a:pt x="1680" y="983"/>
                  </a:cubicBezTo>
                  <a:cubicBezTo>
                    <a:pt x="1437" y="983"/>
                    <a:pt x="1186" y="1013"/>
                    <a:pt x="943" y="1043"/>
                  </a:cubicBezTo>
                  <a:cubicBezTo>
                    <a:pt x="1194" y="681"/>
                    <a:pt x="1573" y="242"/>
                    <a:pt x="2032" y="242"/>
                  </a:cubicBezTo>
                  <a:cubicBezTo>
                    <a:pt x="2074" y="242"/>
                    <a:pt x="2116" y="246"/>
                    <a:pt x="2159" y="253"/>
                  </a:cubicBezTo>
                  <a:cubicBezTo>
                    <a:pt x="2168" y="255"/>
                    <a:pt x="2176" y="256"/>
                    <a:pt x="2185" y="256"/>
                  </a:cubicBezTo>
                  <a:cubicBezTo>
                    <a:pt x="2317" y="256"/>
                    <a:pt x="2363" y="39"/>
                    <a:pt x="2220" y="10"/>
                  </a:cubicBezTo>
                  <a:cubicBezTo>
                    <a:pt x="2168" y="3"/>
                    <a:pt x="2117" y="0"/>
                    <a:pt x="2068" y="0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7" name="Google Shape;4327;p81">
              <a:extLst>
                <a:ext uri="{FF2B5EF4-FFF2-40B4-BE49-F238E27FC236}">
                  <a16:creationId xmlns:a16="http://schemas.microsoft.com/office/drawing/2014/main" xmlns="" id="{75E6E6AC-2D36-4846-A483-542E2C9BA7F6}"/>
                </a:ext>
              </a:extLst>
            </p:cNvPr>
            <p:cNvSpPr/>
            <p:nvPr/>
          </p:nvSpPr>
          <p:spPr>
            <a:xfrm>
              <a:off x="16619950" y="6664975"/>
              <a:ext cx="277450" cy="302875"/>
            </a:xfrm>
            <a:custGeom>
              <a:avLst/>
              <a:gdLst/>
              <a:ahLst/>
              <a:cxnLst/>
              <a:rect l="l" t="t" r="r" b="b"/>
              <a:pathLst>
                <a:path w="11098" h="12115" extrusionOk="0">
                  <a:moveTo>
                    <a:pt x="10851" y="0"/>
                  </a:moveTo>
                  <a:cubicBezTo>
                    <a:pt x="10821" y="0"/>
                    <a:pt x="10790" y="8"/>
                    <a:pt x="10761" y="25"/>
                  </a:cubicBezTo>
                  <a:cubicBezTo>
                    <a:pt x="6840" y="3125"/>
                    <a:pt x="3284" y="6834"/>
                    <a:pt x="579" y="11059"/>
                  </a:cubicBezTo>
                  <a:cubicBezTo>
                    <a:pt x="396" y="11332"/>
                    <a:pt x="244" y="11606"/>
                    <a:pt x="62" y="11910"/>
                  </a:cubicBezTo>
                  <a:cubicBezTo>
                    <a:pt x="0" y="12012"/>
                    <a:pt x="105" y="12115"/>
                    <a:pt x="207" y="12115"/>
                  </a:cubicBezTo>
                  <a:cubicBezTo>
                    <a:pt x="257" y="12115"/>
                    <a:pt x="306" y="12091"/>
                    <a:pt x="335" y="12031"/>
                  </a:cubicBezTo>
                  <a:cubicBezTo>
                    <a:pt x="791" y="11210"/>
                    <a:pt x="1338" y="10420"/>
                    <a:pt x="1886" y="9660"/>
                  </a:cubicBezTo>
                  <a:cubicBezTo>
                    <a:pt x="3345" y="7624"/>
                    <a:pt x="4986" y="5709"/>
                    <a:pt x="6779" y="3946"/>
                  </a:cubicBezTo>
                  <a:cubicBezTo>
                    <a:pt x="8086" y="2639"/>
                    <a:pt x="9515" y="1393"/>
                    <a:pt x="10974" y="238"/>
                  </a:cubicBezTo>
                  <a:cubicBezTo>
                    <a:pt x="11097" y="139"/>
                    <a:pt x="10980" y="0"/>
                    <a:pt x="10851" y="0"/>
                  </a:cubicBezTo>
                  <a:close/>
                </a:path>
              </a:pathLst>
            </a:custGeom>
            <a:solidFill>
              <a:srgbClr val="C2B9D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8" name="Google Shape;4328;p81">
              <a:extLst>
                <a:ext uri="{FF2B5EF4-FFF2-40B4-BE49-F238E27FC236}">
                  <a16:creationId xmlns:a16="http://schemas.microsoft.com/office/drawing/2014/main" xmlns="" id="{1DAD58E9-999F-4040-A558-359786CF54F8}"/>
                </a:ext>
              </a:extLst>
            </p:cNvPr>
            <p:cNvSpPr/>
            <p:nvPr/>
          </p:nvSpPr>
          <p:spPr>
            <a:xfrm>
              <a:off x="16991775" y="6247050"/>
              <a:ext cx="442050" cy="821300"/>
            </a:xfrm>
            <a:custGeom>
              <a:avLst/>
              <a:gdLst/>
              <a:ahLst/>
              <a:cxnLst/>
              <a:rect l="l" t="t" r="r" b="b"/>
              <a:pathLst>
                <a:path w="17682" h="32852" extrusionOk="0">
                  <a:moveTo>
                    <a:pt x="3977" y="0"/>
                  </a:moveTo>
                  <a:cubicBezTo>
                    <a:pt x="3488" y="0"/>
                    <a:pt x="3183" y="55"/>
                    <a:pt x="3183" y="55"/>
                  </a:cubicBezTo>
                  <a:cubicBezTo>
                    <a:pt x="9901" y="6012"/>
                    <a:pt x="3487" y="13976"/>
                    <a:pt x="3487" y="13976"/>
                  </a:cubicBezTo>
                  <a:cubicBezTo>
                    <a:pt x="3487" y="13976"/>
                    <a:pt x="0" y="27382"/>
                    <a:pt x="290" y="27382"/>
                  </a:cubicBezTo>
                  <a:cubicBezTo>
                    <a:pt x="292" y="27382"/>
                    <a:pt x="294" y="27381"/>
                    <a:pt x="295" y="27380"/>
                  </a:cubicBezTo>
                  <a:cubicBezTo>
                    <a:pt x="630" y="27259"/>
                    <a:pt x="1663" y="26256"/>
                    <a:pt x="7317" y="25253"/>
                  </a:cubicBezTo>
                  <a:cubicBezTo>
                    <a:pt x="7562" y="25194"/>
                    <a:pt x="7898" y="25154"/>
                    <a:pt x="8268" y="25154"/>
                  </a:cubicBezTo>
                  <a:cubicBezTo>
                    <a:pt x="8860" y="25154"/>
                    <a:pt x="9540" y="25257"/>
                    <a:pt x="10083" y="25557"/>
                  </a:cubicBezTo>
                  <a:cubicBezTo>
                    <a:pt x="12484" y="27806"/>
                    <a:pt x="16709" y="31909"/>
                    <a:pt x="17682" y="32852"/>
                  </a:cubicBezTo>
                  <a:cubicBezTo>
                    <a:pt x="16618" y="20359"/>
                    <a:pt x="8320" y="14462"/>
                    <a:pt x="8320" y="14462"/>
                  </a:cubicBezTo>
                  <a:cubicBezTo>
                    <a:pt x="8320" y="14462"/>
                    <a:pt x="12059" y="9812"/>
                    <a:pt x="10083" y="4493"/>
                  </a:cubicBezTo>
                  <a:cubicBezTo>
                    <a:pt x="8599" y="497"/>
                    <a:pt x="5452" y="0"/>
                    <a:pt x="397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" name="Google Shape;4329;p81">
              <a:extLst>
                <a:ext uri="{FF2B5EF4-FFF2-40B4-BE49-F238E27FC236}">
                  <a16:creationId xmlns:a16="http://schemas.microsoft.com/office/drawing/2014/main" xmlns="" id="{A3D7CF1D-459B-454D-A361-CA5D8B10D16B}"/>
                </a:ext>
              </a:extLst>
            </p:cNvPr>
            <p:cNvSpPr/>
            <p:nvPr/>
          </p:nvSpPr>
          <p:spPr>
            <a:xfrm>
              <a:off x="17013075" y="6351000"/>
              <a:ext cx="465600" cy="367825"/>
            </a:xfrm>
            <a:custGeom>
              <a:avLst/>
              <a:gdLst/>
              <a:ahLst/>
              <a:cxnLst/>
              <a:rect l="l" t="t" r="r" b="b"/>
              <a:pathLst>
                <a:path w="18624" h="14713" extrusionOk="0">
                  <a:moveTo>
                    <a:pt x="12574" y="0"/>
                  </a:moveTo>
                  <a:lnTo>
                    <a:pt x="9839" y="3131"/>
                  </a:lnTo>
                  <a:lnTo>
                    <a:pt x="12787" y="6383"/>
                  </a:lnTo>
                  <a:lnTo>
                    <a:pt x="6191" y="9514"/>
                  </a:lnTo>
                  <a:cubicBezTo>
                    <a:pt x="6191" y="9514"/>
                    <a:pt x="3668" y="8420"/>
                    <a:pt x="2726" y="8420"/>
                  </a:cubicBezTo>
                  <a:cubicBezTo>
                    <a:pt x="2013" y="8420"/>
                    <a:pt x="1676" y="8060"/>
                    <a:pt x="1451" y="8060"/>
                  </a:cubicBezTo>
                  <a:cubicBezTo>
                    <a:pt x="1369" y="8060"/>
                    <a:pt x="1302" y="8108"/>
                    <a:pt x="1237" y="8237"/>
                  </a:cubicBezTo>
                  <a:cubicBezTo>
                    <a:pt x="994" y="8724"/>
                    <a:pt x="3182" y="9514"/>
                    <a:pt x="3182" y="9514"/>
                  </a:cubicBezTo>
                  <a:cubicBezTo>
                    <a:pt x="3182" y="9514"/>
                    <a:pt x="112" y="11155"/>
                    <a:pt x="21" y="11702"/>
                  </a:cubicBezTo>
                  <a:cubicBezTo>
                    <a:pt x="1" y="11895"/>
                    <a:pt x="193" y="11959"/>
                    <a:pt x="459" y="11959"/>
                  </a:cubicBezTo>
                  <a:cubicBezTo>
                    <a:pt x="990" y="11959"/>
                    <a:pt x="1814" y="11703"/>
                    <a:pt x="1814" y="11702"/>
                  </a:cubicBezTo>
                  <a:lnTo>
                    <a:pt x="1814" y="11702"/>
                  </a:lnTo>
                  <a:cubicBezTo>
                    <a:pt x="1814" y="11703"/>
                    <a:pt x="355" y="14013"/>
                    <a:pt x="1237" y="14408"/>
                  </a:cubicBezTo>
                  <a:cubicBezTo>
                    <a:pt x="1359" y="14461"/>
                    <a:pt x="1497" y="14484"/>
                    <a:pt x="1645" y="14484"/>
                  </a:cubicBezTo>
                  <a:cubicBezTo>
                    <a:pt x="2597" y="14484"/>
                    <a:pt x="3941" y="13527"/>
                    <a:pt x="3942" y="13526"/>
                  </a:cubicBezTo>
                  <a:lnTo>
                    <a:pt x="3942" y="13526"/>
                  </a:lnTo>
                  <a:cubicBezTo>
                    <a:pt x="3942" y="13527"/>
                    <a:pt x="3243" y="14651"/>
                    <a:pt x="3608" y="14712"/>
                  </a:cubicBezTo>
                  <a:cubicBezTo>
                    <a:pt x="3612" y="14712"/>
                    <a:pt x="3616" y="14712"/>
                    <a:pt x="3621" y="14712"/>
                  </a:cubicBezTo>
                  <a:cubicBezTo>
                    <a:pt x="3976" y="14712"/>
                    <a:pt x="5310" y="13526"/>
                    <a:pt x="5310" y="13526"/>
                  </a:cubicBezTo>
                  <a:cubicBezTo>
                    <a:pt x="5310" y="13526"/>
                    <a:pt x="18623" y="10517"/>
                    <a:pt x="17529" y="7174"/>
                  </a:cubicBezTo>
                  <a:cubicBezTo>
                    <a:pt x="16435" y="3860"/>
                    <a:pt x="12574" y="0"/>
                    <a:pt x="12574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" name="Google Shape;4330;p81">
              <a:extLst>
                <a:ext uri="{FF2B5EF4-FFF2-40B4-BE49-F238E27FC236}">
                  <a16:creationId xmlns:a16="http://schemas.microsoft.com/office/drawing/2014/main" xmlns="" id="{45B3854E-4063-4C1F-B251-FEB5D240209F}"/>
                </a:ext>
              </a:extLst>
            </p:cNvPr>
            <p:cNvSpPr/>
            <p:nvPr/>
          </p:nvSpPr>
          <p:spPr>
            <a:xfrm>
              <a:off x="17043225" y="6652675"/>
              <a:ext cx="68400" cy="51700"/>
            </a:xfrm>
            <a:custGeom>
              <a:avLst/>
              <a:gdLst/>
              <a:ahLst/>
              <a:cxnLst/>
              <a:rect l="l" t="t" r="r" b="b"/>
              <a:pathLst>
                <a:path w="2736" h="2068" extrusionOk="0">
                  <a:moveTo>
                    <a:pt x="2736" y="0"/>
                  </a:moveTo>
                  <a:lnTo>
                    <a:pt x="0" y="2067"/>
                  </a:lnTo>
                  <a:cubicBezTo>
                    <a:pt x="0" y="2067"/>
                    <a:pt x="2614" y="608"/>
                    <a:pt x="2736" y="0"/>
                  </a:cubicBezTo>
                  <a:close/>
                </a:path>
              </a:pathLst>
            </a:custGeom>
            <a:solidFill>
              <a:srgbClr val="E2A69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" name="Google Shape;4331;p81">
              <a:extLst>
                <a:ext uri="{FF2B5EF4-FFF2-40B4-BE49-F238E27FC236}">
                  <a16:creationId xmlns:a16="http://schemas.microsoft.com/office/drawing/2014/main" xmlns="" id="{755858B3-8E44-45D3-B17B-9EB17D6CCFED}"/>
                </a:ext>
              </a:extLst>
            </p:cNvPr>
            <p:cNvSpPr/>
            <p:nvPr/>
          </p:nvSpPr>
          <p:spPr>
            <a:xfrm>
              <a:off x="17086525" y="6239125"/>
              <a:ext cx="275125" cy="240300"/>
            </a:xfrm>
            <a:custGeom>
              <a:avLst/>
              <a:gdLst/>
              <a:ahLst/>
              <a:cxnLst/>
              <a:rect l="l" t="t" r="r" b="b"/>
              <a:pathLst>
                <a:path w="11005" h="9612" extrusionOk="0">
                  <a:moveTo>
                    <a:pt x="5345" y="1"/>
                  </a:moveTo>
                  <a:cubicBezTo>
                    <a:pt x="4871" y="1"/>
                    <a:pt x="4356" y="112"/>
                    <a:pt x="3800" y="372"/>
                  </a:cubicBezTo>
                  <a:cubicBezTo>
                    <a:pt x="1" y="2165"/>
                    <a:pt x="1703" y="7545"/>
                    <a:pt x="6232" y="8001"/>
                  </a:cubicBezTo>
                  <a:cubicBezTo>
                    <a:pt x="6232" y="8001"/>
                    <a:pt x="6262" y="9612"/>
                    <a:pt x="6810" y="9612"/>
                  </a:cubicBezTo>
                  <a:cubicBezTo>
                    <a:pt x="7326" y="9582"/>
                    <a:pt x="6931" y="8002"/>
                    <a:pt x="6931" y="8001"/>
                  </a:cubicBezTo>
                  <a:lnTo>
                    <a:pt x="6931" y="8001"/>
                  </a:lnTo>
                  <a:cubicBezTo>
                    <a:pt x="6932" y="8002"/>
                    <a:pt x="7699" y="9280"/>
                    <a:pt x="8084" y="9280"/>
                  </a:cubicBezTo>
                  <a:cubicBezTo>
                    <a:pt x="8118" y="9280"/>
                    <a:pt x="8150" y="9270"/>
                    <a:pt x="8177" y="9247"/>
                  </a:cubicBezTo>
                  <a:cubicBezTo>
                    <a:pt x="8481" y="8974"/>
                    <a:pt x="7691" y="7211"/>
                    <a:pt x="7691" y="7211"/>
                  </a:cubicBezTo>
                  <a:lnTo>
                    <a:pt x="7691" y="7211"/>
                  </a:lnTo>
                  <a:cubicBezTo>
                    <a:pt x="7692" y="7211"/>
                    <a:pt x="8581" y="8024"/>
                    <a:pt x="9035" y="8024"/>
                  </a:cubicBezTo>
                  <a:cubicBezTo>
                    <a:pt x="9077" y="8024"/>
                    <a:pt x="9116" y="8017"/>
                    <a:pt x="9150" y="8001"/>
                  </a:cubicBezTo>
                  <a:cubicBezTo>
                    <a:pt x="9545" y="7819"/>
                    <a:pt x="8452" y="6512"/>
                    <a:pt x="8451" y="6512"/>
                  </a:cubicBezTo>
                  <a:lnTo>
                    <a:pt x="8451" y="6512"/>
                  </a:lnTo>
                  <a:cubicBezTo>
                    <a:pt x="8452" y="6512"/>
                    <a:pt x="9051" y="7039"/>
                    <a:pt x="9548" y="7039"/>
                  </a:cubicBezTo>
                  <a:cubicBezTo>
                    <a:pt x="9693" y="7039"/>
                    <a:pt x="9830" y="6994"/>
                    <a:pt x="9940" y="6876"/>
                  </a:cubicBezTo>
                  <a:cubicBezTo>
                    <a:pt x="10427" y="6329"/>
                    <a:pt x="9363" y="5813"/>
                    <a:pt x="9363" y="5813"/>
                  </a:cubicBezTo>
                  <a:lnTo>
                    <a:pt x="9363" y="5813"/>
                  </a:lnTo>
                  <a:cubicBezTo>
                    <a:pt x="9363" y="5813"/>
                    <a:pt x="9944" y="5988"/>
                    <a:pt x="10394" y="5988"/>
                  </a:cubicBezTo>
                  <a:cubicBezTo>
                    <a:pt x="10619" y="5988"/>
                    <a:pt x="10812" y="5944"/>
                    <a:pt x="10883" y="5813"/>
                  </a:cubicBezTo>
                  <a:cubicBezTo>
                    <a:pt x="10989" y="5582"/>
                    <a:pt x="10483" y="5257"/>
                    <a:pt x="10044" y="5028"/>
                  </a:cubicBezTo>
                  <a:lnTo>
                    <a:pt x="10044" y="5028"/>
                  </a:lnTo>
                  <a:cubicBezTo>
                    <a:pt x="10188" y="5077"/>
                    <a:pt x="10338" y="5113"/>
                    <a:pt x="10472" y="5113"/>
                  </a:cubicBezTo>
                  <a:cubicBezTo>
                    <a:pt x="10683" y="5113"/>
                    <a:pt x="10852" y="5022"/>
                    <a:pt x="10883" y="4749"/>
                  </a:cubicBezTo>
                  <a:cubicBezTo>
                    <a:pt x="11004" y="3958"/>
                    <a:pt x="9545" y="3867"/>
                    <a:pt x="9545" y="3867"/>
                  </a:cubicBezTo>
                  <a:cubicBezTo>
                    <a:pt x="9545" y="3867"/>
                    <a:pt x="8145" y="1"/>
                    <a:pt x="5345" y="1"/>
                  </a:cubicBezTo>
                  <a:close/>
                </a:path>
              </a:pathLst>
            </a:custGeom>
            <a:solidFill>
              <a:srgbClr val="C2B9D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32" name="Google Shape;4332;p81">
              <a:extLst>
                <a:ext uri="{FF2B5EF4-FFF2-40B4-BE49-F238E27FC236}">
                  <a16:creationId xmlns:a16="http://schemas.microsoft.com/office/drawing/2014/main" xmlns="" id="{FD2302E3-85E4-4382-B968-09D0DAE062BE}"/>
                </a:ext>
              </a:extLst>
            </p:cNvPr>
            <p:cNvSpPr/>
            <p:nvPr/>
          </p:nvSpPr>
          <p:spPr>
            <a:xfrm>
              <a:off x="16602475" y="6575150"/>
              <a:ext cx="376950" cy="297150"/>
            </a:xfrm>
            <a:custGeom>
              <a:avLst/>
              <a:gdLst/>
              <a:ahLst/>
              <a:cxnLst/>
              <a:rect l="l" t="t" r="r" b="b"/>
              <a:pathLst>
                <a:path w="15078" h="11886" extrusionOk="0">
                  <a:moveTo>
                    <a:pt x="15077" y="1"/>
                  </a:moveTo>
                  <a:lnTo>
                    <a:pt x="15077" y="1"/>
                  </a:lnTo>
                  <a:cubicBezTo>
                    <a:pt x="9788" y="2098"/>
                    <a:pt x="882" y="7813"/>
                    <a:pt x="1" y="9059"/>
                  </a:cubicBezTo>
                  <a:cubicBezTo>
                    <a:pt x="366" y="9727"/>
                    <a:pt x="3314" y="11886"/>
                    <a:pt x="3314" y="11886"/>
                  </a:cubicBezTo>
                  <a:cubicBezTo>
                    <a:pt x="3314" y="11886"/>
                    <a:pt x="13588" y="1946"/>
                    <a:pt x="1507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5004A635-3FA5-4BDE-AB00-5597E999F4A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142" r="34814">
                        <a14:foregroundMark x1="18403" y1="14488" x2="23194" y2="16229"/>
                        <a14:foregroundMark x1="10419" y1="26085" x2="10308" y2="20086"/>
                      </a14:backgroundRemoval>
                    </a14:imgEffect>
                  </a14:imgLayer>
                </a14:imgProps>
              </a:ext>
            </a:extLst>
          </a:blip>
          <a:srcRect t="1534" r="66199"/>
          <a:stretch/>
        </p:blipFill>
        <p:spPr>
          <a:xfrm>
            <a:off x="8196184" y="1152412"/>
            <a:ext cx="1262867" cy="217186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5F64D80C-8F61-4B7F-B625-77943FE4E914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39884" y1="79422" x2="34023" y2="78267"/>
                        <a14:backgroundMark x1="30186" y1="78267" x2="51000" y2="84822"/>
                        <a14:backgroundMark x1="51628" y1="84444" x2="75884" y2="70533"/>
                      </a14:backgroundRemoval>
                    </a14:imgEffect>
                  </a14:imgLayer>
                </a14:imgProps>
              </a:ext>
            </a:extLst>
          </a:blip>
          <a:srcRect l="20605" t="11451" r="22475" b="14710"/>
          <a:stretch/>
        </p:blipFill>
        <p:spPr>
          <a:xfrm>
            <a:off x="3494239" y="1263630"/>
            <a:ext cx="1793379" cy="243462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879628" y="-18179"/>
            <a:ext cx="107097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sz="3200" b="1" dirty="0"/>
              <a:t>Indica el globo con la imagen  que no comienza con la vocal O </a:t>
            </a:r>
            <a:endParaRPr lang="es-CL" sz="3200" dirty="0"/>
          </a:p>
        </p:txBody>
      </p:sp>
    </p:spTree>
    <p:extLst>
      <p:ext uri="{BB962C8B-B14F-4D97-AF65-F5344CB8AC3E}">
        <p14:creationId xmlns:p14="http://schemas.microsoft.com/office/powerpoint/2010/main" val="320344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8" descr="Best 50+ Kindergarten PowerPoint Backgrounds on HipWallpaper | Awsome  PowerPoint Backgrounds, Awesome PowerPoint Backgrounds and Tablet  PowerPoint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294" y="-29980"/>
            <a:ext cx="12257293" cy="6881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Imagen 93">
            <a:extLst>
              <a:ext uri="{FF2B5EF4-FFF2-40B4-BE49-F238E27FC236}">
                <a16:creationId xmlns:a16="http://schemas.microsoft.com/office/drawing/2014/main" xmlns="" id="{B1F3E2B3-F5D1-4FA4-9AE4-9BBC56175C2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9550" b="82000" l="6200" r="46800">
                        <a14:foregroundMark x1="29950" y1="71350" x2="31900" y2="74650"/>
                      </a14:backgroundRemoval>
                    </a14:imgEffect>
                  </a14:imgLayer>
                </a14:imgProps>
              </a:ext>
            </a:extLst>
          </a:blip>
          <a:srcRect l="7131" t="50529" r="55333" b="20300"/>
          <a:stretch/>
        </p:blipFill>
        <p:spPr>
          <a:xfrm rot="315061">
            <a:off x="680444" y="891159"/>
            <a:ext cx="4158163" cy="3231467"/>
          </a:xfrm>
          <a:prstGeom prst="rect">
            <a:avLst/>
          </a:prstGeom>
        </p:spPr>
      </p:pic>
      <p:pic>
        <p:nvPicPr>
          <p:cNvPr id="98" name="Imagen 97">
            <a:extLst>
              <a:ext uri="{FF2B5EF4-FFF2-40B4-BE49-F238E27FC236}">
                <a16:creationId xmlns:a16="http://schemas.microsoft.com/office/drawing/2014/main" xmlns="" id="{4FE55E76-C6BC-4F89-9B00-00E2F975F43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7600" b="70350" l="10900" r="49250">
                        <a14:foregroundMark x1="30500" y1="47150" x2="31250" y2="53150"/>
                      </a14:backgroundRemoval>
                    </a14:imgEffect>
                  </a14:imgLayer>
                </a14:imgProps>
              </a:ext>
            </a:extLst>
          </a:blip>
          <a:srcRect l="13329" t="20529" r="57488" b="33585"/>
          <a:stretch/>
        </p:blipFill>
        <p:spPr>
          <a:xfrm rot="4884798">
            <a:off x="5098225" y="173259"/>
            <a:ext cx="2943219" cy="4627807"/>
          </a:xfrm>
          <a:prstGeom prst="rect">
            <a:avLst/>
          </a:prstGeom>
        </p:spPr>
      </p:pic>
      <p:grpSp>
        <p:nvGrpSpPr>
          <p:cNvPr id="93" name="Google Shape;3086;p76">
            <a:extLst>
              <a:ext uri="{FF2B5EF4-FFF2-40B4-BE49-F238E27FC236}">
                <a16:creationId xmlns:a16="http://schemas.microsoft.com/office/drawing/2014/main" xmlns="" id="{F8ADEF92-A6BF-4CFA-B761-59E2ABDE226B}"/>
              </a:ext>
            </a:extLst>
          </p:cNvPr>
          <p:cNvGrpSpPr/>
          <p:nvPr/>
        </p:nvGrpSpPr>
        <p:grpSpPr>
          <a:xfrm>
            <a:off x="4333501" y="3398039"/>
            <a:ext cx="4147891" cy="6477215"/>
            <a:chOff x="2135062" y="1493404"/>
            <a:chExt cx="2212874" cy="3654094"/>
          </a:xfrm>
        </p:grpSpPr>
        <p:sp>
          <p:nvSpPr>
            <p:cNvPr id="95" name="Google Shape;3087;p76">
              <a:extLst>
                <a:ext uri="{FF2B5EF4-FFF2-40B4-BE49-F238E27FC236}">
                  <a16:creationId xmlns:a16="http://schemas.microsoft.com/office/drawing/2014/main" xmlns="" id="{F7B7C257-F1BF-42D6-A860-FE4C86A3ED99}"/>
                </a:ext>
              </a:extLst>
            </p:cNvPr>
            <p:cNvSpPr/>
            <p:nvPr/>
          </p:nvSpPr>
          <p:spPr>
            <a:xfrm>
              <a:off x="4171440" y="2946660"/>
              <a:ext cx="95785" cy="16868"/>
            </a:xfrm>
            <a:custGeom>
              <a:avLst/>
              <a:gdLst/>
              <a:ahLst/>
              <a:cxnLst/>
              <a:rect l="l" t="t" r="r" b="b"/>
              <a:pathLst>
                <a:path w="2067" h="364" extrusionOk="0">
                  <a:moveTo>
                    <a:pt x="1654" y="0"/>
                  </a:moveTo>
                  <a:cubicBezTo>
                    <a:pt x="1316" y="0"/>
                    <a:pt x="768" y="63"/>
                    <a:pt x="0" y="363"/>
                  </a:cubicBezTo>
                  <a:lnTo>
                    <a:pt x="2052" y="31"/>
                  </a:lnTo>
                  <a:lnTo>
                    <a:pt x="2052" y="31"/>
                  </a:lnTo>
                  <a:cubicBezTo>
                    <a:pt x="2055" y="31"/>
                    <a:pt x="2057" y="31"/>
                    <a:pt x="2059" y="31"/>
                  </a:cubicBezTo>
                  <a:cubicBezTo>
                    <a:pt x="2064" y="31"/>
                    <a:pt x="2067" y="31"/>
                    <a:pt x="2067" y="29"/>
                  </a:cubicBezTo>
                  <a:lnTo>
                    <a:pt x="2067" y="29"/>
                  </a:lnTo>
                  <a:lnTo>
                    <a:pt x="2052" y="31"/>
                  </a:lnTo>
                  <a:lnTo>
                    <a:pt x="2052" y="31"/>
                  </a:lnTo>
                  <a:cubicBezTo>
                    <a:pt x="2010" y="28"/>
                    <a:pt x="1878" y="0"/>
                    <a:pt x="1654" y="0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96" name="Google Shape;3088;p76">
              <a:extLst>
                <a:ext uri="{FF2B5EF4-FFF2-40B4-BE49-F238E27FC236}">
                  <a16:creationId xmlns:a16="http://schemas.microsoft.com/office/drawing/2014/main" xmlns="" id="{9CAA7824-CF64-49DB-BBC5-1E1BC2388359}"/>
                </a:ext>
              </a:extLst>
            </p:cNvPr>
            <p:cNvGrpSpPr/>
            <p:nvPr/>
          </p:nvGrpSpPr>
          <p:grpSpPr>
            <a:xfrm>
              <a:off x="2135062" y="1493404"/>
              <a:ext cx="2212874" cy="3654094"/>
              <a:chOff x="14414750" y="5655625"/>
              <a:chExt cx="1193825" cy="1971350"/>
            </a:xfrm>
          </p:grpSpPr>
          <p:sp>
            <p:nvSpPr>
              <p:cNvPr id="97" name="Google Shape;3089;p76">
                <a:extLst>
                  <a:ext uri="{FF2B5EF4-FFF2-40B4-BE49-F238E27FC236}">
                    <a16:creationId xmlns:a16="http://schemas.microsoft.com/office/drawing/2014/main" xmlns="" id="{C1B110F9-86BC-4B14-B35D-389D52A332F2}"/>
                  </a:ext>
                </a:extLst>
              </p:cNvPr>
              <p:cNvSpPr/>
              <p:nvPr/>
            </p:nvSpPr>
            <p:spPr>
              <a:xfrm>
                <a:off x="14782550" y="6626525"/>
                <a:ext cx="430875" cy="151550"/>
              </a:xfrm>
              <a:custGeom>
                <a:avLst/>
                <a:gdLst/>
                <a:ahLst/>
                <a:cxnLst/>
                <a:rect l="l" t="t" r="r" b="b"/>
                <a:pathLst>
                  <a:path w="17235" h="6062" extrusionOk="0">
                    <a:moveTo>
                      <a:pt x="14863" y="0"/>
                    </a:moveTo>
                    <a:cubicBezTo>
                      <a:pt x="9413" y="0"/>
                      <a:pt x="810" y="3031"/>
                      <a:pt x="0" y="6061"/>
                    </a:cubicBezTo>
                    <a:cubicBezTo>
                      <a:pt x="0" y="6061"/>
                      <a:pt x="15532" y="1988"/>
                      <a:pt x="17235" y="256"/>
                    </a:cubicBezTo>
                    <a:cubicBezTo>
                      <a:pt x="16560" y="81"/>
                      <a:pt x="15754" y="0"/>
                      <a:pt x="14863" y="0"/>
                    </a:cubicBezTo>
                    <a:close/>
                  </a:path>
                </a:pathLst>
              </a:custGeom>
              <a:solidFill>
                <a:srgbClr val="79567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9" name="Google Shape;3090;p76">
                <a:extLst>
                  <a:ext uri="{FF2B5EF4-FFF2-40B4-BE49-F238E27FC236}">
                    <a16:creationId xmlns:a16="http://schemas.microsoft.com/office/drawing/2014/main" xmlns="" id="{C12F024B-46FC-4473-90AF-4004CFA5C078}"/>
                  </a:ext>
                </a:extLst>
              </p:cNvPr>
              <p:cNvSpPr/>
              <p:nvPr/>
            </p:nvSpPr>
            <p:spPr>
              <a:xfrm>
                <a:off x="14872975" y="7535650"/>
                <a:ext cx="57775" cy="88175"/>
              </a:xfrm>
              <a:custGeom>
                <a:avLst/>
                <a:gdLst/>
                <a:ahLst/>
                <a:cxnLst/>
                <a:rect l="l" t="t" r="r" b="b"/>
                <a:pathLst>
                  <a:path w="2311" h="3527" extrusionOk="0">
                    <a:moveTo>
                      <a:pt x="1611" y="1"/>
                    </a:moveTo>
                    <a:cubicBezTo>
                      <a:pt x="1247" y="183"/>
                      <a:pt x="669" y="457"/>
                      <a:pt x="0" y="822"/>
                    </a:cubicBezTo>
                    <a:cubicBezTo>
                      <a:pt x="517" y="1946"/>
                      <a:pt x="1003" y="2919"/>
                      <a:pt x="1429" y="3527"/>
                    </a:cubicBezTo>
                    <a:cubicBezTo>
                      <a:pt x="2310" y="2980"/>
                      <a:pt x="2128" y="852"/>
                      <a:pt x="1702" y="183"/>
                    </a:cubicBezTo>
                    <a:cubicBezTo>
                      <a:pt x="1672" y="153"/>
                      <a:pt x="1642" y="92"/>
                      <a:pt x="1611" y="1"/>
                    </a:cubicBezTo>
                    <a:close/>
                  </a:path>
                </a:pathLst>
              </a:custGeom>
              <a:solidFill>
                <a:srgbClr val="ECEFF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0" name="Google Shape;3091;p76">
                <a:extLst>
                  <a:ext uri="{FF2B5EF4-FFF2-40B4-BE49-F238E27FC236}">
                    <a16:creationId xmlns:a16="http://schemas.microsoft.com/office/drawing/2014/main" xmlns="" id="{F4C03078-F728-4001-8F23-3F54C8A503C8}"/>
                  </a:ext>
                </a:extLst>
              </p:cNvPr>
              <p:cNvSpPr/>
              <p:nvPr/>
            </p:nvSpPr>
            <p:spPr>
              <a:xfrm>
                <a:off x="14786350" y="7283375"/>
                <a:ext cx="129200" cy="272825"/>
              </a:xfrm>
              <a:custGeom>
                <a:avLst/>
                <a:gdLst/>
                <a:ahLst/>
                <a:cxnLst/>
                <a:rect l="l" t="t" r="r" b="b"/>
                <a:pathLst>
                  <a:path w="5168" h="10913" extrusionOk="0">
                    <a:moveTo>
                      <a:pt x="2584" y="1"/>
                    </a:moveTo>
                    <a:cubicBezTo>
                      <a:pt x="2462" y="213"/>
                      <a:pt x="973" y="1308"/>
                      <a:pt x="0" y="2037"/>
                    </a:cubicBezTo>
                    <a:cubicBezTo>
                      <a:pt x="578" y="3648"/>
                      <a:pt x="2097" y="7843"/>
                      <a:pt x="3465" y="10913"/>
                    </a:cubicBezTo>
                    <a:cubicBezTo>
                      <a:pt x="4164" y="10548"/>
                      <a:pt x="4712" y="10274"/>
                      <a:pt x="5076" y="10092"/>
                    </a:cubicBezTo>
                    <a:cubicBezTo>
                      <a:pt x="4681" y="8724"/>
                      <a:pt x="5167" y="2888"/>
                      <a:pt x="5167" y="2888"/>
                    </a:cubicBezTo>
                    <a:lnTo>
                      <a:pt x="2584" y="1"/>
                    </a:ln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1" name="Google Shape;3092;p76">
                <a:extLst>
                  <a:ext uri="{FF2B5EF4-FFF2-40B4-BE49-F238E27FC236}">
                    <a16:creationId xmlns:a16="http://schemas.microsoft.com/office/drawing/2014/main" xmlns="" id="{F42C2ED1-EBCB-486A-BC61-CCC627EED395}"/>
                  </a:ext>
                </a:extLst>
              </p:cNvPr>
              <p:cNvSpPr/>
              <p:nvPr/>
            </p:nvSpPr>
            <p:spPr>
              <a:xfrm>
                <a:off x="14765825" y="7334300"/>
                <a:ext cx="142875" cy="292675"/>
              </a:xfrm>
              <a:custGeom>
                <a:avLst/>
                <a:gdLst/>
                <a:ahLst/>
                <a:cxnLst/>
                <a:rect l="l" t="t" r="r" b="b"/>
                <a:pathLst>
                  <a:path w="5715" h="11707" extrusionOk="0">
                    <a:moveTo>
                      <a:pt x="821" y="0"/>
                    </a:moveTo>
                    <a:cubicBezTo>
                      <a:pt x="335" y="334"/>
                      <a:pt x="1" y="578"/>
                      <a:pt x="1" y="578"/>
                    </a:cubicBezTo>
                    <a:cubicBezTo>
                      <a:pt x="1" y="578"/>
                      <a:pt x="1490" y="6322"/>
                      <a:pt x="3070" y="9514"/>
                    </a:cubicBezTo>
                    <a:cubicBezTo>
                      <a:pt x="3618" y="10608"/>
                      <a:pt x="4165" y="11398"/>
                      <a:pt x="4681" y="11581"/>
                    </a:cubicBezTo>
                    <a:cubicBezTo>
                      <a:pt x="4885" y="11668"/>
                      <a:pt x="5074" y="11706"/>
                      <a:pt x="5243" y="11706"/>
                    </a:cubicBezTo>
                    <a:cubicBezTo>
                      <a:pt x="5428" y="11706"/>
                      <a:pt x="5588" y="11660"/>
                      <a:pt x="5715" y="11581"/>
                    </a:cubicBezTo>
                    <a:cubicBezTo>
                      <a:pt x="5289" y="10973"/>
                      <a:pt x="4803" y="10000"/>
                      <a:pt x="4286" y="8876"/>
                    </a:cubicBezTo>
                    <a:cubicBezTo>
                      <a:pt x="2918" y="5806"/>
                      <a:pt x="1399" y="1611"/>
                      <a:pt x="821" y="0"/>
                    </a:cubicBezTo>
                    <a:close/>
                  </a:path>
                </a:pathLst>
              </a:custGeom>
              <a:solidFill>
                <a:srgbClr val="DEE4F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3" name="Google Shape;3093;p76">
                <a:extLst>
                  <a:ext uri="{FF2B5EF4-FFF2-40B4-BE49-F238E27FC236}">
                    <a16:creationId xmlns:a16="http://schemas.microsoft.com/office/drawing/2014/main" xmlns="" id="{CA539EB1-22FC-4CAE-8896-3661FAD0C996}"/>
                  </a:ext>
                </a:extLst>
              </p:cNvPr>
              <p:cNvSpPr/>
              <p:nvPr/>
            </p:nvSpPr>
            <p:spPr>
              <a:xfrm>
                <a:off x="15219475" y="7284125"/>
                <a:ext cx="241675" cy="48675"/>
              </a:xfrm>
              <a:custGeom>
                <a:avLst/>
                <a:gdLst/>
                <a:ahLst/>
                <a:cxnLst/>
                <a:rect l="l" t="t" r="r" b="b"/>
                <a:pathLst>
                  <a:path w="9667" h="1947" extrusionOk="0">
                    <a:moveTo>
                      <a:pt x="153" y="1"/>
                    </a:moveTo>
                    <a:cubicBezTo>
                      <a:pt x="153" y="609"/>
                      <a:pt x="153" y="1095"/>
                      <a:pt x="122" y="1217"/>
                    </a:cubicBezTo>
                    <a:cubicBezTo>
                      <a:pt x="1" y="1612"/>
                      <a:pt x="9667" y="1946"/>
                      <a:pt x="9667" y="1946"/>
                    </a:cubicBezTo>
                    <a:cubicBezTo>
                      <a:pt x="9667" y="1946"/>
                      <a:pt x="9606" y="1490"/>
                      <a:pt x="9393" y="974"/>
                    </a:cubicBezTo>
                    <a:cubicBezTo>
                      <a:pt x="6809" y="700"/>
                      <a:pt x="1672" y="123"/>
                      <a:pt x="153" y="1"/>
                    </a:cubicBezTo>
                    <a:close/>
                  </a:path>
                </a:pathLst>
              </a:custGeom>
              <a:solidFill>
                <a:srgbClr val="DEE4F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4" name="Google Shape;3094;p76">
                <a:extLst>
                  <a:ext uri="{FF2B5EF4-FFF2-40B4-BE49-F238E27FC236}">
                    <a16:creationId xmlns:a16="http://schemas.microsoft.com/office/drawing/2014/main" xmlns="" id="{A6606693-3B5D-4965-AF0D-947FB7F388FD}"/>
                  </a:ext>
                </a:extLst>
              </p:cNvPr>
              <p:cNvSpPr/>
              <p:nvPr/>
            </p:nvSpPr>
            <p:spPr>
              <a:xfrm>
                <a:off x="15222525" y="7167125"/>
                <a:ext cx="183900" cy="133750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5350" extrusionOk="0">
                    <a:moveTo>
                      <a:pt x="0" y="0"/>
                    </a:moveTo>
                    <a:cubicBezTo>
                      <a:pt x="0" y="0"/>
                      <a:pt x="61" y="2918"/>
                      <a:pt x="31" y="4681"/>
                    </a:cubicBezTo>
                    <a:cubicBezTo>
                      <a:pt x="1095" y="4772"/>
                      <a:pt x="3861" y="5046"/>
                      <a:pt x="6353" y="5350"/>
                    </a:cubicBezTo>
                    <a:cubicBezTo>
                      <a:pt x="6718" y="4833"/>
                      <a:pt x="7113" y="4438"/>
                      <a:pt x="7356" y="4225"/>
                    </a:cubicBezTo>
                    <a:cubicBezTo>
                      <a:pt x="7295" y="4225"/>
                      <a:pt x="7234" y="4225"/>
                      <a:pt x="7174" y="4255"/>
                    </a:cubicBezTo>
                    <a:cubicBezTo>
                      <a:pt x="7079" y="4274"/>
                      <a:pt x="6985" y="4283"/>
                      <a:pt x="6891" y="4283"/>
                    </a:cubicBezTo>
                    <a:cubicBezTo>
                      <a:pt x="5010" y="4283"/>
                      <a:pt x="3465" y="669"/>
                      <a:pt x="3465" y="66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6" name="Google Shape;3095;p76">
                <a:extLst>
                  <a:ext uri="{FF2B5EF4-FFF2-40B4-BE49-F238E27FC236}">
                    <a16:creationId xmlns:a16="http://schemas.microsoft.com/office/drawing/2014/main" xmlns="" id="{630C04D5-E6FF-4193-887A-01BE57B4CD5A}"/>
                  </a:ext>
                </a:extLst>
              </p:cNvPr>
              <p:cNvSpPr/>
              <p:nvPr/>
            </p:nvSpPr>
            <p:spPr>
              <a:xfrm>
                <a:off x="15381350" y="7272450"/>
                <a:ext cx="72950" cy="36025"/>
              </a:xfrm>
              <a:custGeom>
                <a:avLst/>
                <a:gdLst/>
                <a:ahLst/>
                <a:cxnLst/>
                <a:rect l="l" t="t" r="r" b="b"/>
                <a:pathLst>
                  <a:path w="2918" h="1441" extrusionOk="0">
                    <a:moveTo>
                      <a:pt x="1204" y="0"/>
                    </a:moveTo>
                    <a:cubicBezTo>
                      <a:pt x="1139" y="0"/>
                      <a:pt x="1072" y="4"/>
                      <a:pt x="1003" y="12"/>
                    </a:cubicBezTo>
                    <a:cubicBezTo>
                      <a:pt x="760" y="225"/>
                      <a:pt x="365" y="620"/>
                      <a:pt x="0" y="1106"/>
                    </a:cubicBezTo>
                    <a:cubicBezTo>
                      <a:pt x="1094" y="1228"/>
                      <a:pt x="2128" y="1349"/>
                      <a:pt x="2918" y="1441"/>
                    </a:cubicBezTo>
                    <a:cubicBezTo>
                      <a:pt x="2662" y="787"/>
                      <a:pt x="2141" y="0"/>
                      <a:pt x="1204" y="0"/>
                    </a:cubicBezTo>
                    <a:close/>
                  </a:path>
                </a:pathLst>
              </a:custGeom>
              <a:solidFill>
                <a:srgbClr val="ECEFF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7" name="Google Shape;3096;p76">
                <a:extLst>
                  <a:ext uri="{FF2B5EF4-FFF2-40B4-BE49-F238E27FC236}">
                    <a16:creationId xmlns:a16="http://schemas.microsoft.com/office/drawing/2014/main" xmlns="" id="{E0D7EFD2-601A-49D5-AE77-5576430DB7C8}"/>
                  </a:ext>
                </a:extLst>
              </p:cNvPr>
              <p:cNvSpPr/>
              <p:nvPr/>
            </p:nvSpPr>
            <p:spPr>
              <a:xfrm>
                <a:off x="14816750" y="7204350"/>
                <a:ext cx="169475" cy="160350"/>
              </a:xfrm>
              <a:custGeom>
                <a:avLst/>
                <a:gdLst/>
                <a:ahLst/>
                <a:cxnLst/>
                <a:rect l="l" t="t" r="r" b="b"/>
                <a:pathLst>
                  <a:path w="6779" h="6414" extrusionOk="0">
                    <a:moveTo>
                      <a:pt x="1429" y="0"/>
                    </a:moveTo>
                    <a:cubicBezTo>
                      <a:pt x="638" y="1003"/>
                      <a:pt x="669" y="2888"/>
                      <a:pt x="669" y="2888"/>
                    </a:cubicBezTo>
                    <a:cubicBezTo>
                      <a:pt x="669" y="2888"/>
                      <a:pt x="0" y="5715"/>
                      <a:pt x="4073" y="6414"/>
                    </a:cubicBezTo>
                    <a:cubicBezTo>
                      <a:pt x="6778" y="3982"/>
                      <a:pt x="6414" y="3830"/>
                      <a:pt x="6414" y="3830"/>
                    </a:cubicBezTo>
                    <a:cubicBezTo>
                      <a:pt x="6414" y="3830"/>
                      <a:pt x="2249" y="1915"/>
                      <a:pt x="1429" y="0"/>
                    </a:cubicBezTo>
                    <a:close/>
                  </a:path>
                </a:pathLst>
              </a:custGeom>
              <a:solidFill>
                <a:srgbClr val="ECEFF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8" name="Google Shape;3097;p76">
                <a:extLst>
                  <a:ext uri="{FF2B5EF4-FFF2-40B4-BE49-F238E27FC236}">
                    <a16:creationId xmlns:a16="http://schemas.microsoft.com/office/drawing/2014/main" xmlns="" id="{1468ED5B-1830-42C9-B878-76F798952E01}"/>
                  </a:ext>
                </a:extLst>
              </p:cNvPr>
              <p:cNvSpPr/>
              <p:nvPr/>
            </p:nvSpPr>
            <p:spPr>
              <a:xfrm>
                <a:off x="15198975" y="7115450"/>
                <a:ext cx="156550" cy="80025"/>
              </a:xfrm>
              <a:custGeom>
                <a:avLst/>
                <a:gdLst/>
                <a:ahLst/>
                <a:cxnLst/>
                <a:rect l="l" t="t" r="r" b="b"/>
                <a:pathLst>
                  <a:path w="6262" h="3201" extrusionOk="0">
                    <a:moveTo>
                      <a:pt x="0" y="0"/>
                    </a:moveTo>
                    <a:cubicBezTo>
                      <a:pt x="0" y="0"/>
                      <a:pt x="243" y="2158"/>
                      <a:pt x="973" y="2645"/>
                    </a:cubicBezTo>
                    <a:cubicBezTo>
                      <a:pt x="1404" y="2963"/>
                      <a:pt x="2644" y="3201"/>
                      <a:pt x="3674" y="3201"/>
                    </a:cubicBezTo>
                    <a:cubicBezTo>
                      <a:pt x="4314" y="3201"/>
                      <a:pt x="4874" y="3109"/>
                      <a:pt x="5107" y="2888"/>
                    </a:cubicBezTo>
                    <a:cubicBezTo>
                      <a:pt x="5714" y="2310"/>
                      <a:pt x="6262" y="213"/>
                      <a:pt x="6262" y="213"/>
                    </a:cubicBezTo>
                    <a:lnTo>
                      <a:pt x="6262" y="213"/>
                    </a:lnTo>
                    <a:cubicBezTo>
                      <a:pt x="6261" y="213"/>
                      <a:pt x="4848" y="456"/>
                      <a:pt x="3206" y="456"/>
                    </a:cubicBezTo>
                    <a:cubicBezTo>
                      <a:pt x="2124" y="456"/>
                      <a:pt x="942" y="350"/>
                      <a:pt x="0" y="0"/>
                    </a:cubicBezTo>
                    <a:close/>
                  </a:path>
                </a:pathLst>
              </a:custGeom>
              <a:solidFill>
                <a:srgbClr val="ECEFF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9" name="Google Shape;3098;p76">
                <a:extLst>
                  <a:ext uri="{FF2B5EF4-FFF2-40B4-BE49-F238E27FC236}">
                    <a16:creationId xmlns:a16="http://schemas.microsoft.com/office/drawing/2014/main" xmlns="" id="{95D9D00D-A7D8-4753-9E0F-D2E89A84B1C2}"/>
                  </a:ext>
                </a:extLst>
              </p:cNvPr>
              <p:cNvSpPr/>
              <p:nvPr/>
            </p:nvSpPr>
            <p:spPr>
              <a:xfrm>
                <a:off x="14816750" y="6616200"/>
                <a:ext cx="369325" cy="660350"/>
              </a:xfrm>
              <a:custGeom>
                <a:avLst/>
                <a:gdLst/>
                <a:ahLst/>
                <a:cxnLst/>
                <a:rect l="l" t="t" r="r" b="b"/>
                <a:pathLst>
                  <a:path w="14773" h="26414" extrusionOk="0">
                    <a:moveTo>
                      <a:pt x="12918" y="0"/>
                    </a:moveTo>
                    <a:lnTo>
                      <a:pt x="0" y="4833"/>
                    </a:lnTo>
                    <a:cubicBezTo>
                      <a:pt x="0" y="4833"/>
                      <a:pt x="182" y="13070"/>
                      <a:pt x="5441" y="14955"/>
                    </a:cubicBezTo>
                    <a:cubicBezTo>
                      <a:pt x="3404" y="18450"/>
                      <a:pt x="1550" y="24712"/>
                      <a:pt x="1550" y="24712"/>
                    </a:cubicBezTo>
                    <a:lnTo>
                      <a:pt x="3009" y="26414"/>
                    </a:lnTo>
                    <a:cubicBezTo>
                      <a:pt x="5471" y="22888"/>
                      <a:pt x="9818" y="16353"/>
                      <a:pt x="9453" y="14803"/>
                    </a:cubicBezTo>
                    <a:cubicBezTo>
                      <a:pt x="8936" y="12675"/>
                      <a:pt x="4316" y="8724"/>
                      <a:pt x="4742" y="5775"/>
                    </a:cubicBezTo>
                    <a:cubicBezTo>
                      <a:pt x="7325" y="3617"/>
                      <a:pt x="12523" y="2006"/>
                      <a:pt x="14772" y="1398"/>
                    </a:cubicBezTo>
                    <a:cubicBezTo>
                      <a:pt x="13648" y="578"/>
                      <a:pt x="12918" y="0"/>
                      <a:pt x="12918" y="0"/>
                    </a:cubicBezTo>
                    <a:close/>
                  </a:path>
                </a:pathLst>
              </a:custGeom>
              <a:solidFill>
                <a:srgbClr val="62CFE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" name="Google Shape;3099;p76">
                <a:extLst>
                  <a:ext uri="{FF2B5EF4-FFF2-40B4-BE49-F238E27FC236}">
                    <a16:creationId xmlns:a16="http://schemas.microsoft.com/office/drawing/2014/main" xmlns="" id="{54D13234-D477-44D4-9198-47A08DC0A1E4}"/>
                  </a:ext>
                </a:extLst>
              </p:cNvPr>
              <p:cNvSpPr/>
              <p:nvPr/>
            </p:nvSpPr>
            <p:spPr>
              <a:xfrm>
                <a:off x="14889592" y="6651150"/>
                <a:ext cx="552450" cy="670250"/>
              </a:xfrm>
              <a:custGeom>
                <a:avLst/>
                <a:gdLst/>
                <a:ahLst/>
                <a:cxnLst/>
                <a:rect l="l" t="t" r="r" b="b"/>
                <a:pathLst>
                  <a:path w="22098" h="26810" extrusionOk="0">
                    <a:moveTo>
                      <a:pt x="11763" y="0"/>
                    </a:moveTo>
                    <a:cubicBezTo>
                      <a:pt x="9514" y="608"/>
                      <a:pt x="4316" y="2219"/>
                      <a:pt x="1733" y="4377"/>
                    </a:cubicBezTo>
                    <a:cubicBezTo>
                      <a:pt x="1307" y="7326"/>
                      <a:pt x="5927" y="11277"/>
                      <a:pt x="6444" y="13405"/>
                    </a:cubicBezTo>
                    <a:cubicBezTo>
                      <a:pt x="6809" y="14955"/>
                      <a:pt x="2462" y="21490"/>
                      <a:pt x="0" y="25016"/>
                    </a:cubicBezTo>
                    <a:lnTo>
                      <a:pt x="1550" y="26809"/>
                    </a:lnTo>
                    <a:cubicBezTo>
                      <a:pt x="1550" y="26809"/>
                      <a:pt x="8511" y="17691"/>
                      <a:pt x="8967" y="15958"/>
                    </a:cubicBezTo>
                    <a:cubicBezTo>
                      <a:pt x="9392" y="14195"/>
                      <a:pt x="6870" y="5990"/>
                      <a:pt x="6870" y="5988"/>
                    </a:cubicBezTo>
                    <a:lnTo>
                      <a:pt x="6870" y="5988"/>
                    </a:lnTo>
                    <a:cubicBezTo>
                      <a:pt x="6871" y="5989"/>
                      <a:pt x="12246" y="10669"/>
                      <a:pt x="14267" y="10669"/>
                    </a:cubicBezTo>
                    <a:cubicBezTo>
                      <a:pt x="14273" y="10669"/>
                      <a:pt x="14280" y="10669"/>
                      <a:pt x="14286" y="10669"/>
                    </a:cubicBezTo>
                    <a:lnTo>
                      <a:pt x="14286" y="10669"/>
                    </a:lnTo>
                    <a:cubicBezTo>
                      <a:pt x="14286" y="10669"/>
                      <a:pt x="11186" y="15259"/>
                      <a:pt x="13253" y="19514"/>
                    </a:cubicBezTo>
                    <a:cubicBezTo>
                      <a:pt x="14522" y="20069"/>
                      <a:pt x="15456" y="20234"/>
                      <a:pt x="16119" y="20234"/>
                    </a:cubicBezTo>
                    <a:cubicBezTo>
                      <a:pt x="17091" y="20234"/>
                      <a:pt x="17478" y="19879"/>
                      <a:pt x="17478" y="19879"/>
                    </a:cubicBezTo>
                    <a:cubicBezTo>
                      <a:pt x="17478" y="19879"/>
                      <a:pt x="22098" y="9119"/>
                      <a:pt x="21308" y="7569"/>
                    </a:cubicBezTo>
                    <a:cubicBezTo>
                      <a:pt x="21004" y="6991"/>
                      <a:pt x="14924" y="2371"/>
                      <a:pt x="11763" y="0"/>
                    </a:cubicBezTo>
                    <a:close/>
                  </a:path>
                </a:pathLst>
              </a:custGeom>
              <a:solidFill>
                <a:srgbClr val="98DAE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1" name="Google Shape;3100;p76">
                <a:extLst>
                  <a:ext uri="{FF2B5EF4-FFF2-40B4-BE49-F238E27FC236}">
                    <a16:creationId xmlns:a16="http://schemas.microsoft.com/office/drawing/2014/main" xmlns="" id="{1C7B0A49-1FEF-4B3E-9EEB-723E9130188F}"/>
                  </a:ext>
                </a:extLst>
              </p:cNvPr>
              <p:cNvSpPr/>
              <p:nvPr/>
            </p:nvSpPr>
            <p:spPr>
              <a:xfrm>
                <a:off x="15485500" y="6442175"/>
                <a:ext cx="5275" cy="4025"/>
              </a:xfrm>
              <a:custGeom>
                <a:avLst/>
                <a:gdLst/>
                <a:ahLst/>
                <a:cxnLst/>
                <a:rect l="l" t="t" r="r" b="b"/>
                <a:pathLst>
                  <a:path w="211" h="161" extrusionOk="0">
                    <a:moveTo>
                      <a:pt x="211" y="1"/>
                    </a:moveTo>
                    <a:lnTo>
                      <a:pt x="211" y="1"/>
                    </a:lnTo>
                    <a:cubicBezTo>
                      <a:pt x="85" y="101"/>
                      <a:pt x="1" y="160"/>
                      <a:pt x="10" y="160"/>
                    </a:cubicBezTo>
                    <a:cubicBezTo>
                      <a:pt x="12" y="160"/>
                      <a:pt x="18" y="158"/>
                      <a:pt x="29" y="153"/>
                    </a:cubicBezTo>
                    <a:cubicBezTo>
                      <a:pt x="89" y="153"/>
                      <a:pt x="150" y="92"/>
                      <a:pt x="211" y="1"/>
                    </a:cubicBezTo>
                    <a:close/>
                  </a:path>
                </a:pathLst>
              </a:custGeom>
              <a:solidFill>
                <a:srgbClr val="DB8F8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2" name="Google Shape;3101;p76">
                <a:extLst>
                  <a:ext uri="{FF2B5EF4-FFF2-40B4-BE49-F238E27FC236}">
                    <a16:creationId xmlns:a16="http://schemas.microsoft.com/office/drawing/2014/main" xmlns="" id="{48B5F0A4-BBB5-4725-9F7B-24372ED23CB6}"/>
                  </a:ext>
                </a:extLst>
              </p:cNvPr>
              <p:cNvSpPr/>
              <p:nvPr/>
            </p:nvSpPr>
            <p:spPr>
              <a:xfrm>
                <a:off x="15073246" y="6375411"/>
                <a:ext cx="471925" cy="221579"/>
              </a:xfrm>
              <a:custGeom>
                <a:avLst/>
                <a:gdLst/>
                <a:ahLst/>
                <a:cxnLst/>
                <a:rect l="l" t="t" r="r" b="b"/>
                <a:pathLst>
                  <a:path w="18877" h="9159" extrusionOk="0">
                    <a:moveTo>
                      <a:pt x="1886" y="1"/>
                    </a:moveTo>
                    <a:lnTo>
                      <a:pt x="1" y="2919"/>
                    </a:lnTo>
                    <a:cubicBezTo>
                      <a:pt x="1" y="2919"/>
                      <a:pt x="578" y="6931"/>
                      <a:pt x="2737" y="8724"/>
                    </a:cubicBezTo>
                    <a:cubicBezTo>
                      <a:pt x="3099" y="9028"/>
                      <a:pt x="3793" y="9159"/>
                      <a:pt x="4702" y="9159"/>
                    </a:cubicBezTo>
                    <a:cubicBezTo>
                      <a:pt x="8439" y="9159"/>
                      <a:pt x="15821" y="6945"/>
                      <a:pt x="18877" y="5381"/>
                    </a:cubicBezTo>
                    <a:lnTo>
                      <a:pt x="18877" y="5381"/>
                    </a:lnTo>
                    <a:cubicBezTo>
                      <a:pt x="15716" y="6232"/>
                      <a:pt x="8968" y="7934"/>
                      <a:pt x="6597" y="8116"/>
                    </a:cubicBezTo>
                    <a:cubicBezTo>
                      <a:pt x="6538" y="8120"/>
                      <a:pt x="6479" y="8121"/>
                      <a:pt x="6420" y="8121"/>
                    </a:cubicBezTo>
                    <a:cubicBezTo>
                      <a:pt x="3357" y="8121"/>
                      <a:pt x="1308" y="3527"/>
                      <a:pt x="1308" y="3527"/>
                    </a:cubicBezTo>
                    <a:lnTo>
                      <a:pt x="2797" y="1064"/>
                    </a:lnTo>
                    <a:lnTo>
                      <a:pt x="1886" y="1"/>
                    </a:lnTo>
                    <a:close/>
                  </a:path>
                </a:pathLst>
              </a:custGeom>
              <a:solidFill>
                <a:srgbClr val="DB8F8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3" name="Google Shape;3102;p76">
                <a:extLst>
                  <a:ext uri="{FF2B5EF4-FFF2-40B4-BE49-F238E27FC236}">
                    <a16:creationId xmlns:a16="http://schemas.microsoft.com/office/drawing/2014/main" xmlns="" id="{6121DB40-12C0-42DA-B439-39F9579DE3F8}"/>
                  </a:ext>
                </a:extLst>
              </p:cNvPr>
              <p:cNvSpPr/>
              <p:nvPr/>
            </p:nvSpPr>
            <p:spPr>
              <a:xfrm>
                <a:off x="15104725" y="6393067"/>
                <a:ext cx="503850" cy="183475"/>
              </a:xfrm>
              <a:custGeom>
                <a:avLst/>
                <a:gdLst/>
                <a:ahLst/>
                <a:cxnLst/>
                <a:rect l="l" t="t" r="r" b="b"/>
                <a:pathLst>
                  <a:path w="20154" h="7339" extrusionOk="0">
                    <a:moveTo>
                      <a:pt x="15442" y="2013"/>
                    </a:moveTo>
                    <a:cubicBezTo>
                      <a:pt x="15382" y="2103"/>
                      <a:pt x="15321" y="2164"/>
                      <a:pt x="15261" y="2165"/>
                    </a:cubicBezTo>
                    <a:lnTo>
                      <a:pt x="15261" y="2165"/>
                    </a:lnTo>
                    <a:cubicBezTo>
                      <a:pt x="15282" y="2146"/>
                      <a:pt x="15343" y="2092"/>
                      <a:pt x="15442" y="2013"/>
                    </a:cubicBezTo>
                    <a:close/>
                    <a:moveTo>
                      <a:pt x="15803" y="0"/>
                    </a:moveTo>
                    <a:cubicBezTo>
                      <a:pt x="15242" y="0"/>
                      <a:pt x="14776" y="1439"/>
                      <a:pt x="13405" y="1439"/>
                    </a:cubicBezTo>
                    <a:cubicBezTo>
                      <a:pt x="13365" y="1439"/>
                      <a:pt x="13325" y="1438"/>
                      <a:pt x="13284" y="1435"/>
                    </a:cubicBezTo>
                    <a:cubicBezTo>
                      <a:pt x="13262" y="1433"/>
                      <a:pt x="13241" y="1432"/>
                      <a:pt x="13220" y="1432"/>
                    </a:cubicBezTo>
                    <a:cubicBezTo>
                      <a:pt x="12191" y="1432"/>
                      <a:pt x="11491" y="3563"/>
                      <a:pt x="11491" y="3563"/>
                    </a:cubicBezTo>
                    <a:lnTo>
                      <a:pt x="4834" y="4262"/>
                    </a:lnTo>
                    <a:lnTo>
                      <a:pt x="1521" y="310"/>
                    </a:lnTo>
                    <a:lnTo>
                      <a:pt x="1" y="2773"/>
                    </a:lnTo>
                    <a:cubicBezTo>
                      <a:pt x="1" y="2773"/>
                      <a:pt x="2037" y="7339"/>
                      <a:pt x="5085" y="7339"/>
                    </a:cubicBezTo>
                    <a:cubicBezTo>
                      <a:pt x="5152" y="7339"/>
                      <a:pt x="5221" y="7336"/>
                      <a:pt x="5290" y="7332"/>
                    </a:cubicBezTo>
                    <a:cubicBezTo>
                      <a:pt x="7661" y="7180"/>
                      <a:pt x="14409" y="5478"/>
                      <a:pt x="17570" y="4627"/>
                    </a:cubicBezTo>
                    <a:cubicBezTo>
                      <a:pt x="18178" y="4323"/>
                      <a:pt x="18634" y="4019"/>
                      <a:pt x="18816" y="3776"/>
                    </a:cubicBezTo>
                    <a:cubicBezTo>
                      <a:pt x="20153" y="2073"/>
                      <a:pt x="17904" y="1739"/>
                      <a:pt x="17904" y="1739"/>
                    </a:cubicBezTo>
                    <a:cubicBezTo>
                      <a:pt x="17904" y="1739"/>
                      <a:pt x="19272" y="979"/>
                      <a:pt x="18664" y="645"/>
                    </a:cubicBezTo>
                    <a:cubicBezTo>
                      <a:pt x="18619" y="623"/>
                      <a:pt x="18561" y="612"/>
                      <a:pt x="18492" y="612"/>
                    </a:cubicBezTo>
                    <a:cubicBezTo>
                      <a:pt x="17806" y="612"/>
                      <a:pt x="16022" y="1626"/>
                      <a:pt x="15442" y="2013"/>
                    </a:cubicBezTo>
                    <a:cubicBezTo>
                      <a:pt x="15807" y="1526"/>
                      <a:pt x="16354" y="128"/>
                      <a:pt x="15868" y="7"/>
                    </a:cubicBezTo>
                    <a:cubicBezTo>
                      <a:pt x="15846" y="2"/>
                      <a:pt x="15824" y="0"/>
                      <a:pt x="15803" y="0"/>
                    </a:cubicBezTo>
                    <a:close/>
                  </a:path>
                </a:pathLst>
              </a:custGeom>
              <a:solidFill>
                <a:srgbClr val="DB8F8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4" name="Google Shape;3103;p76">
                <a:extLst>
                  <a:ext uri="{FF2B5EF4-FFF2-40B4-BE49-F238E27FC236}">
                    <a16:creationId xmlns:a16="http://schemas.microsoft.com/office/drawing/2014/main" xmlns="" id="{441B381C-7419-4882-8784-99174A9B959C}"/>
                  </a:ext>
                </a:extLst>
              </p:cNvPr>
              <p:cNvSpPr/>
              <p:nvPr/>
            </p:nvSpPr>
            <p:spPr>
              <a:xfrm>
                <a:off x="15533325" y="6466550"/>
                <a:ext cx="51675" cy="9100"/>
              </a:xfrm>
              <a:custGeom>
                <a:avLst/>
                <a:gdLst/>
                <a:ahLst/>
                <a:cxnLst/>
                <a:rect l="l" t="t" r="r" b="b"/>
                <a:pathLst>
                  <a:path w="2067" h="364" extrusionOk="0">
                    <a:moveTo>
                      <a:pt x="1654" y="0"/>
                    </a:moveTo>
                    <a:cubicBezTo>
                      <a:pt x="1316" y="0"/>
                      <a:pt x="768" y="63"/>
                      <a:pt x="0" y="363"/>
                    </a:cubicBezTo>
                    <a:lnTo>
                      <a:pt x="2052" y="31"/>
                    </a:lnTo>
                    <a:lnTo>
                      <a:pt x="2052" y="31"/>
                    </a:lnTo>
                    <a:cubicBezTo>
                      <a:pt x="2055" y="31"/>
                      <a:pt x="2057" y="31"/>
                      <a:pt x="2059" y="31"/>
                    </a:cubicBezTo>
                    <a:cubicBezTo>
                      <a:pt x="2064" y="31"/>
                      <a:pt x="2067" y="31"/>
                      <a:pt x="2067" y="29"/>
                    </a:cubicBezTo>
                    <a:lnTo>
                      <a:pt x="2067" y="29"/>
                    </a:lnTo>
                    <a:lnTo>
                      <a:pt x="2052" y="31"/>
                    </a:lnTo>
                    <a:lnTo>
                      <a:pt x="2052" y="31"/>
                    </a:lnTo>
                    <a:cubicBezTo>
                      <a:pt x="2010" y="28"/>
                      <a:pt x="1878" y="0"/>
                      <a:pt x="1654" y="0"/>
                    </a:cubicBezTo>
                    <a:close/>
                  </a:path>
                </a:pathLst>
              </a:custGeom>
              <a:solidFill>
                <a:srgbClr val="D47A6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5" name="Google Shape;3104;p76">
                <a:extLst>
                  <a:ext uri="{FF2B5EF4-FFF2-40B4-BE49-F238E27FC236}">
                    <a16:creationId xmlns:a16="http://schemas.microsoft.com/office/drawing/2014/main" xmlns="" id="{1EA7C88D-500F-4A01-AA2C-3C1FE0CFE783}"/>
                  </a:ext>
                </a:extLst>
              </p:cNvPr>
              <p:cNvSpPr/>
              <p:nvPr/>
            </p:nvSpPr>
            <p:spPr>
              <a:xfrm>
                <a:off x="14442100" y="5892025"/>
                <a:ext cx="354900" cy="560825"/>
              </a:xfrm>
              <a:custGeom>
                <a:avLst/>
                <a:gdLst/>
                <a:ahLst/>
                <a:cxnLst/>
                <a:rect l="l" t="t" r="r" b="b"/>
                <a:pathLst>
                  <a:path w="14196" h="22433" extrusionOk="0">
                    <a:moveTo>
                      <a:pt x="2402" y="0"/>
                    </a:moveTo>
                    <a:cubicBezTo>
                      <a:pt x="852" y="1155"/>
                      <a:pt x="1" y="1672"/>
                      <a:pt x="1" y="1672"/>
                    </a:cubicBezTo>
                    <a:cubicBezTo>
                      <a:pt x="1" y="1672"/>
                      <a:pt x="1095" y="17812"/>
                      <a:pt x="12980" y="22432"/>
                    </a:cubicBezTo>
                    <a:cubicBezTo>
                      <a:pt x="14196" y="21460"/>
                      <a:pt x="12190" y="16627"/>
                      <a:pt x="12190" y="16627"/>
                    </a:cubicBezTo>
                    <a:cubicBezTo>
                      <a:pt x="12190" y="16627"/>
                      <a:pt x="3132" y="5016"/>
                      <a:pt x="2402" y="0"/>
                    </a:cubicBezTo>
                    <a:close/>
                  </a:path>
                </a:pathLst>
              </a:custGeom>
              <a:solidFill>
                <a:srgbClr val="DB8F8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6" name="Google Shape;3105;p76">
                <a:extLst>
                  <a:ext uri="{FF2B5EF4-FFF2-40B4-BE49-F238E27FC236}">
                    <a16:creationId xmlns:a16="http://schemas.microsoft.com/office/drawing/2014/main" xmlns="" id="{0FF643F3-439E-4C4E-9091-AB7CB7FECA02}"/>
                  </a:ext>
                </a:extLst>
              </p:cNvPr>
              <p:cNvSpPr/>
              <p:nvPr/>
            </p:nvSpPr>
            <p:spPr>
              <a:xfrm>
                <a:off x="14603975" y="6239300"/>
                <a:ext cx="609450" cy="538775"/>
              </a:xfrm>
              <a:custGeom>
                <a:avLst/>
                <a:gdLst/>
                <a:ahLst/>
                <a:cxnLst/>
                <a:rect l="l" t="t" r="r" b="b"/>
                <a:pathLst>
                  <a:path w="24378" h="21551" extrusionOk="0">
                    <a:moveTo>
                      <a:pt x="5623" y="0"/>
                    </a:moveTo>
                    <a:cubicBezTo>
                      <a:pt x="5623" y="0"/>
                      <a:pt x="1368" y="3040"/>
                      <a:pt x="0" y="7477"/>
                    </a:cubicBezTo>
                    <a:cubicBezTo>
                      <a:pt x="1429" y="8815"/>
                      <a:pt x="4256" y="9453"/>
                      <a:pt x="4256" y="9453"/>
                    </a:cubicBezTo>
                    <a:lnTo>
                      <a:pt x="7143" y="21550"/>
                    </a:lnTo>
                    <a:cubicBezTo>
                      <a:pt x="7143" y="21550"/>
                      <a:pt x="19068" y="15627"/>
                      <a:pt x="23480" y="15627"/>
                    </a:cubicBezTo>
                    <a:cubicBezTo>
                      <a:pt x="23829" y="15627"/>
                      <a:pt x="24132" y="15665"/>
                      <a:pt x="24378" y="15745"/>
                    </a:cubicBezTo>
                    <a:cubicBezTo>
                      <a:pt x="23526" y="13830"/>
                      <a:pt x="18906" y="8663"/>
                      <a:pt x="18906" y="8663"/>
                    </a:cubicBezTo>
                    <a:lnTo>
                      <a:pt x="22189" y="4681"/>
                    </a:lnTo>
                    <a:cubicBezTo>
                      <a:pt x="22189" y="4681"/>
                      <a:pt x="18942" y="1890"/>
                      <a:pt x="15034" y="1890"/>
                    </a:cubicBezTo>
                    <a:cubicBezTo>
                      <a:pt x="13898" y="1890"/>
                      <a:pt x="12705" y="2126"/>
                      <a:pt x="11520" y="2736"/>
                    </a:cubicBezTo>
                    <a:cubicBezTo>
                      <a:pt x="11376" y="2825"/>
                      <a:pt x="11216" y="2863"/>
                      <a:pt x="11050" y="2863"/>
                    </a:cubicBezTo>
                    <a:cubicBezTo>
                      <a:pt x="10200" y="2863"/>
                      <a:pt x="9180" y="1885"/>
                      <a:pt x="9180" y="1885"/>
                    </a:cubicBezTo>
                    <a:cubicBezTo>
                      <a:pt x="8815" y="1824"/>
                      <a:pt x="5623" y="0"/>
                      <a:pt x="5623" y="0"/>
                    </a:cubicBezTo>
                    <a:close/>
                  </a:path>
                </a:pathLst>
              </a:custGeom>
              <a:solidFill>
                <a:srgbClr val="F27FB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7" name="Google Shape;3106;p76">
                <a:extLst>
                  <a:ext uri="{FF2B5EF4-FFF2-40B4-BE49-F238E27FC236}">
                    <a16:creationId xmlns:a16="http://schemas.microsoft.com/office/drawing/2014/main" xmlns="" id="{8C6D81BD-A60D-44C0-B683-4B448DF63082}"/>
                  </a:ext>
                </a:extLst>
              </p:cNvPr>
              <p:cNvSpPr/>
              <p:nvPr/>
            </p:nvSpPr>
            <p:spPr>
              <a:xfrm>
                <a:off x="14414750" y="5736725"/>
                <a:ext cx="177850" cy="221575"/>
              </a:xfrm>
              <a:custGeom>
                <a:avLst/>
                <a:gdLst/>
                <a:ahLst/>
                <a:cxnLst/>
                <a:rect l="l" t="t" r="r" b="b"/>
                <a:pathLst>
                  <a:path w="7114" h="8863" extrusionOk="0">
                    <a:moveTo>
                      <a:pt x="4745" y="0"/>
                    </a:moveTo>
                    <a:cubicBezTo>
                      <a:pt x="3035" y="0"/>
                      <a:pt x="1460" y="3659"/>
                      <a:pt x="1460" y="3659"/>
                    </a:cubicBezTo>
                    <a:cubicBezTo>
                      <a:pt x="1460" y="3659"/>
                      <a:pt x="1689" y="2257"/>
                      <a:pt x="1313" y="2257"/>
                    </a:cubicBezTo>
                    <a:cubicBezTo>
                      <a:pt x="1302" y="2257"/>
                      <a:pt x="1290" y="2258"/>
                      <a:pt x="1277" y="2261"/>
                    </a:cubicBezTo>
                    <a:cubicBezTo>
                      <a:pt x="1" y="2534"/>
                      <a:pt x="1216" y="8826"/>
                      <a:pt x="1216" y="8826"/>
                    </a:cubicBezTo>
                    <a:cubicBezTo>
                      <a:pt x="1274" y="8851"/>
                      <a:pt x="1339" y="8863"/>
                      <a:pt x="1409" y="8863"/>
                    </a:cubicBezTo>
                    <a:cubicBezTo>
                      <a:pt x="2205" y="8863"/>
                      <a:pt x="3752" y="7394"/>
                      <a:pt x="3557" y="6668"/>
                    </a:cubicBezTo>
                    <a:cubicBezTo>
                      <a:pt x="3344" y="5908"/>
                      <a:pt x="7113" y="923"/>
                      <a:pt x="5229" y="103"/>
                    </a:cubicBezTo>
                    <a:cubicBezTo>
                      <a:pt x="5067" y="32"/>
                      <a:pt x="4906" y="0"/>
                      <a:pt x="4745" y="0"/>
                    </a:cubicBezTo>
                    <a:close/>
                  </a:path>
                </a:pathLst>
              </a:custGeom>
              <a:solidFill>
                <a:srgbClr val="DB8F8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8" name="Google Shape;3107;p76">
                <a:extLst>
                  <a:ext uri="{FF2B5EF4-FFF2-40B4-BE49-F238E27FC236}">
                    <a16:creationId xmlns:a16="http://schemas.microsoft.com/office/drawing/2014/main" xmlns="" id="{01FBA91C-1843-4DD5-A6E2-0EB4BD05A6CE}"/>
                  </a:ext>
                </a:extLst>
              </p:cNvPr>
              <p:cNvSpPr/>
              <p:nvPr/>
            </p:nvSpPr>
            <p:spPr>
              <a:xfrm>
                <a:off x="14861050" y="7381375"/>
                <a:ext cx="56025" cy="13800"/>
              </a:xfrm>
              <a:custGeom>
                <a:avLst/>
                <a:gdLst/>
                <a:ahLst/>
                <a:cxnLst/>
                <a:rect l="l" t="t" r="r" b="b"/>
                <a:pathLst>
                  <a:path w="2241" h="552" extrusionOk="0">
                    <a:moveTo>
                      <a:pt x="1975" y="320"/>
                    </a:moveTo>
                    <a:cubicBezTo>
                      <a:pt x="1974" y="321"/>
                      <a:pt x="1972" y="321"/>
                      <a:pt x="1970" y="321"/>
                    </a:cubicBezTo>
                    <a:cubicBezTo>
                      <a:pt x="1967" y="321"/>
                      <a:pt x="1967" y="321"/>
                      <a:pt x="1982" y="328"/>
                    </a:cubicBezTo>
                    <a:lnTo>
                      <a:pt x="1982" y="328"/>
                    </a:lnTo>
                    <a:cubicBezTo>
                      <a:pt x="1980" y="326"/>
                      <a:pt x="1977" y="323"/>
                      <a:pt x="1975" y="320"/>
                    </a:cubicBezTo>
                    <a:close/>
                    <a:moveTo>
                      <a:pt x="1765" y="0"/>
                    </a:moveTo>
                    <a:cubicBezTo>
                      <a:pt x="1637" y="0"/>
                      <a:pt x="1511" y="19"/>
                      <a:pt x="1420" y="32"/>
                    </a:cubicBezTo>
                    <a:cubicBezTo>
                      <a:pt x="1085" y="62"/>
                      <a:pt x="751" y="123"/>
                      <a:pt x="417" y="214"/>
                    </a:cubicBezTo>
                    <a:cubicBezTo>
                      <a:pt x="325" y="214"/>
                      <a:pt x="234" y="245"/>
                      <a:pt x="173" y="275"/>
                    </a:cubicBezTo>
                    <a:cubicBezTo>
                      <a:pt x="1" y="304"/>
                      <a:pt x="73" y="551"/>
                      <a:pt x="237" y="551"/>
                    </a:cubicBezTo>
                    <a:cubicBezTo>
                      <a:pt x="246" y="551"/>
                      <a:pt x="255" y="550"/>
                      <a:pt x="265" y="549"/>
                    </a:cubicBezTo>
                    <a:cubicBezTo>
                      <a:pt x="720" y="427"/>
                      <a:pt x="1237" y="306"/>
                      <a:pt x="1754" y="306"/>
                    </a:cubicBezTo>
                    <a:lnTo>
                      <a:pt x="1906" y="306"/>
                    </a:lnTo>
                    <a:cubicBezTo>
                      <a:pt x="1936" y="306"/>
                      <a:pt x="1967" y="306"/>
                      <a:pt x="1967" y="336"/>
                    </a:cubicBezTo>
                    <a:cubicBezTo>
                      <a:pt x="1967" y="321"/>
                      <a:pt x="1967" y="313"/>
                      <a:pt x="1970" y="313"/>
                    </a:cubicBezTo>
                    <a:cubicBezTo>
                      <a:pt x="1971" y="313"/>
                      <a:pt x="1971" y="313"/>
                      <a:pt x="1971" y="313"/>
                    </a:cubicBezTo>
                    <a:lnTo>
                      <a:pt x="1971" y="313"/>
                    </a:lnTo>
                    <a:cubicBezTo>
                      <a:pt x="1972" y="315"/>
                      <a:pt x="1974" y="318"/>
                      <a:pt x="1975" y="320"/>
                    </a:cubicBezTo>
                    <a:lnTo>
                      <a:pt x="1975" y="320"/>
                    </a:lnTo>
                    <a:cubicBezTo>
                      <a:pt x="1976" y="319"/>
                      <a:pt x="1976" y="317"/>
                      <a:pt x="1975" y="315"/>
                    </a:cubicBezTo>
                    <a:lnTo>
                      <a:pt x="1975" y="315"/>
                    </a:lnTo>
                    <a:cubicBezTo>
                      <a:pt x="1979" y="318"/>
                      <a:pt x="1986" y="325"/>
                      <a:pt x="1997" y="336"/>
                    </a:cubicBezTo>
                    <a:cubicBezTo>
                      <a:pt x="1991" y="333"/>
                      <a:pt x="1986" y="330"/>
                      <a:pt x="1982" y="328"/>
                    </a:cubicBezTo>
                    <a:lnTo>
                      <a:pt x="1982" y="328"/>
                    </a:lnTo>
                    <a:cubicBezTo>
                      <a:pt x="2009" y="359"/>
                      <a:pt x="2053" y="378"/>
                      <a:pt x="2095" y="378"/>
                    </a:cubicBezTo>
                    <a:cubicBezTo>
                      <a:pt x="2114" y="378"/>
                      <a:pt x="2133" y="374"/>
                      <a:pt x="2149" y="366"/>
                    </a:cubicBezTo>
                    <a:cubicBezTo>
                      <a:pt x="2210" y="336"/>
                      <a:pt x="2240" y="214"/>
                      <a:pt x="2210" y="154"/>
                    </a:cubicBezTo>
                    <a:cubicBezTo>
                      <a:pt x="2106" y="33"/>
                      <a:pt x="1934" y="0"/>
                      <a:pt x="176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9" name="Google Shape;3108;p76">
                <a:extLst>
                  <a:ext uri="{FF2B5EF4-FFF2-40B4-BE49-F238E27FC236}">
                    <a16:creationId xmlns:a16="http://schemas.microsoft.com/office/drawing/2014/main" xmlns="" id="{E690815C-F03D-4029-A701-5999E6586D2F}"/>
                  </a:ext>
                </a:extLst>
              </p:cNvPr>
              <p:cNvSpPr/>
              <p:nvPr/>
            </p:nvSpPr>
            <p:spPr>
              <a:xfrm>
                <a:off x="14863325" y="7412525"/>
                <a:ext cx="56025" cy="13800"/>
              </a:xfrm>
              <a:custGeom>
                <a:avLst/>
                <a:gdLst/>
                <a:ahLst/>
                <a:cxnLst/>
                <a:rect l="l" t="t" r="r" b="b"/>
                <a:pathLst>
                  <a:path w="2241" h="552" extrusionOk="0">
                    <a:moveTo>
                      <a:pt x="1788" y="0"/>
                    </a:moveTo>
                    <a:cubicBezTo>
                      <a:pt x="1658" y="0"/>
                      <a:pt x="1525" y="19"/>
                      <a:pt x="1420" y="32"/>
                    </a:cubicBezTo>
                    <a:cubicBezTo>
                      <a:pt x="1085" y="93"/>
                      <a:pt x="751" y="154"/>
                      <a:pt x="417" y="215"/>
                    </a:cubicBezTo>
                    <a:cubicBezTo>
                      <a:pt x="326" y="245"/>
                      <a:pt x="265" y="245"/>
                      <a:pt x="174" y="275"/>
                    </a:cubicBezTo>
                    <a:cubicBezTo>
                      <a:pt x="1" y="304"/>
                      <a:pt x="74" y="551"/>
                      <a:pt x="237" y="551"/>
                    </a:cubicBezTo>
                    <a:cubicBezTo>
                      <a:pt x="246" y="551"/>
                      <a:pt x="255" y="550"/>
                      <a:pt x="265" y="549"/>
                    </a:cubicBezTo>
                    <a:cubicBezTo>
                      <a:pt x="751" y="427"/>
                      <a:pt x="1237" y="306"/>
                      <a:pt x="1754" y="306"/>
                    </a:cubicBezTo>
                    <a:lnTo>
                      <a:pt x="1906" y="306"/>
                    </a:lnTo>
                    <a:cubicBezTo>
                      <a:pt x="1929" y="306"/>
                      <a:pt x="1952" y="306"/>
                      <a:pt x="1974" y="319"/>
                    </a:cubicBezTo>
                    <a:lnTo>
                      <a:pt x="1974" y="319"/>
                    </a:lnTo>
                    <a:cubicBezTo>
                      <a:pt x="1975" y="320"/>
                      <a:pt x="1976" y="321"/>
                      <a:pt x="1977" y="323"/>
                    </a:cubicBezTo>
                    <a:lnTo>
                      <a:pt x="1977" y="323"/>
                    </a:lnTo>
                    <a:cubicBezTo>
                      <a:pt x="1977" y="323"/>
                      <a:pt x="1977" y="323"/>
                      <a:pt x="1977" y="323"/>
                    </a:cubicBezTo>
                    <a:lnTo>
                      <a:pt x="1977" y="323"/>
                    </a:lnTo>
                    <a:cubicBezTo>
                      <a:pt x="1971" y="323"/>
                      <a:pt x="1975" y="332"/>
                      <a:pt x="1988" y="335"/>
                    </a:cubicBezTo>
                    <a:lnTo>
                      <a:pt x="1988" y="335"/>
                    </a:lnTo>
                    <a:cubicBezTo>
                      <a:pt x="2016" y="362"/>
                      <a:pt x="2057" y="378"/>
                      <a:pt x="2096" y="378"/>
                    </a:cubicBezTo>
                    <a:cubicBezTo>
                      <a:pt x="2114" y="378"/>
                      <a:pt x="2133" y="375"/>
                      <a:pt x="2149" y="367"/>
                    </a:cubicBezTo>
                    <a:cubicBezTo>
                      <a:pt x="2210" y="336"/>
                      <a:pt x="2240" y="215"/>
                      <a:pt x="2210" y="154"/>
                    </a:cubicBezTo>
                    <a:cubicBezTo>
                      <a:pt x="2124" y="33"/>
                      <a:pt x="1959" y="0"/>
                      <a:pt x="178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0" name="Google Shape;3109;p76">
                <a:extLst>
                  <a:ext uri="{FF2B5EF4-FFF2-40B4-BE49-F238E27FC236}">
                    <a16:creationId xmlns:a16="http://schemas.microsoft.com/office/drawing/2014/main" xmlns="" id="{F31D8300-B492-4E79-84C6-A58DA96D2247}"/>
                  </a:ext>
                </a:extLst>
              </p:cNvPr>
              <p:cNvSpPr/>
              <p:nvPr/>
            </p:nvSpPr>
            <p:spPr>
              <a:xfrm>
                <a:off x="14861275" y="7452025"/>
                <a:ext cx="55800" cy="13200"/>
              </a:xfrm>
              <a:custGeom>
                <a:avLst/>
                <a:gdLst/>
                <a:ahLst/>
                <a:cxnLst/>
                <a:rect l="l" t="t" r="r" b="b"/>
                <a:pathLst>
                  <a:path w="2232" h="528" extrusionOk="0">
                    <a:moveTo>
                      <a:pt x="1966" y="320"/>
                    </a:moveTo>
                    <a:cubicBezTo>
                      <a:pt x="1965" y="321"/>
                      <a:pt x="1963" y="321"/>
                      <a:pt x="1961" y="321"/>
                    </a:cubicBezTo>
                    <a:cubicBezTo>
                      <a:pt x="1958" y="321"/>
                      <a:pt x="1958" y="321"/>
                      <a:pt x="1973" y="329"/>
                    </a:cubicBezTo>
                    <a:lnTo>
                      <a:pt x="1973" y="329"/>
                    </a:lnTo>
                    <a:cubicBezTo>
                      <a:pt x="1971" y="326"/>
                      <a:pt x="1968" y="323"/>
                      <a:pt x="1966" y="320"/>
                    </a:cubicBezTo>
                    <a:close/>
                    <a:moveTo>
                      <a:pt x="1756" y="1"/>
                    </a:moveTo>
                    <a:cubicBezTo>
                      <a:pt x="1628" y="1"/>
                      <a:pt x="1502" y="20"/>
                      <a:pt x="1411" y="33"/>
                    </a:cubicBezTo>
                    <a:cubicBezTo>
                      <a:pt x="1076" y="63"/>
                      <a:pt x="742" y="124"/>
                      <a:pt x="408" y="215"/>
                    </a:cubicBezTo>
                    <a:cubicBezTo>
                      <a:pt x="316" y="215"/>
                      <a:pt x="225" y="246"/>
                      <a:pt x="164" y="246"/>
                    </a:cubicBezTo>
                    <a:cubicBezTo>
                      <a:pt x="0" y="300"/>
                      <a:pt x="58" y="528"/>
                      <a:pt x="204" y="528"/>
                    </a:cubicBezTo>
                    <a:cubicBezTo>
                      <a:pt x="220" y="528"/>
                      <a:pt x="237" y="525"/>
                      <a:pt x="256" y="519"/>
                    </a:cubicBezTo>
                    <a:cubicBezTo>
                      <a:pt x="711" y="397"/>
                      <a:pt x="1228" y="306"/>
                      <a:pt x="1745" y="276"/>
                    </a:cubicBezTo>
                    <a:cubicBezTo>
                      <a:pt x="1775" y="276"/>
                      <a:pt x="1806" y="276"/>
                      <a:pt x="1836" y="306"/>
                    </a:cubicBezTo>
                    <a:lnTo>
                      <a:pt x="1958" y="306"/>
                    </a:lnTo>
                    <a:cubicBezTo>
                      <a:pt x="1960" y="311"/>
                      <a:pt x="1963" y="316"/>
                      <a:pt x="1966" y="320"/>
                    </a:cubicBezTo>
                    <a:lnTo>
                      <a:pt x="1966" y="320"/>
                    </a:lnTo>
                    <a:cubicBezTo>
                      <a:pt x="1968" y="319"/>
                      <a:pt x="1967" y="315"/>
                      <a:pt x="1958" y="306"/>
                    </a:cubicBezTo>
                    <a:lnTo>
                      <a:pt x="1958" y="306"/>
                    </a:lnTo>
                    <a:cubicBezTo>
                      <a:pt x="1958" y="307"/>
                      <a:pt x="1962" y="311"/>
                      <a:pt x="1988" y="337"/>
                    </a:cubicBezTo>
                    <a:cubicBezTo>
                      <a:pt x="1982" y="334"/>
                      <a:pt x="1977" y="331"/>
                      <a:pt x="1973" y="329"/>
                    </a:cubicBezTo>
                    <a:lnTo>
                      <a:pt x="1973" y="329"/>
                    </a:lnTo>
                    <a:cubicBezTo>
                      <a:pt x="1995" y="354"/>
                      <a:pt x="2028" y="370"/>
                      <a:pt x="2062" y="370"/>
                    </a:cubicBezTo>
                    <a:cubicBezTo>
                      <a:pt x="2089" y="370"/>
                      <a:pt x="2117" y="360"/>
                      <a:pt x="2140" y="337"/>
                    </a:cubicBezTo>
                    <a:cubicBezTo>
                      <a:pt x="2201" y="306"/>
                      <a:pt x="2231" y="215"/>
                      <a:pt x="2201" y="154"/>
                    </a:cubicBezTo>
                    <a:cubicBezTo>
                      <a:pt x="2097" y="33"/>
                      <a:pt x="1925" y="1"/>
                      <a:pt x="175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1" name="Google Shape;3110;p76">
                <a:extLst>
                  <a:ext uri="{FF2B5EF4-FFF2-40B4-BE49-F238E27FC236}">
                    <a16:creationId xmlns:a16="http://schemas.microsoft.com/office/drawing/2014/main" xmlns="" id="{8F9DF4C4-0F7D-43CC-93DE-91A20C8302B9}"/>
                  </a:ext>
                </a:extLst>
              </p:cNvPr>
              <p:cNvSpPr/>
              <p:nvPr/>
            </p:nvSpPr>
            <p:spPr>
              <a:xfrm>
                <a:off x="15285600" y="7206575"/>
                <a:ext cx="42325" cy="34350"/>
              </a:xfrm>
              <a:custGeom>
                <a:avLst/>
                <a:gdLst/>
                <a:ahLst/>
                <a:cxnLst/>
                <a:rect l="l" t="t" r="r" b="b"/>
                <a:pathLst>
                  <a:path w="1693" h="1374" extrusionOk="0">
                    <a:moveTo>
                      <a:pt x="1483" y="0"/>
                    </a:moveTo>
                    <a:cubicBezTo>
                      <a:pt x="1475" y="0"/>
                      <a:pt x="1467" y="1"/>
                      <a:pt x="1459" y="3"/>
                    </a:cubicBezTo>
                    <a:cubicBezTo>
                      <a:pt x="1338" y="33"/>
                      <a:pt x="1216" y="94"/>
                      <a:pt x="1125" y="155"/>
                    </a:cubicBezTo>
                    <a:cubicBezTo>
                      <a:pt x="882" y="276"/>
                      <a:pt x="669" y="459"/>
                      <a:pt x="456" y="641"/>
                    </a:cubicBezTo>
                    <a:cubicBezTo>
                      <a:pt x="304" y="793"/>
                      <a:pt x="183" y="975"/>
                      <a:pt x="61" y="1158"/>
                    </a:cubicBezTo>
                    <a:cubicBezTo>
                      <a:pt x="0" y="1218"/>
                      <a:pt x="31" y="1310"/>
                      <a:pt x="91" y="1340"/>
                    </a:cubicBezTo>
                    <a:cubicBezTo>
                      <a:pt x="126" y="1363"/>
                      <a:pt x="157" y="1373"/>
                      <a:pt x="184" y="1373"/>
                    </a:cubicBezTo>
                    <a:cubicBezTo>
                      <a:pt x="229" y="1373"/>
                      <a:pt x="267" y="1347"/>
                      <a:pt x="304" y="1310"/>
                    </a:cubicBezTo>
                    <a:cubicBezTo>
                      <a:pt x="517" y="975"/>
                      <a:pt x="790" y="702"/>
                      <a:pt x="1125" y="489"/>
                    </a:cubicBezTo>
                    <a:cubicBezTo>
                      <a:pt x="1216" y="428"/>
                      <a:pt x="1338" y="367"/>
                      <a:pt x="1429" y="337"/>
                    </a:cubicBezTo>
                    <a:lnTo>
                      <a:pt x="1459" y="307"/>
                    </a:lnTo>
                    <a:lnTo>
                      <a:pt x="1490" y="307"/>
                    </a:lnTo>
                    <a:lnTo>
                      <a:pt x="1520" y="276"/>
                    </a:lnTo>
                    <a:cubicBezTo>
                      <a:pt x="1693" y="247"/>
                      <a:pt x="1620" y="0"/>
                      <a:pt x="148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2" name="Google Shape;3111;p76">
                <a:extLst>
                  <a:ext uri="{FF2B5EF4-FFF2-40B4-BE49-F238E27FC236}">
                    <a16:creationId xmlns:a16="http://schemas.microsoft.com/office/drawing/2014/main" xmlns="" id="{3E0FD725-243F-4308-829C-3D60FD2D3612}"/>
                  </a:ext>
                </a:extLst>
              </p:cNvPr>
              <p:cNvSpPr/>
              <p:nvPr/>
            </p:nvSpPr>
            <p:spPr>
              <a:xfrm>
                <a:off x="15302300" y="7233775"/>
                <a:ext cx="42125" cy="33725"/>
              </a:xfrm>
              <a:custGeom>
                <a:avLst/>
                <a:gdLst/>
                <a:ahLst/>
                <a:cxnLst/>
                <a:rect l="l" t="t" r="r" b="b"/>
                <a:pathLst>
                  <a:path w="1685" h="1349" extrusionOk="0">
                    <a:moveTo>
                      <a:pt x="1481" y="0"/>
                    </a:moveTo>
                    <a:cubicBezTo>
                      <a:pt x="1465" y="0"/>
                      <a:pt x="1448" y="3"/>
                      <a:pt x="1429" y="9"/>
                    </a:cubicBezTo>
                    <a:cubicBezTo>
                      <a:pt x="1338" y="39"/>
                      <a:pt x="1217" y="70"/>
                      <a:pt x="1126" y="130"/>
                    </a:cubicBezTo>
                    <a:cubicBezTo>
                      <a:pt x="882" y="252"/>
                      <a:pt x="670" y="434"/>
                      <a:pt x="457" y="617"/>
                    </a:cubicBezTo>
                    <a:cubicBezTo>
                      <a:pt x="305" y="769"/>
                      <a:pt x="153" y="951"/>
                      <a:pt x="31" y="1133"/>
                    </a:cubicBezTo>
                    <a:cubicBezTo>
                      <a:pt x="1" y="1194"/>
                      <a:pt x="31" y="1285"/>
                      <a:pt x="92" y="1316"/>
                    </a:cubicBezTo>
                    <a:cubicBezTo>
                      <a:pt x="115" y="1339"/>
                      <a:pt x="143" y="1349"/>
                      <a:pt x="170" y="1349"/>
                    </a:cubicBezTo>
                    <a:cubicBezTo>
                      <a:pt x="214" y="1349"/>
                      <a:pt x="256" y="1323"/>
                      <a:pt x="274" y="1285"/>
                    </a:cubicBezTo>
                    <a:cubicBezTo>
                      <a:pt x="518" y="951"/>
                      <a:pt x="791" y="678"/>
                      <a:pt x="1126" y="465"/>
                    </a:cubicBezTo>
                    <a:cubicBezTo>
                      <a:pt x="1217" y="404"/>
                      <a:pt x="1308" y="343"/>
                      <a:pt x="1429" y="313"/>
                    </a:cubicBezTo>
                    <a:lnTo>
                      <a:pt x="1460" y="282"/>
                    </a:lnTo>
                    <a:lnTo>
                      <a:pt x="1521" y="282"/>
                    </a:lnTo>
                    <a:cubicBezTo>
                      <a:pt x="1685" y="228"/>
                      <a:pt x="1627" y="0"/>
                      <a:pt x="14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3" name="Google Shape;3112;p76">
                <a:extLst>
                  <a:ext uri="{FF2B5EF4-FFF2-40B4-BE49-F238E27FC236}">
                    <a16:creationId xmlns:a16="http://schemas.microsoft.com/office/drawing/2014/main" xmlns="" id="{52ED5D32-EB12-4D5B-AF4F-31530929CE53}"/>
                  </a:ext>
                </a:extLst>
              </p:cNvPr>
              <p:cNvSpPr/>
              <p:nvPr/>
            </p:nvSpPr>
            <p:spPr>
              <a:xfrm>
                <a:off x="15328900" y="7255200"/>
                <a:ext cx="42350" cy="34350"/>
              </a:xfrm>
              <a:custGeom>
                <a:avLst/>
                <a:gdLst/>
                <a:ahLst/>
                <a:cxnLst/>
                <a:rect l="l" t="t" r="r" b="b"/>
                <a:pathLst>
                  <a:path w="1694" h="1374" extrusionOk="0">
                    <a:moveTo>
                      <a:pt x="1483" y="1"/>
                    </a:moveTo>
                    <a:cubicBezTo>
                      <a:pt x="1475" y="1"/>
                      <a:pt x="1468" y="1"/>
                      <a:pt x="1460" y="3"/>
                    </a:cubicBezTo>
                    <a:cubicBezTo>
                      <a:pt x="1338" y="33"/>
                      <a:pt x="1217" y="94"/>
                      <a:pt x="1125" y="155"/>
                    </a:cubicBezTo>
                    <a:cubicBezTo>
                      <a:pt x="882" y="276"/>
                      <a:pt x="669" y="459"/>
                      <a:pt x="457" y="641"/>
                    </a:cubicBezTo>
                    <a:cubicBezTo>
                      <a:pt x="305" y="793"/>
                      <a:pt x="153" y="976"/>
                      <a:pt x="31" y="1158"/>
                    </a:cubicBezTo>
                    <a:cubicBezTo>
                      <a:pt x="1" y="1219"/>
                      <a:pt x="31" y="1310"/>
                      <a:pt x="92" y="1340"/>
                    </a:cubicBezTo>
                    <a:cubicBezTo>
                      <a:pt x="115" y="1364"/>
                      <a:pt x="143" y="1373"/>
                      <a:pt x="170" y="1373"/>
                    </a:cubicBezTo>
                    <a:cubicBezTo>
                      <a:pt x="213" y="1373"/>
                      <a:pt x="255" y="1347"/>
                      <a:pt x="274" y="1310"/>
                    </a:cubicBezTo>
                    <a:cubicBezTo>
                      <a:pt x="517" y="976"/>
                      <a:pt x="791" y="702"/>
                      <a:pt x="1125" y="489"/>
                    </a:cubicBezTo>
                    <a:cubicBezTo>
                      <a:pt x="1217" y="428"/>
                      <a:pt x="1308" y="368"/>
                      <a:pt x="1429" y="337"/>
                    </a:cubicBezTo>
                    <a:lnTo>
                      <a:pt x="1460" y="307"/>
                    </a:lnTo>
                    <a:lnTo>
                      <a:pt x="1490" y="307"/>
                    </a:lnTo>
                    <a:lnTo>
                      <a:pt x="1521" y="276"/>
                    </a:lnTo>
                    <a:cubicBezTo>
                      <a:pt x="1693" y="248"/>
                      <a:pt x="1621" y="1"/>
                      <a:pt x="148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4" name="Google Shape;3113;p76">
                <a:extLst>
                  <a:ext uri="{FF2B5EF4-FFF2-40B4-BE49-F238E27FC236}">
                    <a16:creationId xmlns:a16="http://schemas.microsoft.com/office/drawing/2014/main" xmlns="" id="{4A6BC4C4-910A-4617-A97A-17619EBF2459}"/>
                  </a:ext>
                </a:extLst>
              </p:cNvPr>
              <p:cNvSpPr/>
              <p:nvPr/>
            </p:nvSpPr>
            <p:spPr>
              <a:xfrm>
                <a:off x="14775700" y="6580475"/>
                <a:ext cx="410375" cy="177850"/>
              </a:xfrm>
              <a:custGeom>
                <a:avLst/>
                <a:gdLst/>
                <a:ahLst/>
                <a:cxnLst/>
                <a:rect l="l" t="t" r="r" b="b"/>
                <a:pathLst>
                  <a:path w="16415" h="7114" extrusionOk="0">
                    <a:moveTo>
                      <a:pt x="16141" y="1"/>
                    </a:moveTo>
                    <a:cubicBezTo>
                      <a:pt x="10153" y="92"/>
                      <a:pt x="61" y="6748"/>
                      <a:pt x="1" y="6840"/>
                    </a:cubicBezTo>
                    <a:lnTo>
                      <a:pt x="31" y="6961"/>
                    </a:lnTo>
                    <a:lnTo>
                      <a:pt x="61" y="7113"/>
                    </a:lnTo>
                    <a:cubicBezTo>
                      <a:pt x="153" y="7052"/>
                      <a:pt x="10457" y="457"/>
                      <a:pt x="16414" y="365"/>
                    </a:cubicBezTo>
                    <a:lnTo>
                      <a:pt x="1614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5" name="Google Shape;3114;p76">
                <a:extLst>
                  <a:ext uri="{FF2B5EF4-FFF2-40B4-BE49-F238E27FC236}">
                    <a16:creationId xmlns:a16="http://schemas.microsoft.com/office/drawing/2014/main" xmlns="" id="{6D425913-9DD1-47C6-9B1A-C45C382F4D01}"/>
                  </a:ext>
                </a:extLst>
              </p:cNvPr>
              <p:cNvSpPr/>
              <p:nvPr/>
            </p:nvSpPr>
            <p:spPr>
              <a:xfrm>
                <a:off x="14763550" y="6533375"/>
                <a:ext cx="385275" cy="172500"/>
              </a:xfrm>
              <a:custGeom>
                <a:avLst/>
                <a:gdLst/>
                <a:ahLst/>
                <a:cxnLst/>
                <a:rect l="l" t="t" r="r" b="b"/>
                <a:pathLst>
                  <a:path w="15411" h="6900" extrusionOk="0">
                    <a:moveTo>
                      <a:pt x="14894" y="0"/>
                    </a:moveTo>
                    <a:cubicBezTo>
                      <a:pt x="9119" y="0"/>
                      <a:pt x="365" y="6322"/>
                      <a:pt x="0" y="6596"/>
                    </a:cubicBezTo>
                    <a:lnTo>
                      <a:pt x="61" y="6900"/>
                    </a:lnTo>
                    <a:cubicBezTo>
                      <a:pt x="152" y="6839"/>
                      <a:pt x="9727" y="334"/>
                      <a:pt x="15411" y="304"/>
                    </a:cubicBezTo>
                    <a:cubicBezTo>
                      <a:pt x="15350" y="243"/>
                      <a:pt x="15198" y="0"/>
                      <a:pt x="1519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6" name="Google Shape;3115;p76">
                <a:extLst>
                  <a:ext uri="{FF2B5EF4-FFF2-40B4-BE49-F238E27FC236}">
                    <a16:creationId xmlns:a16="http://schemas.microsoft.com/office/drawing/2014/main" xmlns="" id="{595EED08-6ED0-40EA-9152-B100693C18EE}"/>
                  </a:ext>
                </a:extLst>
              </p:cNvPr>
              <p:cNvSpPr/>
              <p:nvPr/>
            </p:nvSpPr>
            <p:spPr>
              <a:xfrm>
                <a:off x="14752150" y="6489300"/>
                <a:ext cx="363250" cy="171000"/>
              </a:xfrm>
              <a:custGeom>
                <a:avLst/>
                <a:gdLst/>
                <a:ahLst/>
                <a:cxnLst/>
                <a:rect l="l" t="t" r="r" b="b"/>
                <a:pathLst>
                  <a:path w="14530" h="6840" extrusionOk="0">
                    <a:moveTo>
                      <a:pt x="13952" y="0"/>
                    </a:moveTo>
                    <a:cubicBezTo>
                      <a:pt x="8268" y="0"/>
                      <a:pt x="335" y="6231"/>
                      <a:pt x="0" y="6505"/>
                    </a:cubicBezTo>
                    <a:lnTo>
                      <a:pt x="92" y="6839"/>
                    </a:lnTo>
                    <a:cubicBezTo>
                      <a:pt x="152" y="6778"/>
                      <a:pt x="8390" y="304"/>
                      <a:pt x="13952" y="304"/>
                    </a:cubicBezTo>
                    <a:cubicBezTo>
                      <a:pt x="14013" y="304"/>
                      <a:pt x="14530" y="274"/>
                      <a:pt x="14378" y="274"/>
                    </a:cubicBezTo>
                    <a:lnTo>
                      <a:pt x="1410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7" name="Google Shape;3116;p76">
                <a:extLst>
                  <a:ext uri="{FF2B5EF4-FFF2-40B4-BE49-F238E27FC236}">
                    <a16:creationId xmlns:a16="http://schemas.microsoft.com/office/drawing/2014/main" xmlns="" id="{C159BE0B-01B1-45CF-8FB3-6217C61F759C}"/>
                  </a:ext>
                </a:extLst>
              </p:cNvPr>
              <p:cNvSpPr/>
              <p:nvPr/>
            </p:nvSpPr>
            <p:spPr>
              <a:xfrm>
                <a:off x="14739225" y="6455825"/>
                <a:ext cx="342725" cy="149750"/>
              </a:xfrm>
              <a:custGeom>
                <a:avLst/>
                <a:gdLst/>
                <a:ahLst/>
                <a:cxnLst/>
                <a:rect l="l" t="t" r="r" b="b"/>
                <a:pathLst>
                  <a:path w="13709" h="5990" extrusionOk="0">
                    <a:moveTo>
                      <a:pt x="13341" y="1"/>
                    </a:moveTo>
                    <a:cubicBezTo>
                      <a:pt x="6882" y="1"/>
                      <a:pt x="61" y="5595"/>
                      <a:pt x="1" y="5655"/>
                    </a:cubicBezTo>
                    <a:lnTo>
                      <a:pt x="92" y="5990"/>
                    </a:lnTo>
                    <a:cubicBezTo>
                      <a:pt x="152" y="5930"/>
                      <a:pt x="7148" y="243"/>
                      <a:pt x="13510" y="243"/>
                    </a:cubicBezTo>
                    <a:cubicBezTo>
                      <a:pt x="13576" y="243"/>
                      <a:pt x="13643" y="244"/>
                      <a:pt x="13709" y="245"/>
                    </a:cubicBezTo>
                    <a:lnTo>
                      <a:pt x="13496" y="2"/>
                    </a:lnTo>
                    <a:cubicBezTo>
                      <a:pt x="13445" y="1"/>
                      <a:pt x="13393" y="1"/>
                      <a:pt x="1334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8" name="Google Shape;3117;p76">
                <a:extLst>
                  <a:ext uri="{FF2B5EF4-FFF2-40B4-BE49-F238E27FC236}">
                    <a16:creationId xmlns:a16="http://schemas.microsoft.com/office/drawing/2014/main" xmlns="" id="{83B636E5-3871-4CCE-933B-729F862374BA}"/>
                  </a:ext>
                </a:extLst>
              </p:cNvPr>
              <p:cNvSpPr/>
              <p:nvPr/>
            </p:nvSpPr>
            <p:spPr>
              <a:xfrm>
                <a:off x="14726300" y="6429750"/>
                <a:ext cx="335150" cy="123400"/>
              </a:xfrm>
              <a:custGeom>
                <a:avLst/>
                <a:gdLst/>
                <a:ahLst/>
                <a:cxnLst/>
                <a:rect l="l" t="t" r="r" b="b"/>
                <a:pathLst>
                  <a:path w="13406" h="4936" extrusionOk="0">
                    <a:moveTo>
                      <a:pt x="12738" y="0"/>
                    </a:moveTo>
                    <a:cubicBezTo>
                      <a:pt x="6644" y="0"/>
                      <a:pt x="60" y="4572"/>
                      <a:pt x="1" y="4631"/>
                    </a:cubicBezTo>
                    <a:lnTo>
                      <a:pt x="92" y="4935"/>
                    </a:lnTo>
                    <a:cubicBezTo>
                      <a:pt x="181" y="4906"/>
                      <a:pt x="6881" y="334"/>
                      <a:pt x="12897" y="334"/>
                    </a:cubicBezTo>
                    <a:cubicBezTo>
                      <a:pt x="13067" y="334"/>
                      <a:pt x="13236" y="338"/>
                      <a:pt x="13405" y="346"/>
                    </a:cubicBezTo>
                    <a:lnTo>
                      <a:pt x="13253" y="11"/>
                    </a:lnTo>
                    <a:cubicBezTo>
                      <a:pt x="13082" y="4"/>
                      <a:pt x="12910" y="0"/>
                      <a:pt x="1273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9" name="Google Shape;3118;p76">
                <a:extLst>
                  <a:ext uri="{FF2B5EF4-FFF2-40B4-BE49-F238E27FC236}">
                    <a16:creationId xmlns:a16="http://schemas.microsoft.com/office/drawing/2014/main" xmlns="" id="{737848A3-D90D-481A-8671-6AC861100AD3}"/>
                  </a:ext>
                </a:extLst>
              </p:cNvPr>
              <p:cNvSpPr/>
              <p:nvPr/>
            </p:nvSpPr>
            <p:spPr>
              <a:xfrm>
                <a:off x="14717200" y="6325925"/>
                <a:ext cx="405025" cy="186950"/>
              </a:xfrm>
              <a:custGeom>
                <a:avLst/>
                <a:gdLst/>
                <a:ahLst/>
                <a:cxnLst/>
                <a:rect l="l" t="t" r="r" b="b"/>
                <a:pathLst>
                  <a:path w="16201" h="7478" extrusionOk="0">
                    <a:moveTo>
                      <a:pt x="15867" y="0"/>
                    </a:moveTo>
                    <a:cubicBezTo>
                      <a:pt x="15867" y="0"/>
                      <a:pt x="15350" y="669"/>
                      <a:pt x="12645" y="3222"/>
                    </a:cubicBezTo>
                    <a:cubicBezTo>
                      <a:pt x="11953" y="3092"/>
                      <a:pt x="11265" y="3034"/>
                      <a:pt x="10588" y="3034"/>
                    </a:cubicBezTo>
                    <a:cubicBezTo>
                      <a:pt x="4934" y="3034"/>
                      <a:pt x="54" y="7089"/>
                      <a:pt x="0" y="7143"/>
                    </a:cubicBezTo>
                    <a:lnTo>
                      <a:pt x="31" y="7477"/>
                    </a:lnTo>
                    <a:cubicBezTo>
                      <a:pt x="85" y="7423"/>
                      <a:pt x="5017" y="3361"/>
                      <a:pt x="10608" y="3361"/>
                    </a:cubicBezTo>
                    <a:cubicBezTo>
                      <a:pt x="11290" y="3361"/>
                      <a:pt x="11981" y="3421"/>
                      <a:pt x="12675" y="3556"/>
                    </a:cubicBezTo>
                    <a:lnTo>
                      <a:pt x="12736" y="3587"/>
                    </a:lnTo>
                    <a:lnTo>
                      <a:pt x="12797" y="3526"/>
                    </a:lnTo>
                    <a:cubicBezTo>
                      <a:pt x="15593" y="882"/>
                      <a:pt x="16171" y="213"/>
                      <a:pt x="16201" y="182"/>
                    </a:cubicBezTo>
                    <a:lnTo>
                      <a:pt x="1586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30" name="Google Shape;3119;p76">
                <a:extLst>
                  <a:ext uri="{FF2B5EF4-FFF2-40B4-BE49-F238E27FC236}">
                    <a16:creationId xmlns:a16="http://schemas.microsoft.com/office/drawing/2014/main" xmlns="" id="{C3A5418E-FB92-4E89-8103-3084EFD38619}"/>
                  </a:ext>
                </a:extLst>
              </p:cNvPr>
              <p:cNvSpPr/>
              <p:nvPr/>
            </p:nvSpPr>
            <p:spPr>
              <a:xfrm>
                <a:off x="14710350" y="64756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1" y="0"/>
                    </a:moveTo>
                    <a:close/>
                  </a:path>
                </a:pathLst>
              </a:custGeom>
              <a:noFill/>
              <a:ln w="9875" cap="flat" cmpd="sng">
                <a:solidFill>
                  <a:srgbClr val="FFE17B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31" name="Google Shape;3120;p76">
                <a:extLst>
                  <a:ext uri="{FF2B5EF4-FFF2-40B4-BE49-F238E27FC236}">
                    <a16:creationId xmlns:a16="http://schemas.microsoft.com/office/drawing/2014/main" xmlns="" id="{18D6CF63-9754-4E99-96D8-9725A5D08039}"/>
                  </a:ext>
                </a:extLst>
              </p:cNvPr>
              <p:cNvSpPr/>
              <p:nvPr/>
            </p:nvSpPr>
            <p:spPr>
              <a:xfrm>
                <a:off x="14705025" y="6303875"/>
                <a:ext cx="373150" cy="175550"/>
              </a:xfrm>
              <a:custGeom>
                <a:avLst/>
                <a:gdLst/>
                <a:ahLst/>
                <a:cxnLst/>
                <a:rect l="l" t="t" r="r" b="b"/>
                <a:pathLst>
                  <a:path w="14926" h="7022" extrusionOk="0">
                    <a:moveTo>
                      <a:pt x="14530" y="1"/>
                    </a:moveTo>
                    <a:cubicBezTo>
                      <a:pt x="14500" y="1"/>
                      <a:pt x="13588" y="852"/>
                      <a:pt x="11521" y="2584"/>
                    </a:cubicBezTo>
                    <a:cubicBezTo>
                      <a:pt x="11243" y="2568"/>
                      <a:pt x="10968" y="2560"/>
                      <a:pt x="10697" y="2560"/>
                    </a:cubicBezTo>
                    <a:cubicBezTo>
                      <a:pt x="4362" y="2560"/>
                      <a:pt x="1" y="6809"/>
                      <a:pt x="1" y="6809"/>
                    </a:cubicBezTo>
                    <a:lnTo>
                      <a:pt x="214" y="7022"/>
                    </a:lnTo>
                    <a:cubicBezTo>
                      <a:pt x="243" y="6964"/>
                      <a:pt x="4454" y="2890"/>
                      <a:pt x="10679" y="2890"/>
                    </a:cubicBezTo>
                    <a:cubicBezTo>
                      <a:pt x="10975" y="2890"/>
                      <a:pt x="11276" y="2899"/>
                      <a:pt x="11582" y="2919"/>
                    </a:cubicBezTo>
                    <a:lnTo>
                      <a:pt x="11642" y="2919"/>
                    </a:lnTo>
                    <a:lnTo>
                      <a:pt x="11673" y="2858"/>
                    </a:lnTo>
                    <a:cubicBezTo>
                      <a:pt x="13770" y="1095"/>
                      <a:pt x="14925" y="183"/>
                      <a:pt x="14925" y="183"/>
                    </a:cubicBezTo>
                    <a:lnTo>
                      <a:pt x="1453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32" name="Google Shape;3121;p76">
                <a:extLst>
                  <a:ext uri="{FF2B5EF4-FFF2-40B4-BE49-F238E27FC236}">
                    <a16:creationId xmlns:a16="http://schemas.microsoft.com/office/drawing/2014/main" xmlns="" id="{9A305682-E409-4D35-9CC4-08B21831882E}"/>
                  </a:ext>
                </a:extLst>
              </p:cNvPr>
              <p:cNvSpPr/>
              <p:nvPr/>
            </p:nvSpPr>
            <p:spPr>
              <a:xfrm>
                <a:off x="14626775" y="6243075"/>
                <a:ext cx="164150" cy="202925"/>
              </a:xfrm>
              <a:custGeom>
                <a:avLst/>
                <a:gdLst/>
                <a:ahLst/>
                <a:cxnLst/>
                <a:rect l="l" t="t" r="r" b="b"/>
                <a:pathLst>
                  <a:path w="6566" h="8117" extrusionOk="0">
                    <a:moveTo>
                      <a:pt x="6292" y="1"/>
                    </a:moveTo>
                    <a:lnTo>
                      <a:pt x="0" y="7904"/>
                    </a:lnTo>
                    <a:lnTo>
                      <a:pt x="243" y="8117"/>
                    </a:lnTo>
                    <a:lnTo>
                      <a:pt x="6566" y="183"/>
                    </a:lnTo>
                    <a:lnTo>
                      <a:pt x="629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33" name="Google Shape;3122;p76">
                <a:extLst>
                  <a:ext uri="{FF2B5EF4-FFF2-40B4-BE49-F238E27FC236}">
                    <a16:creationId xmlns:a16="http://schemas.microsoft.com/office/drawing/2014/main" xmlns="" id="{9AA8EE18-E87C-438C-9AC3-42F8D4AC0507}"/>
                  </a:ext>
                </a:extLst>
              </p:cNvPr>
              <p:cNvSpPr/>
              <p:nvPr/>
            </p:nvSpPr>
            <p:spPr>
              <a:xfrm>
                <a:off x="14676925" y="6280325"/>
                <a:ext cx="157300" cy="187725"/>
              </a:xfrm>
              <a:custGeom>
                <a:avLst/>
                <a:gdLst/>
                <a:ahLst/>
                <a:cxnLst/>
                <a:rect l="l" t="t" r="r" b="b"/>
                <a:pathLst>
                  <a:path w="6292" h="7509" extrusionOk="0">
                    <a:moveTo>
                      <a:pt x="5958" y="0"/>
                    </a:moveTo>
                    <a:lnTo>
                      <a:pt x="0" y="7417"/>
                    </a:lnTo>
                    <a:lnTo>
                      <a:pt x="335" y="7508"/>
                    </a:lnTo>
                    <a:lnTo>
                      <a:pt x="6292" y="92"/>
                    </a:lnTo>
                    <a:lnTo>
                      <a:pt x="595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34" name="Google Shape;3123;p76">
                <a:extLst>
                  <a:ext uri="{FF2B5EF4-FFF2-40B4-BE49-F238E27FC236}">
                    <a16:creationId xmlns:a16="http://schemas.microsoft.com/office/drawing/2014/main" xmlns="" id="{02D54CE7-9243-459B-A300-3BEB8DDB82A7}"/>
                  </a:ext>
                </a:extLst>
              </p:cNvPr>
              <p:cNvSpPr/>
              <p:nvPr/>
            </p:nvSpPr>
            <p:spPr>
              <a:xfrm>
                <a:off x="14710350" y="64756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35" name="Google Shape;3124;p76">
                <a:extLst>
                  <a:ext uri="{FF2B5EF4-FFF2-40B4-BE49-F238E27FC236}">
                    <a16:creationId xmlns:a16="http://schemas.microsoft.com/office/drawing/2014/main" xmlns="" id="{C9E45430-8BF8-420E-BD12-8227281586BE}"/>
                  </a:ext>
                </a:extLst>
              </p:cNvPr>
              <p:cNvSpPr/>
              <p:nvPr/>
            </p:nvSpPr>
            <p:spPr>
              <a:xfrm>
                <a:off x="14715231" y="5904656"/>
                <a:ext cx="344250" cy="462764"/>
              </a:xfrm>
              <a:custGeom>
                <a:avLst/>
                <a:gdLst/>
                <a:ahLst/>
                <a:cxnLst/>
                <a:rect l="l" t="t" r="r" b="b"/>
                <a:pathLst>
                  <a:path w="13770" h="18391" extrusionOk="0">
                    <a:moveTo>
                      <a:pt x="13101" y="1"/>
                    </a:moveTo>
                    <a:cubicBezTo>
                      <a:pt x="12324" y="350"/>
                      <a:pt x="10703" y="886"/>
                      <a:pt x="8110" y="886"/>
                    </a:cubicBezTo>
                    <a:cubicBezTo>
                      <a:pt x="6646" y="886"/>
                      <a:pt x="4873" y="716"/>
                      <a:pt x="2767" y="244"/>
                    </a:cubicBezTo>
                    <a:lnTo>
                      <a:pt x="2767" y="244"/>
                    </a:lnTo>
                    <a:cubicBezTo>
                      <a:pt x="1460" y="4165"/>
                      <a:pt x="1" y="13223"/>
                      <a:pt x="6171" y="13557"/>
                    </a:cubicBezTo>
                    <a:cubicBezTo>
                      <a:pt x="6353" y="15715"/>
                      <a:pt x="5107" y="16870"/>
                      <a:pt x="4226" y="17448"/>
                    </a:cubicBezTo>
                    <a:cubicBezTo>
                      <a:pt x="4651" y="17995"/>
                      <a:pt x="5229" y="18390"/>
                      <a:pt x="6050" y="18390"/>
                    </a:cubicBezTo>
                    <a:cubicBezTo>
                      <a:pt x="7721" y="18329"/>
                      <a:pt x="8147" y="16536"/>
                      <a:pt x="8208" y="15077"/>
                    </a:cubicBezTo>
                    <a:cubicBezTo>
                      <a:pt x="12129" y="14408"/>
                      <a:pt x="13618" y="11217"/>
                      <a:pt x="13709" y="6232"/>
                    </a:cubicBezTo>
                    <a:cubicBezTo>
                      <a:pt x="13770" y="3648"/>
                      <a:pt x="13466" y="1551"/>
                      <a:pt x="13101" y="1"/>
                    </a:cubicBezTo>
                    <a:close/>
                  </a:path>
                </a:pathLst>
              </a:custGeom>
              <a:solidFill>
                <a:srgbClr val="DB8F8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36" name="Google Shape;3125;p76">
                <a:extLst>
                  <a:ext uri="{FF2B5EF4-FFF2-40B4-BE49-F238E27FC236}">
                    <a16:creationId xmlns:a16="http://schemas.microsoft.com/office/drawing/2014/main" xmlns="" id="{822D04CD-0677-489C-BD28-1E732F8C8E23}"/>
                  </a:ext>
                </a:extLst>
              </p:cNvPr>
              <p:cNvSpPr/>
              <p:nvPr/>
            </p:nvSpPr>
            <p:spPr>
              <a:xfrm>
                <a:off x="14659450" y="5814500"/>
                <a:ext cx="385275" cy="528150"/>
              </a:xfrm>
              <a:custGeom>
                <a:avLst/>
                <a:gdLst/>
                <a:ahLst/>
                <a:cxnLst/>
                <a:rect l="l" t="t" r="r" b="b"/>
                <a:pathLst>
                  <a:path w="15411" h="21126" extrusionOk="0">
                    <a:moveTo>
                      <a:pt x="1216" y="1"/>
                    </a:moveTo>
                    <a:cubicBezTo>
                      <a:pt x="1216" y="1"/>
                      <a:pt x="0" y="6141"/>
                      <a:pt x="122" y="11126"/>
                    </a:cubicBezTo>
                    <a:cubicBezTo>
                      <a:pt x="243" y="15138"/>
                      <a:pt x="2037" y="17600"/>
                      <a:pt x="5563" y="18512"/>
                    </a:cubicBezTo>
                    <a:cubicBezTo>
                      <a:pt x="5684" y="19272"/>
                      <a:pt x="5927" y="20336"/>
                      <a:pt x="6505" y="21126"/>
                    </a:cubicBezTo>
                    <a:cubicBezTo>
                      <a:pt x="7386" y="20548"/>
                      <a:pt x="8632" y="19393"/>
                      <a:pt x="8450" y="17235"/>
                    </a:cubicBezTo>
                    <a:cubicBezTo>
                      <a:pt x="2280" y="16901"/>
                      <a:pt x="3739" y="7843"/>
                      <a:pt x="5046" y="3922"/>
                    </a:cubicBezTo>
                    <a:lnTo>
                      <a:pt x="5046" y="3922"/>
                    </a:lnTo>
                    <a:cubicBezTo>
                      <a:pt x="7152" y="4394"/>
                      <a:pt x="8925" y="4564"/>
                      <a:pt x="10390" y="4564"/>
                    </a:cubicBezTo>
                    <a:cubicBezTo>
                      <a:pt x="12986" y="4564"/>
                      <a:pt x="14614" y="4028"/>
                      <a:pt x="15411" y="3679"/>
                    </a:cubicBezTo>
                    <a:cubicBezTo>
                      <a:pt x="14985" y="1733"/>
                      <a:pt x="14468" y="670"/>
                      <a:pt x="14468" y="670"/>
                    </a:cubicBezTo>
                    <a:lnTo>
                      <a:pt x="1216" y="1"/>
                    </a:lnTo>
                    <a:close/>
                  </a:path>
                </a:pathLst>
              </a:custGeom>
              <a:solidFill>
                <a:srgbClr val="D47A6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37" name="Google Shape;3126;p76">
                <a:extLst>
                  <a:ext uri="{FF2B5EF4-FFF2-40B4-BE49-F238E27FC236}">
                    <a16:creationId xmlns:a16="http://schemas.microsoft.com/office/drawing/2014/main" xmlns="" id="{7952B4DC-6CB1-41EA-BE02-512D3DDD9546}"/>
                  </a:ext>
                </a:extLst>
              </p:cNvPr>
              <p:cNvSpPr/>
              <p:nvPr/>
            </p:nvSpPr>
            <p:spPr>
              <a:xfrm>
                <a:off x="14993025" y="6034125"/>
                <a:ext cx="23575" cy="40325"/>
              </a:xfrm>
              <a:custGeom>
                <a:avLst/>
                <a:gdLst/>
                <a:ahLst/>
                <a:cxnLst/>
                <a:rect l="l" t="t" r="r" b="b"/>
                <a:pathLst>
                  <a:path w="943" h="1613" extrusionOk="0">
                    <a:moveTo>
                      <a:pt x="518" y="0"/>
                    </a:moveTo>
                    <a:cubicBezTo>
                      <a:pt x="274" y="0"/>
                      <a:pt x="62" y="335"/>
                      <a:pt x="31" y="790"/>
                    </a:cubicBezTo>
                    <a:cubicBezTo>
                      <a:pt x="1" y="1246"/>
                      <a:pt x="183" y="1611"/>
                      <a:pt x="457" y="1611"/>
                    </a:cubicBezTo>
                    <a:cubicBezTo>
                      <a:pt x="466" y="1612"/>
                      <a:pt x="476" y="1613"/>
                      <a:pt x="485" y="1613"/>
                    </a:cubicBezTo>
                    <a:cubicBezTo>
                      <a:pt x="716" y="1613"/>
                      <a:pt x="914" y="1260"/>
                      <a:pt x="943" y="851"/>
                    </a:cubicBezTo>
                    <a:cubicBezTo>
                      <a:pt x="943" y="395"/>
                      <a:pt x="761" y="31"/>
                      <a:pt x="518" y="0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38" name="Google Shape;3127;p76">
                <a:extLst>
                  <a:ext uri="{FF2B5EF4-FFF2-40B4-BE49-F238E27FC236}">
                    <a16:creationId xmlns:a16="http://schemas.microsoft.com/office/drawing/2014/main" xmlns="" id="{2A2DAD0E-C46C-41D0-A830-D41C1EDC29E2}"/>
                  </a:ext>
                </a:extLst>
              </p:cNvPr>
              <p:cNvSpPr/>
              <p:nvPr/>
            </p:nvSpPr>
            <p:spPr>
              <a:xfrm>
                <a:off x="14773425" y="6075100"/>
                <a:ext cx="23575" cy="40350"/>
              </a:xfrm>
              <a:custGeom>
                <a:avLst/>
                <a:gdLst/>
                <a:ahLst/>
                <a:cxnLst/>
                <a:rect l="l" t="t" r="r" b="b"/>
                <a:pathLst>
                  <a:path w="943" h="1614" extrusionOk="0">
                    <a:moveTo>
                      <a:pt x="489" y="1"/>
                    </a:moveTo>
                    <a:cubicBezTo>
                      <a:pt x="255" y="1"/>
                      <a:pt x="31" y="354"/>
                      <a:pt x="31" y="762"/>
                    </a:cubicBezTo>
                    <a:cubicBezTo>
                      <a:pt x="0" y="1218"/>
                      <a:pt x="183" y="1583"/>
                      <a:pt x="426" y="1614"/>
                    </a:cubicBezTo>
                    <a:cubicBezTo>
                      <a:pt x="669" y="1614"/>
                      <a:pt x="882" y="1279"/>
                      <a:pt x="912" y="823"/>
                    </a:cubicBezTo>
                    <a:cubicBezTo>
                      <a:pt x="943" y="367"/>
                      <a:pt x="760" y="3"/>
                      <a:pt x="517" y="3"/>
                    </a:cubicBezTo>
                    <a:cubicBezTo>
                      <a:pt x="508" y="1"/>
                      <a:pt x="498" y="1"/>
                      <a:pt x="489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39" name="Google Shape;3128;p76">
                <a:extLst>
                  <a:ext uri="{FF2B5EF4-FFF2-40B4-BE49-F238E27FC236}">
                    <a16:creationId xmlns:a16="http://schemas.microsoft.com/office/drawing/2014/main" xmlns="" id="{00555DB0-9AB4-409B-85D0-24004B2903F2}"/>
                  </a:ext>
                </a:extLst>
              </p:cNvPr>
              <p:cNvSpPr/>
              <p:nvPr/>
            </p:nvSpPr>
            <p:spPr>
              <a:xfrm>
                <a:off x="14932475" y="6051375"/>
                <a:ext cx="65900" cy="105950"/>
              </a:xfrm>
              <a:custGeom>
                <a:avLst/>
                <a:gdLst/>
                <a:ahLst/>
                <a:cxnLst/>
                <a:rect l="l" t="t" r="r" b="b"/>
                <a:pathLst>
                  <a:path w="2636" h="4238" extrusionOk="0">
                    <a:moveTo>
                      <a:pt x="185" y="0"/>
                    </a:moveTo>
                    <a:cubicBezTo>
                      <a:pt x="84" y="0"/>
                      <a:pt x="0" y="89"/>
                      <a:pt x="82" y="192"/>
                    </a:cubicBezTo>
                    <a:cubicBezTo>
                      <a:pt x="751" y="1073"/>
                      <a:pt x="1389" y="1924"/>
                      <a:pt x="2058" y="2775"/>
                    </a:cubicBezTo>
                    <a:cubicBezTo>
                      <a:pt x="2125" y="2865"/>
                      <a:pt x="2192" y="2954"/>
                      <a:pt x="2259" y="3044"/>
                    </a:cubicBezTo>
                    <a:lnTo>
                      <a:pt x="2259" y="3044"/>
                    </a:lnTo>
                    <a:cubicBezTo>
                      <a:pt x="1787" y="3349"/>
                      <a:pt x="1317" y="3655"/>
                      <a:pt x="873" y="3961"/>
                    </a:cubicBezTo>
                    <a:cubicBezTo>
                      <a:pt x="750" y="4059"/>
                      <a:pt x="806" y="4237"/>
                      <a:pt x="912" y="4237"/>
                    </a:cubicBezTo>
                    <a:cubicBezTo>
                      <a:pt x="937" y="4237"/>
                      <a:pt x="965" y="4227"/>
                      <a:pt x="994" y="4204"/>
                    </a:cubicBezTo>
                    <a:cubicBezTo>
                      <a:pt x="1511" y="3870"/>
                      <a:pt x="2028" y="3535"/>
                      <a:pt x="2544" y="3201"/>
                    </a:cubicBezTo>
                    <a:cubicBezTo>
                      <a:pt x="2575" y="3170"/>
                      <a:pt x="2636" y="3079"/>
                      <a:pt x="2575" y="3018"/>
                    </a:cubicBezTo>
                    <a:cubicBezTo>
                      <a:pt x="1906" y="2137"/>
                      <a:pt x="1268" y="1286"/>
                      <a:pt x="599" y="435"/>
                    </a:cubicBezTo>
                    <a:cubicBezTo>
                      <a:pt x="508" y="313"/>
                      <a:pt x="417" y="192"/>
                      <a:pt x="326" y="70"/>
                    </a:cubicBezTo>
                    <a:cubicBezTo>
                      <a:pt x="286" y="21"/>
                      <a:pt x="234" y="0"/>
                      <a:pt x="185" y="0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40" name="Google Shape;3129;p76">
                <a:extLst>
                  <a:ext uri="{FF2B5EF4-FFF2-40B4-BE49-F238E27FC236}">
                    <a16:creationId xmlns:a16="http://schemas.microsoft.com/office/drawing/2014/main" xmlns="" id="{03698E88-EAFE-42FD-9D73-8DCBDDE9D5AE}"/>
                  </a:ext>
                </a:extLst>
              </p:cNvPr>
              <p:cNvSpPr/>
              <p:nvPr/>
            </p:nvSpPr>
            <p:spPr>
              <a:xfrm>
                <a:off x="14743025" y="5997950"/>
                <a:ext cx="58525" cy="21000"/>
              </a:xfrm>
              <a:custGeom>
                <a:avLst/>
                <a:gdLst/>
                <a:ahLst/>
                <a:cxnLst/>
                <a:rect l="l" t="t" r="r" b="b"/>
                <a:pathLst>
                  <a:path w="2341" h="840" extrusionOk="0">
                    <a:moveTo>
                      <a:pt x="1330" y="0"/>
                    </a:moveTo>
                    <a:cubicBezTo>
                      <a:pt x="1242" y="0"/>
                      <a:pt x="1153" y="7"/>
                      <a:pt x="1064" y="19"/>
                    </a:cubicBezTo>
                    <a:cubicBezTo>
                      <a:pt x="852" y="79"/>
                      <a:pt x="609" y="140"/>
                      <a:pt x="426" y="292"/>
                    </a:cubicBezTo>
                    <a:cubicBezTo>
                      <a:pt x="244" y="444"/>
                      <a:pt x="92" y="627"/>
                      <a:pt x="1" y="839"/>
                    </a:cubicBezTo>
                    <a:cubicBezTo>
                      <a:pt x="213" y="748"/>
                      <a:pt x="396" y="627"/>
                      <a:pt x="578" y="566"/>
                    </a:cubicBezTo>
                    <a:cubicBezTo>
                      <a:pt x="761" y="475"/>
                      <a:pt x="943" y="444"/>
                      <a:pt x="1125" y="383"/>
                    </a:cubicBezTo>
                    <a:cubicBezTo>
                      <a:pt x="1265" y="362"/>
                      <a:pt x="1401" y="352"/>
                      <a:pt x="1539" y="352"/>
                    </a:cubicBezTo>
                    <a:cubicBezTo>
                      <a:pt x="1790" y="352"/>
                      <a:pt x="2047" y="385"/>
                      <a:pt x="2341" y="444"/>
                    </a:cubicBezTo>
                    <a:cubicBezTo>
                      <a:pt x="2189" y="262"/>
                      <a:pt x="1976" y="140"/>
                      <a:pt x="1764" y="79"/>
                    </a:cubicBezTo>
                    <a:cubicBezTo>
                      <a:pt x="1629" y="22"/>
                      <a:pt x="1482" y="0"/>
                      <a:pt x="1330" y="0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41" name="Google Shape;3130;p76">
                <a:extLst>
                  <a:ext uri="{FF2B5EF4-FFF2-40B4-BE49-F238E27FC236}">
                    <a16:creationId xmlns:a16="http://schemas.microsoft.com/office/drawing/2014/main" xmlns="" id="{6E159CB5-B07D-471E-A168-5507C780B89B}"/>
                  </a:ext>
                </a:extLst>
              </p:cNvPr>
              <p:cNvSpPr/>
              <p:nvPr/>
            </p:nvSpPr>
            <p:spPr>
              <a:xfrm>
                <a:off x="14982400" y="5969225"/>
                <a:ext cx="46375" cy="26175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047" extrusionOk="0">
                    <a:moveTo>
                      <a:pt x="791" y="1"/>
                    </a:moveTo>
                    <a:cubicBezTo>
                      <a:pt x="693" y="1"/>
                      <a:pt x="599" y="16"/>
                      <a:pt x="517" y="43"/>
                    </a:cubicBezTo>
                    <a:cubicBezTo>
                      <a:pt x="304" y="104"/>
                      <a:pt x="122" y="225"/>
                      <a:pt x="0" y="377"/>
                    </a:cubicBezTo>
                    <a:cubicBezTo>
                      <a:pt x="198" y="362"/>
                      <a:pt x="380" y="347"/>
                      <a:pt x="551" y="347"/>
                    </a:cubicBezTo>
                    <a:cubicBezTo>
                      <a:pt x="722" y="347"/>
                      <a:pt x="882" y="362"/>
                      <a:pt x="1034" y="408"/>
                    </a:cubicBezTo>
                    <a:cubicBezTo>
                      <a:pt x="1186" y="469"/>
                      <a:pt x="1307" y="529"/>
                      <a:pt x="1459" y="651"/>
                    </a:cubicBezTo>
                    <a:cubicBezTo>
                      <a:pt x="1581" y="772"/>
                      <a:pt x="1702" y="894"/>
                      <a:pt x="1854" y="1046"/>
                    </a:cubicBezTo>
                    <a:cubicBezTo>
                      <a:pt x="1854" y="833"/>
                      <a:pt x="1794" y="620"/>
                      <a:pt x="1672" y="469"/>
                    </a:cubicBezTo>
                    <a:cubicBezTo>
                      <a:pt x="1550" y="286"/>
                      <a:pt x="1368" y="134"/>
                      <a:pt x="1155" y="73"/>
                    </a:cubicBezTo>
                    <a:cubicBezTo>
                      <a:pt x="1038" y="23"/>
                      <a:pt x="912" y="1"/>
                      <a:pt x="791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42" name="Google Shape;3131;p76">
                <a:extLst>
                  <a:ext uri="{FF2B5EF4-FFF2-40B4-BE49-F238E27FC236}">
                    <a16:creationId xmlns:a16="http://schemas.microsoft.com/office/drawing/2014/main" xmlns="" id="{F1DABC0F-DF78-49A8-99C4-54B5DDBE0EEE}"/>
                  </a:ext>
                </a:extLst>
              </p:cNvPr>
              <p:cNvSpPr/>
              <p:nvPr/>
            </p:nvSpPr>
            <p:spPr>
              <a:xfrm>
                <a:off x="14533300" y="5655625"/>
                <a:ext cx="633775" cy="430950"/>
              </a:xfrm>
              <a:custGeom>
                <a:avLst/>
                <a:gdLst/>
                <a:ahLst/>
                <a:cxnLst/>
                <a:rect l="l" t="t" r="r" b="b"/>
                <a:pathLst>
                  <a:path w="25351" h="17238" extrusionOk="0">
                    <a:moveTo>
                      <a:pt x="20505" y="1"/>
                    </a:moveTo>
                    <a:cubicBezTo>
                      <a:pt x="20489" y="1"/>
                      <a:pt x="20473" y="1"/>
                      <a:pt x="20457" y="3"/>
                    </a:cubicBezTo>
                    <a:cubicBezTo>
                      <a:pt x="19362" y="155"/>
                      <a:pt x="17964" y="4015"/>
                      <a:pt x="17964" y="4015"/>
                    </a:cubicBezTo>
                    <a:cubicBezTo>
                      <a:pt x="17964" y="4015"/>
                      <a:pt x="14259" y="2531"/>
                      <a:pt x="10460" y="2531"/>
                    </a:cubicBezTo>
                    <a:cubicBezTo>
                      <a:pt x="7989" y="2531"/>
                      <a:pt x="5479" y="3159"/>
                      <a:pt x="3921" y="5231"/>
                    </a:cubicBezTo>
                    <a:cubicBezTo>
                      <a:pt x="0" y="6356"/>
                      <a:pt x="456" y="8119"/>
                      <a:pt x="973" y="8392"/>
                    </a:cubicBezTo>
                    <a:cubicBezTo>
                      <a:pt x="1155" y="8484"/>
                      <a:pt x="1409" y="8514"/>
                      <a:pt x="1665" y="8514"/>
                    </a:cubicBezTo>
                    <a:cubicBezTo>
                      <a:pt x="2179" y="8514"/>
                      <a:pt x="2705" y="8392"/>
                      <a:pt x="2706" y="8392"/>
                    </a:cubicBezTo>
                    <a:lnTo>
                      <a:pt x="2706" y="8392"/>
                    </a:lnTo>
                    <a:cubicBezTo>
                      <a:pt x="2705" y="8393"/>
                      <a:pt x="456" y="9547"/>
                      <a:pt x="1186" y="9973"/>
                    </a:cubicBezTo>
                    <a:cubicBezTo>
                      <a:pt x="1385" y="10097"/>
                      <a:pt x="1577" y="10143"/>
                      <a:pt x="1751" y="10143"/>
                    </a:cubicBezTo>
                    <a:cubicBezTo>
                      <a:pt x="2216" y="10143"/>
                      <a:pt x="2554" y="9821"/>
                      <a:pt x="2554" y="9821"/>
                    </a:cubicBezTo>
                    <a:lnTo>
                      <a:pt x="2949" y="17237"/>
                    </a:lnTo>
                    <a:lnTo>
                      <a:pt x="5168" y="16751"/>
                    </a:lnTo>
                    <a:cubicBezTo>
                      <a:pt x="5168" y="16751"/>
                      <a:pt x="8663" y="11584"/>
                      <a:pt x="7478" y="7602"/>
                    </a:cubicBezTo>
                    <a:lnTo>
                      <a:pt x="7478" y="7602"/>
                    </a:lnTo>
                    <a:cubicBezTo>
                      <a:pt x="10284" y="8867"/>
                      <a:pt x="14412" y="9720"/>
                      <a:pt x="17660" y="9720"/>
                    </a:cubicBezTo>
                    <a:cubicBezTo>
                      <a:pt x="19408" y="9720"/>
                      <a:pt x="20901" y="9473"/>
                      <a:pt x="21794" y="8909"/>
                    </a:cubicBezTo>
                    <a:cubicBezTo>
                      <a:pt x="24317" y="7298"/>
                      <a:pt x="25350" y="1736"/>
                      <a:pt x="24074" y="1371"/>
                    </a:cubicBezTo>
                    <a:cubicBezTo>
                      <a:pt x="24008" y="1353"/>
                      <a:pt x="23940" y="1345"/>
                      <a:pt x="23871" y="1345"/>
                    </a:cubicBezTo>
                    <a:cubicBezTo>
                      <a:pt x="22642" y="1345"/>
                      <a:pt x="21034" y="4015"/>
                      <a:pt x="21034" y="4015"/>
                    </a:cubicBezTo>
                    <a:cubicBezTo>
                      <a:pt x="21034" y="4015"/>
                      <a:pt x="21566" y="1"/>
                      <a:pt x="20505" y="1"/>
                    </a:cubicBezTo>
                    <a:close/>
                  </a:path>
                </a:pathLst>
              </a:custGeom>
              <a:solidFill>
                <a:srgbClr val="FFB75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43" name="Google Shape;3132;p76">
                <a:extLst>
                  <a:ext uri="{FF2B5EF4-FFF2-40B4-BE49-F238E27FC236}">
                    <a16:creationId xmlns:a16="http://schemas.microsoft.com/office/drawing/2014/main" xmlns="" id="{C07B6917-3A00-4824-AF2F-6D85C9557E40}"/>
                  </a:ext>
                </a:extLst>
              </p:cNvPr>
              <p:cNvSpPr/>
              <p:nvPr/>
            </p:nvSpPr>
            <p:spPr>
              <a:xfrm>
                <a:off x="14551525" y="5689900"/>
                <a:ext cx="109450" cy="104125"/>
              </a:xfrm>
              <a:custGeom>
                <a:avLst/>
                <a:gdLst/>
                <a:ahLst/>
                <a:cxnLst/>
                <a:rect l="l" t="t" r="r" b="b"/>
                <a:pathLst>
                  <a:path w="4378" h="4165" extrusionOk="0">
                    <a:moveTo>
                      <a:pt x="3314" y="0"/>
                    </a:moveTo>
                    <a:cubicBezTo>
                      <a:pt x="2250" y="0"/>
                      <a:pt x="2888" y="3495"/>
                      <a:pt x="2888" y="3495"/>
                    </a:cubicBezTo>
                    <a:cubicBezTo>
                      <a:pt x="2888" y="3495"/>
                      <a:pt x="1923" y="2194"/>
                      <a:pt x="1150" y="2194"/>
                    </a:cubicBezTo>
                    <a:cubicBezTo>
                      <a:pt x="1024" y="2194"/>
                      <a:pt x="902" y="2229"/>
                      <a:pt x="791" y="2310"/>
                    </a:cubicBezTo>
                    <a:cubicBezTo>
                      <a:pt x="1" y="2888"/>
                      <a:pt x="3314" y="4164"/>
                      <a:pt x="3314" y="4164"/>
                    </a:cubicBezTo>
                    <a:cubicBezTo>
                      <a:pt x="3314" y="4164"/>
                      <a:pt x="4378" y="0"/>
                      <a:pt x="3314" y="0"/>
                    </a:cubicBezTo>
                    <a:close/>
                  </a:path>
                </a:pathLst>
              </a:custGeom>
              <a:solidFill>
                <a:srgbClr val="FFB75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44" name="Google Shape;3133;p76">
                <a:extLst>
                  <a:ext uri="{FF2B5EF4-FFF2-40B4-BE49-F238E27FC236}">
                    <a16:creationId xmlns:a16="http://schemas.microsoft.com/office/drawing/2014/main" xmlns="" id="{6ECAEB5D-92A0-419E-BED9-DFFE4F8A4425}"/>
                  </a:ext>
                </a:extLst>
              </p:cNvPr>
              <p:cNvSpPr/>
              <p:nvPr/>
            </p:nvSpPr>
            <p:spPr>
              <a:xfrm>
                <a:off x="14556100" y="6058850"/>
                <a:ext cx="124650" cy="125000"/>
              </a:xfrm>
              <a:custGeom>
                <a:avLst/>
                <a:gdLst/>
                <a:ahLst/>
                <a:cxnLst/>
                <a:rect l="l" t="t" r="r" b="b"/>
                <a:pathLst>
                  <a:path w="4986" h="5000" extrusionOk="0">
                    <a:moveTo>
                      <a:pt x="2351" y="1"/>
                    </a:moveTo>
                    <a:cubicBezTo>
                      <a:pt x="1878" y="1"/>
                      <a:pt x="1409" y="156"/>
                      <a:pt x="1064" y="622"/>
                    </a:cubicBezTo>
                    <a:cubicBezTo>
                      <a:pt x="0" y="2051"/>
                      <a:pt x="335" y="4999"/>
                      <a:pt x="2645" y="4999"/>
                    </a:cubicBezTo>
                    <a:cubicBezTo>
                      <a:pt x="4985" y="4969"/>
                      <a:pt x="4894" y="4726"/>
                      <a:pt x="4894" y="4726"/>
                    </a:cubicBezTo>
                    <a:lnTo>
                      <a:pt x="4256" y="622"/>
                    </a:lnTo>
                    <a:cubicBezTo>
                      <a:pt x="4256" y="622"/>
                      <a:pt x="3297" y="1"/>
                      <a:pt x="2351" y="1"/>
                    </a:cubicBezTo>
                    <a:close/>
                  </a:path>
                </a:pathLst>
              </a:custGeom>
              <a:solidFill>
                <a:srgbClr val="E2A69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45" name="Google Shape;3134;p76">
                <a:extLst>
                  <a:ext uri="{FF2B5EF4-FFF2-40B4-BE49-F238E27FC236}">
                    <a16:creationId xmlns:a16="http://schemas.microsoft.com/office/drawing/2014/main" xmlns="" id="{2C02FC37-C295-4782-BA0E-4AACCC904566}"/>
                  </a:ext>
                </a:extLst>
              </p:cNvPr>
              <p:cNvSpPr/>
              <p:nvPr/>
            </p:nvSpPr>
            <p:spPr>
              <a:xfrm>
                <a:off x="14590175" y="6086850"/>
                <a:ext cx="68575" cy="63300"/>
              </a:xfrm>
              <a:custGeom>
                <a:avLst/>
                <a:gdLst/>
                <a:ahLst/>
                <a:cxnLst/>
                <a:rect l="l" t="t" r="r" b="b"/>
                <a:pathLst>
                  <a:path w="2743" h="2532" extrusionOk="0">
                    <a:moveTo>
                      <a:pt x="255" y="1"/>
                    </a:moveTo>
                    <a:cubicBezTo>
                      <a:pt x="91" y="1"/>
                      <a:pt x="0" y="214"/>
                      <a:pt x="157" y="292"/>
                    </a:cubicBezTo>
                    <a:cubicBezTo>
                      <a:pt x="674" y="536"/>
                      <a:pt x="1160" y="870"/>
                      <a:pt x="1586" y="1265"/>
                    </a:cubicBezTo>
                    <a:cubicBezTo>
                      <a:pt x="1039" y="1265"/>
                      <a:pt x="491" y="1478"/>
                      <a:pt x="127" y="1903"/>
                    </a:cubicBezTo>
                    <a:cubicBezTo>
                      <a:pt x="36" y="2017"/>
                      <a:pt x="132" y="2181"/>
                      <a:pt x="249" y="2181"/>
                    </a:cubicBezTo>
                    <a:cubicBezTo>
                      <a:pt x="289" y="2181"/>
                      <a:pt x="331" y="2162"/>
                      <a:pt x="370" y="2116"/>
                    </a:cubicBezTo>
                    <a:cubicBezTo>
                      <a:pt x="660" y="1778"/>
                      <a:pt x="1104" y="1593"/>
                      <a:pt x="1549" y="1593"/>
                    </a:cubicBezTo>
                    <a:cubicBezTo>
                      <a:pt x="1664" y="1593"/>
                      <a:pt x="1778" y="1605"/>
                      <a:pt x="1890" y="1630"/>
                    </a:cubicBezTo>
                    <a:cubicBezTo>
                      <a:pt x="2102" y="1873"/>
                      <a:pt x="2285" y="2147"/>
                      <a:pt x="2406" y="2451"/>
                    </a:cubicBezTo>
                    <a:cubicBezTo>
                      <a:pt x="2435" y="2508"/>
                      <a:pt x="2481" y="2532"/>
                      <a:pt x="2529" y="2532"/>
                    </a:cubicBezTo>
                    <a:cubicBezTo>
                      <a:pt x="2633" y="2532"/>
                      <a:pt x="2743" y="2414"/>
                      <a:pt x="2680" y="2268"/>
                    </a:cubicBezTo>
                    <a:cubicBezTo>
                      <a:pt x="2558" y="1964"/>
                      <a:pt x="2376" y="1660"/>
                      <a:pt x="2133" y="1387"/>
                    </a:cubicBezTo>
                    <a:cubicBezTo>
                      <a:pt x="2133" y="1356"/>
                      <a:pt x="2102" y="1356"/>
                      <a:pt x="2102" y="1326"/>
                    </a:cubicBezTo>
                    <a:cubicBezTo>
                      <a:pt x="1616" y="779"/>
                      <a:pt x="978" y="323"/>
                      <a:pt x="339" y="19"/>
                    </a:cubicBezTo>
                    <a:cubicBezTo>
                      <a:pt x="310" y="6"/>
                      <a:pt x="281" y="1"/>
                      <a:pt x="255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46" name="Google Shape;3135;p76">
                <a:extLst>
                  <a:ext uri="{FF2B5EF4-FFF2-40B4-BE49-F238E27FC236}">
                    <a16:creationId xmlns:a16="http://schemas.microsoft.com/office/drawing/2014/main" xmlns="" id="{7A952D01-0732-4BB2-B7C6-00372657E926}"/>
                  </a:ext>
                </a:extLst>
              </p:cNvPr>
              <p:cNvSpPr/>
              <p:nvPr/>
            </p:nvSpPr>
            <p:spPr>
              <a:xfrm>
                <a:off x="14700475" y="6128350"/>
                <a:ext cx="103375" cy="103375"/>
              </a:xfrm>
              <a:custGeom>
                <a:avLst/>
                <a:gdLst/>
                <a:ahLst/>
                <a:cxnLst/>
                <a:rect l="l" t="t" r="r" b="b"/>
                <a:pathLst>
                  <a:path w="4135" h="4135" extrusionOk="0">
                    <a:moveTo>
                      <a:pt x="2067" y="0"/>
                    </a:moveTo>
                    <a:cubicBezTo>
                      <a:pt x="943" y="0"/>
                      <a:pt x="0" y="912"/>
                      <a:pt x="0" y="2067"/>
                    </a:cubicBezTo>
                    <a:cubicBezTo>
                      <a:pt x="0" y="3192"/>
                      <a:pt x="943" y="4134"/>
                      <a:pt x="2067" y="4134"/>
                    </a:cubicBezTo>
                    <a:cubicBezTo>
                      <a:pt x="3222" y="4134"/>
                      <a:pt x="4134" y="3192"/>
                      <a:pt x="4134" y="2067"/>
                    </a:cubicBezTo>
                    <a:cubicBezTo>
                      <a:pt x="4134" y="912"/>
                      <a:pt x="3222" y="0"/>
                      <a:pt x="2067" y="0"/>
                    </a:cubicBezTo>
                    <a:close/>
                  </a:path>
                </a:pathLst>
              </a:custGeom>
              <a:solidFill>
                <a:srgbClr val="E2A69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47" name="Google Shape;3136;p76">
                <a:extLst>
                  <a:ext uri="{FF2B5EF4-FFF2-40B4-BE49-F238E27FC236}">
                    <a16:creationId xmlns:a16="http://schemas.microsoft.com/office/drawing/2014/main" xmlns="" id="{2901DBB6-0231-4BEE-AACC-44C9E4E7410B}"/>
                  </a:ext>
                </a:extLst>
              </p:cNvPr>
              <p:cNvSpPr/>
              <p:nvPr/>
            </p:nvSpPr>
            <p:spPr>
              <a:xfrm>
                <a:off x="15006700" y="6075900"/>
                <a:ext cx="51700" cy="101100"/>
              </a:xfrm>
              <a:custGeom>
                <a:avLst/>
                <a:gdLst/>
                <a:ahLst/>
                <a:cxnLst/>
                <a:rect l="l" t="t" r="r" b="b"/>
                <a:pathLst>
                  <a:path w="2068" h="4044" extrusionOk="0">
                    <a:moveTo>
                      <a:pt x="2068" y="1"/>
                    </a:moveTo>
                    <a:cubicBezTo>
                      <a:pt x="913" y="1"/>
                      <a:pt x="1" y="943"/>
                      <a:pt x="1" y="2098"/>
                    </a:cubicBezTo>
                    <a:cubicBezTo>
                      <a:pt x="1" y="3010"/>
                      <a:pt x="578" y="3770"/>
                      <a:pt x="1430" y="4044"/>
                    </a:cubicBezTo>
                    <a:cubicBezTo>
                      <a:pt x="1794" y="2919"/>
                      <a:pt x="2007" y="1551"/>
                      <a:pt x="2068" y="1"/>
                    </a:cubicBezTo>
                    <a:close/>
                  </a:path>
                </a:pathLst>
              </a:custGeom>
              <a:solidFill>
                <a:srgbClr val="E2A69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48" name="Google Shape;3137;p76">
                <a:extLst>
                  <a:ext uri="{FF2B5EF4-FFF2-40B4-BE49-F238E27FC236}">
                    <a16:creationId xmlns:a16="http://schemas.microsoft.com/office/drawing/2014/main" xmlns="" id="{383B87C8-8D55-4FE1-BAC9-C123F909DCC9}"/>
                  </a:ext>
                </a:extLst>
              </p:cNvPr>
              <p:cNvSpPr/>
              <p:nvPr/>
            </p:nvSpPr>
            <p:spPr>
              <a:xfrm>
                <a:off x="14685275" y="5731100"/>
                <a:ext cx="114000" cy="49475"/>
              </a:xfrm>
              <a:custGeom>
                <a:avLst/>
                <a:gdLst/>
                <a:ahLst/>
                <a:cxnLst/>
                <a:rect l="l" t="t" r="r" b="b"/>
                <a:pathLst>
                  <a:path w="4560" h="1979" extrusionOk="0">
                    <a:moveTo>
                      <a:pt x="3469" y="1"/>
                    </a:moveTo>
                    <a:cubicBezTo>
                      <a:pt x="3307" y="1"/>
                      <a:pt x="3148" y="12"/>
                      <a:pt x="3010" y="24"/>
                    </a:cubicBezTo>
                    <a:cubicBezTo>
                      <a:pt x="2128" y="85"/>
                      <a:pt x="1247" y="358"/>
                      <a:pt x="517" y="875"/>
                    </a:cubicBezTo>
                    <a:cubicBezTo>
                      <a:pt x="335" y="966"/>
                      <a:pt x="213" y="1088"/>
                      <a:pt x="122" y="1270"/>
                    </a:cubicBezTo>
                    <a:cubicBezTo>
                      <a:pt x="31" y="1422"/>
                      <a:pt x="1" y="1635"/>
                      <a:pt x="122" y="1787"/>
                    </a:cubicBezTo>
                    <a:cubicBezTo>
                      <a:pt x="213" y="1908"/>
                      <a:pt x="365" y="1969"/>
                      <a:pt x="517" y="1969"/>
                    </a:cubicBezTo>
                    <a:cubicBezTo>
                      <a:pt x="569" y="1976"/>
                      <a:pt x="621" y="1979"/>
                      <a:pt x="673" y="1979"/>
                    </a:cubicBezTo>
                    <a:cubicBezTo>
                      <a:pt x="1107" y="1979"/>
                      <a:pt x="1539" y="1767"/>
                      <a:pt x="1946" y="1604"/>
                    </a:cubicBezTo>
                    <a:cubicBezTo>
                      <a:pt x="2371" y="1422"/>
                      <a:pt x="2858" y="1331"/>
                      <a:pt x="3314" y="1270"/>
                    </a:cubicBezTo>
                    <a:cubicBezTo>
                      <a:pt x="3618" y="1240"/>
                      <a:pt x="3922" y="1209"/>
                      <a:pt x="4195" y="1057"/>
                    </a:cubicBezTo>
                    <a:cubicBezTo>
                      <a:pt x="4530" y="814"/>
                      <a:pt x="4560" y="358"/>
                      <a:pt x="4195" y="145"/>
                    </a:cubicBezTo>
                    <a:cubicBezTo>
                      <a:pt x="4006" y="32"/>
                      <a:pt x="3735" y="1"/>
                      <a:pt x="3469" y="1"/>
                    </a:cubicBezTo>
                    <a:close/>
                  </a:path>
                </a:pathLst>
              </a:custGeom>
              <a:solidFill>
                <a:srgbClr val="FFD28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49" name="Google Shape;3138;p76">
                <a:extLst>
                  <a:ext uri="{FF2B5EF4-FFF2-40B4-BE49-F238E27FC236}">
                    <a16:creationId xmlns:a16="http://schemas.microsoft.com/office/drawing/2014/main" xmlns="" id="{2F0B22B8-30D6-4335-A84D-03A37A9CA3FC}"/>
                  </a:ext>
                </a:extLst>
              </p:cNvPr>
              <p:cNvSpPr/>
              <p:nvPr/>
            </p:nvSpPr>
            <p:spPr>
              <a:xfrm>
                <a:off x="14495300" y="5733200"/>
                <a:ext cx="30425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1217" h="2159" extrusionOk="0">
                    <a:moveTo>
                      <a:pt x="1216" y="1"/>
                    </a:moveTo>
                    <a:lnTo>
                      <a:pt x="1" y="2159"/>
                    </a:lnTo>
                    <a:cubicBezTo>
                      <a:pt x="912" y="1612"/>
                      <a:pt x="1216" y="1"/>
                      <a:pt x="1216" y="1"/>
                    </a:cubicBezTo>
                    <a:close/>
                  </a:path>
                </a:pathLst>
              </a:custGeom>
              <a:solidFill>
                <a:srgbClr val="D47A6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50" name="Google Shape;3139;p76">
                <a:extLst>
                  <a:ext uri="{FF2B5EF4-FFF2-40B4-BE49-F238E27FC236}">
                    <a16:creationId xmlns:a16="http://schemas.microsoft.com/office/drawing/2014/main" xmlns="" id="{61FA6002-B5CE-40C6-8C37-A528453780E1}"/>
                  </a:ext>
                </a:extLst>
              </p:cNvPr>
              <p:cNvSpPr/>
              <p:nvPr/>
            </p:nvSpPr>
            <p:spPr>
              <a:xfrm>
                <a:off x="14519625" y="5749150"/>
                <a:ext cx="31175" cy="47900"/>
              </a:xfrm>
              <a:custGeom>
                <a:avLst/>
                <a:gdLst/>
                <a:ahLst/>
                <a:cxnLst/>
                <a:rect l="l" t="t" r="r" b="b"/>
                <a:pathLst>
                  <a:path w="1247" h="1916" extrusionOk="0">
                    <a:moveTo>
                      <a:pt x="1246" y="1"/>
                    </a:moveTo>
                    <a:lnTo>
                      <a:pt x="0" y="1916"/>
                    </a:lnTo>
                    <a:cubicBezTo>
                      <a:pt x="669" y="1582"/>
                      <a:pt x="1246" y="2"/>
                      <a:pt x="1246" y="1"/>
                    </a:cubicBezTo>
                    <a:close/>
                  </a:path>
                </a:pathLst>
              </a:custGeom>
              <a:solidFill>
                <a:srgbClr val="D47A6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51" name="Google Shape;3140;p76">
                <a:extLst>
                  <a:ext uri="{FF2B5EF4-FFF2-40B4-BE49-F238E27FC236}">
                    <a16:creationId xmlns:a16="http://schemas.microsoft.com/office/drawing/2014/main" xmlns="" id="{739334F8-E826-4629-BCAB-DC7ECDC94BC4}"/>
                  </a:ext>
                </a:extLst>
              </p:cNvPr>
              <p:cNvSpPr/>
              <p:nvPr/>
            </p:nvSpPr>
            <p:spPr>
              <a:xfrm>
                <a:off x="14830250" y="6150125"/>
                <a:ext cx="74650" cy="62600"/>
              </a:xfrm>
              <a:custGeom>
                <a:avLst/>
                <a:gdLst/>
                <a:ahLst/>
                <a:cxnLst/>
                <a:rect l="l" t="t" r="r" b="b"/>
                <a:pathLst>
                  <a:path w="2986" h="2504" extrusionOk="0">
                    <a:moveTo>
                      <a:pt x="174" y="1"/>
                    </a:moveTo>
                    <a:cubicBezTo>
                      <a:pt x="87" y="1"/>
                      <a:pt x="1" y="71"/>
                      <a:pt x="38" y="163"/>
                    </a:cubicBezTo>
                    <a:cubicBezTo>
                      <a:pt x="250" y="1014"/>
                      <a:pt x="828" y="1834"/>
                      <a:pt x="1618" y="2230"/>
                    </a:cubicBezTo>
                    <a:cubicBezTo>
                      <a:pt x="1983" y="2412"/>
                      <a:pt x="2378" y="2503"/>
                      <a:pt x="2804" y="2503"/>
                    </a:cubicBezTo>
                    <a:cubicBezTo>
                      <a:pt x="2986" y="2503"/>
                      <a:pt x="2986" y="2199"/>
                      <a:pt x="2804" y="2199"/>
                    </a:cubicBezTo>
                    <a:cubicBezTo>
                      <a:pt x="2165" y="2199"/>
                      <a:pt x="1557" y="1956"/>
                      <a:pt x="1101" y="1500"/>
                    </a:cubicBezTo>
                    <a:cubicBezTo>
                      <a:pt x="797" y="1166"/>
                      <a:pt x="554" y="771"/>
                      <a:pt x="402" y="375"/>
                    </a:cubicBezTo>
                    <a:cubicBezTo>
                      <a:pt x="341" y="284"/>
                      <a:pt x="311" y="193"/>
                      <a:pt x="311" y="102"/>
                    </a:cubicBezTo>
                    <a:cubicBezTo>
                      <a:pt x="287" y="30"/>
                      <a:pt x="230" y="1"/>
                      <a:pt x="174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DC76CE8E-8B28-45B5-974A-145DE94146A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111" l="0" r="100000">
                        <a14:foregroundMark x1="40433" y1="38844" x2="20583" y2="55644"/>
                        <a14:foregroundMark x1="43050" y1="49844" x2="39850" y2="39622"/>
                        <a14:foregroundMark x1="21883" y1="76911" x2="24933" y2="57200"/>
                        <a14:foregroundMark x1="21733" y1="76911" x2="45217" y2="81556"/>
                        <a14:foregroundMark x1="38700" y1="80956" x2="72317" y2="51778"/>
                        <a14:foregroundMark x1="78983" y1="59911" x2="67250" y2="57778"/>
                        <a14:foregroundMark x1="78833" y1="85400" x2="82750" y2="67044"/>
                        <a14:foregroundMark x1="87383" y1="74200" x2="82750" y2="68800"/>
                        <a14:foregroundMark x1="84633" y1="66667" x2="83183" y2="67444"/>
                        <a14:backgroundMark x1="40867" y1="16422" x2="59417" y2="55467"/>
                        <a14:backgroundMark x1="40867" y1="61644" x2="71733" y2="29556"/>
                        <a14:backgroundMark x1="27383" y1="30333" x2="75950" y2="42711"/>
                        <a14:backgroundMark x1="28550" y1="42889" x2="46950" y2="19333"/>
                        <a14:backgroundMark x1="44500" y1="46578" x2="45067" y2="52756"/>
                        <a14:backgroundMark x1="61017" y1="85222" x2="60433" y2="85800"/>
                        <a14:backgroundMark x1="61017" y1="85022" x2="61017" y2="85022"/>
                      </a14:backgroundRemoval>
                    </a14:imgEffect>
                  </a14:imgLayer>
                </a14:imgProps>
              </a:ext>
            </a:extLst>
          </a:blip>
          <a:srcRect l="2174" t="26261" r="3128" b="10616"/>
          <a:stretch/>
        </p:blipFill>
        <p:spPr>
          <a:xfrm>
            <a:off x="914400" y="1245705"/>
            <a:ext cx="2573933" cy="162456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5811DB14-C604-40C1-BD0A-CD866A6DDEF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0" b="28800" l="3650" r="34750">
                        <a14:backgroundMark x1="13650" y1="26850" x2="15200" y2="27650"/>
                        <a14:backgroundMark x1="18700" y1="11950" x2="18700" y2="11950"/>
                        <a14:backgroundMark x1="15800" y1="13100" x2="15800" y2="13100"/>
                        <a14:backgroundMark x1="22000" y1="11550" x2="22000" y2="11550"/>
                      </a14:backgroundRemoval>
                    </a14:imgEffect>
                  </a14:imgLayer>
                </a14:imgProps>
              </a:ext>
            </a:extLst>
          </a:blip>
          <a:srcRect l="6452" t="8801" r="66175" b="71247"/>
          <a:stretch/>
        </p:blipFill>
        <p:spPr>
          <a:xfrm>
            <a:off x="6158398" y="1482697"/>
            <a:ext cx="2123765" cy="1548004"/>
          </a:xfrm>
          <a:prstGeom prst="rect">
            <a:avLst/>
          </a:prstGeom>
        </p:spPr>
      </p:pic>
      <p:sp>
        <p:nvSpPr>
          <p:cNvPr id="63" name="Botón de acción: ir hacia delante o siguiente 6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xmlns="" id="{CAA691A1-E837-4814-895D-B2BACC01E5AF}"/>
              </a:ext>
            </a:extLst>
          </p:cNvPr>
          <p:cNvSpPr/>
          <p:nvPr/>
        </p:nvSpPr>
        <p:spPr>
          <a:xfrm>
            <a:off x="11379200" y="6074862"/>
            <a:ext cx="739272" cy="703132"/>
          </a:xfrm>
          <a:prstGeom prst="actionButtonForwardNext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400"/>
          </a:p>
        </p:txBody>
      </p:sp>
      <p:sp>
        <p:nvSpPr>
          <p:cNvPr id="4" name="Rectángulo 3"/>
          <p:cNvSpPr/>
          <p:nvPr/>
        </p:nvSpPr>
        <p:spPr>
          <a:xfrm>
            <a:off x="1225535" y="51531"/>
            <a:ext cx="107097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sz="3200" b="1" dirty="0"/>
              <a:t>Indica el globo con la imagen  que no comienza con la vocal O </a:t>
            </a:r>
            <a:endParaRPr lang="es-CL" sz="3200" dirty="0"/>
          </a:p>
        </p:txBody>
      </p:sp>
    </p:spTree>
    <p:extLst>
      <p:ext uri="{BB962C8B-B14F-4D97-AF65-F5344CB8AC3E}">
        <p14:creationId xmlns:p14="http://schemas.microsoft.com/office/powerpoint/2010/main" val="169160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Best 50+ Kindergarten PowerPoint Backgrounds on HipWallpaper | Awsome  PowerPoint Backgrounds, Awesome PowerPoint Backgrounds and Tablet  PowerPoint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294" y="-29980"/>
            <a:ext cx="12257293" cy="6881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Imagen 93">
            <a:extLst>
              <a:ext uri="{FF2B5EF4-FFF2-40B4-BE49-F238E27FC236}">
                <a16:creationId xmlns:a16="http://schemas.microsoft.com/office/drawing/2014/main" xmlns="" id="{B1F3E2B3-F5D1-4FA4-9AE4-9BBC56175C2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9550" b="82000" l="6200" r="46800">
                        <a14:foregroundMark x1="29950" y1="71350" x2="31900" y2="74650"/>
                      </a14:backgroundRemoval>
                    </a14:imgEffect>
                  </a14:imgLayer>
                </a14:imgProps>
              </a:ext>
            </a:extLst>
          </a:blip>
          <a:srcRect l="7131" t="50529" r="55333" b="20300"/>
          <a:stretch/>
        </p:blipFill>
        <p:spPr>
          <a:xfrm rot="968053">
            <a:off x="2716697" y="828431"/>
            <a:ext cx="4158163" cy="3231467"/>
          </a:xfrm>
          <a:prstGeom prst="rect">
            <a:avLst/>
          </a:prstGeom>
        </p:spPr>
      </p:pic>
      <p:pic>
        <p:nvPicPr>
          <p:cNvPr id="98" name="Imagen 97">
            <a:extLst>
              <a:ext uri="{FF2B5EF4-FFF2-40B4-BE49-F238E27FC236}">
                <a16:creationId xmlns:a16="http://schemas.microsoft.com/office/drawing/2014/main" xmlns="" id="{4FE55E76-C6BC-4F89-9B00-00E2F975F43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7600" b="70350" l="10900" r="49250">
                        <a14:foregroundMark x1="30500" y1="47150" x2="31250" y2="53150"/>
                      </a14:backgroundRemoval>
                    </a14:imgEffect>
                  </a14:imgLayer>
                </a14:imgProps>
              </a:ext>
            </a:extLst>
          </a:blip>
          <a:srcRect l="13329" t="20529" r="57488" b="33585"/>
          <a:stretch/>
        </p:blipFill>
        <p:spPr>
          <a:xfrm rot="4319906">
            <a:off x="6490477" y="525713"/>
            <a:ext cx="2786064" cy="4380703"/>
          </a:xfrm>
          <a:prstGeom prst="rect">
            <a:avLst/>
          </a:prstGeom>
        </p:spPr>
      </p:pic>
      <p:grpSp>
        <p:nvGrpSpPr>
          <p:cNvPr id="256" name="Google Shape;4676;p82">
            <a:extLst>
              <a:ext uri="{FF2B5EF4-FFF2-40B4-BE49-F238E27FC236}">
                <a16:creationId xmlns:a16="http://schemas.microsoft.com/office/drawing/2014/main" xmlns="" id="{61321EEE-771B-49D8-89F5-A018EC5FEA58}"/>
              </a:ext>
            </a:extLst>
          </p:cNvPr>
          <p:cNvGrpSpPr/>
          <p:nvPr/>
        </p:nvGrpSpPr>
        <p:grpSpPr>
          <a:xfrm>
            <a:off x="3653864" y="3763067"/>
            <a:ext cx="3078240" cy="4761247"/>
            <a:chOff x="35658225" y="12492275"/>
            <a:chExt cx="1104150" cy="2065350"/>
          </a:xfrm>
        </p:grpSpPr>
        <p:sp>
          <p:nvSpPr>
            <p:cNvPr id="257" name="Google Shape;4677;p82">
              <a:extLst>
                <a:ext uri="{FF2B5EF4-FFF2-40B4-BE49-F238E27FC236}">
                  <a16:creationId xmlns:a16="http://schemas.microsoft.com/office/drawing/2014/main" xmlns="" id="{A90486F2-2D1F-4D3E-B62D-EA9DD37ADE3B}"/>
                </a:ext>
              </a:extLst>
            </p:cNvPr>
            <p:cNvSpPr/>
            <p:nvPr/>
          </p:nvSpPr>
          <p:spPr>
            <a:xfrm>
              <a:off x="35658225" y="12736025"/>
              <a:ext cx="1104150" cy="1000175"/>
            </a:xfrm>
            <a:custGeom>
              <a:avLst/>
              <a:gdLst/>
              <a:ahLst/>
              <a:cxnLst/>
              <a:rect l="l" t="t" r="r" b="b"/>
              <a:pathLst>
                <a:path w="44166" h="40007" extrusionOk="0">
                  <a:moveTo>
                    <a:pt x="31369" y="1"/>
                  </a:moveTo>
                  <a:lnTo>
                    <a:pt x="1581" y="4591"/>
                  </a:lnTo>
                  <a:cubicBezTo>
                    <a:pt x="1581" y="4591"/>
                    <a:pt x="1" y="26020"/>
                    <a:pt x="9089" y="33436"/>
                  </a:cubicBezTo>
                  <a:cubicBezTo>
                    <a:pt x="14157" y="37572"/>
                    <a:pt x="21816" y="40007"/>
                    <a:pt x="27858" y="40007"/>
                  </a:cubicBezTo>
                  <a:cubicBezTo>
                    <a:pt x="32650" y="40007"/>
                    <a:pt x="36425" y="38475"/>
                    <a:pt x="37083" y="35047"/>
                  </a:cubicBezTo>
                  <a:cubicBezTo>
                    <a:pt x="37083" y="35047"/>
                    <a:pt x="37118" y="35050"/>
                    <a:pt x="37182" y="35050"/>
                  </a:cubicBezTo>
                  <a:cubicBezTo>
                    <a:pt x="37773" y="35050"/>
                    <a:pt x="40829" y="34777"/>
                    <a:pt x="40609" y="29120"/>
                  </a:cubicBezTo>
                  <a:cubicBezTo>
                    <a:pt x="40609" y="29120"/>
                    <a:pt x="43254" y="28542"/>
                    <a:pt x="43710" y="24895"/>
                  </a:cubicBezTo>
                  <a:cubicBezTo>
                    <a:pt x="44166" y="21248"/>
                    <a:pt x="36111" y="18269"/>
                    <a:pt x="34378" y="13162"/>
                  </a:cubicBezTo>
                  <a:cubicBezTo>
                    <a:pt x="32646" y="8025"/>
                    <a:pt x="31369" y="1"/>
                    <a:pt x="31369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58" name="Google Shape;4678;p82">
              <a:extLst>
                <a:ext uri="{FF2B5EF4-FFF2-40B4-BE49-F238E27FC236}">
                  <a16:creationId xmlns:a16="http://schemas.microsoft.com/office/drawing/2014/main" xmlns="" id="{70753CA3-1775-491B-B05F-A3437EB2921F}"/>
                </a:ext>
              </a:extLst>
            </p:cNvPr>
            <p:cNvSpPr/>
            <p:nvPr/>
          </p:nvSpPr>
          <p:spPr>
            <a:xfrm>
              <a:off x="35897600" y="13187750"/>
              <a:ext cx="551700" cy="602400"/>
            </a:xfrm>
            <a:custGeom>
              <a:avLst/>
              <a:gdLst/>
              <a:ahLst/>
              <a:cxnLst/>
              <a:rect l="l" t="t" r="r" b="b"/>
              <a:pathLst>
                <a:path w="22068" h="24096" extrusionOk="0">
                  <a:moveTo>
                    <a:pt x="11171" y="0"/>
                  </a:moveTo>
                  <a:cubicBezTo>
                    <a:pt x="9954" y="0"/>
                    <a:pt x="8643" y="74"/>
                    <a:pt x="7265" y="230"/>
                  </a:cubicBezTo>
                  <a:cubicBezTo>
                    <a:pt x="7265" y="230"/>
                    <a:pt x="0" y="929"/>
                    <a:pt x="395" y="5337"/>
                  </a:cubicBezTo>
                  <a:cubicBezTo>
                    <a:pt x="821" y="9744"/>
                    <a:pt x="456" y="19714"/>
                    <a:pt x="2797" y="23392"/>
                  </a:cubicBezTo>
                  <a:cubicBezTo>
                    <a:pt x="3132" y="23900"/>
                    <a:pt x="4690" y="24095"/>
                    <a:pt x="6733" y="24095"/>
                  </a:cubicBezTo>
                  <a:cubicBezTo>
                    <a:pt x="10801" y="24095"/>
                    <a:pt x="16792" y="23320"/>
                    <a:pt x="18876" y="22692"/>
                  </a:cubicBezTo>
                  <a:cubicBezTo>
                    <a:pt x="21976" y="21750"/>
                    <a:pt x="22067" y="18832"/>
                    <a:pt x="21733" y="15853"/>
                  </a:cubicBezTo>
                  <a:cubicBezTo>
                    <a:pt x="21368" y="12875"/>
                    <a:pt x="20426" y="5793"/>
                    <a:pt x="19362" y="2601"/>
                  </a:cubicBezTo>
                  <a:cubicBezTo>
                    <a:pt x="18837" y="1000"/>
                    <a:pt x="15643" y="0"/>
                    <a:pt x="111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59" name="Google Shape;4679;p82">
              <a:extLst>
                <a:ext uri="{FF2B5EF4-FFF2-40B4-BE49-F238E27FC236}">
                  <a16:creationId xmlns:a16="http://schemas.microsoft.com/office/drawing/2014/main" xmlns="" id="{684E3F45-F730-43AC-AE3E-14DF1A5766DA}"/>
                </a:ext>
              </a:extLst>
            </p:cNvPr>
            <p:cNvSpPr/>
            <p:nvPr/>
          </p:nvSpPr>
          <p:spPr>
            <a:xfrm>
              <a:off x="35917350" y="13186300"/>
              <a:ext cx="551700" cy="602325"/>
            </a:xfrm>
            <a:custGeom>
              <a:avLst/>
              <a:gdLst/>
              <a:ahLst/>
              <a:cxnLst/>
              <a:rect l="l" t="t" r="r" b="b"/>
              <a:pathLst>
                <a:path w="22068" h="24093" extrusionOk="0">
                  <a:moveTo>
                    <a:pt x="11118" y="1"/>
                  </a:moveTo>
                  <a:cubicBezTo>
                    <a:pt x="9916" y="1"/>
                    <a:pt x="8623" y="74"/>
                    <a:pt x="7265" y="227"/>
                  </a:cubicBezTo>
                  <a:cubicBezTo>
                    <a:pt x="7265" y="227"/>
                    <a:pt x="0" y="957"/>
                    <a:pt x="426" y="5364"/>
                  </a:cubicBezTo>
                  <a:cubicBezTo>
                    <a:pt x="852" y="9741"/>
                    <a:pt x="456" y="19741"/>
                    <a:pt x="2827" y="23389"/>
                  </a:cubicBezTo>
                  <a:cubicBezTo>
                    <a:pt x="3152" y="23897"/>
                    <a:pt x="4704" y="24092"/>
                    <a:pt x="6742" y="24092"/>
                  </a:cubicBezTo>
                  <a:cubicBezTo>
                    <a:pt x="10802" y="24092"/>
                    <a:pt x="16792" y="23317"/>
                    <a:pt x="18876" y="22690"/>
                  </a:cubicBezTo>
                  <a:cubicBezTo>
                    <a:pt x="22007" y="21747"/>
                    <a:pt x="22068" y="18860"/>
                    <a:pt x="21733" y="15881"/>
                  </a:cubicBezTo>
                  <a:cubicBezTo>
                    <a:pt x="21369" y="12902"/>
                    <a:pt x="20426" y="5820"/>
                    <a:pt x="19363" y="2629"/>
                  </a:cubicBezTo>
                  <a:cubicBezTo>
                    <a:pt x="18835" y="1021"/>
                    <a:pt x="15618" y="1"/>
                    <a:pt x="11118" y="1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60" name="Google Shape;4680;p82">
              <a:extLst>
                <a:ext uri="{FF2B5EF4-FFF2-40B4-BE49-F238E27FC236}">
                  <a16:creationId xmlns:a16="http://schemas.microsoft.com/office/drawing/2014/main" xmlns="" id="{21C9D2A4-0823-4743-B22F-4DB04C4A38CD}"/>
                </a:ext>
              </a:extLst>
            </p:cNvPr>
            <p:cNvSpPr/>
            <p:nvPr/>
          </p:nvSpPr>
          <p:spPr>
            <a:xfrm>
              <a:off x="35978900" y="14042275"/>
              <a:ext cx="208225" cy="222675"/>
            </a:xfrm>
            <a:custGeom>
              <a:avLst/>
              <a:gdLst/>
              <a:ahLst/>
              <a:cxnLst/>
              <a:rect l="l" t="t" r="r" b="b"/>
              <a:pathLst>
                <a:path w="8329" h="8907" extrusionOk="0">
                  <a:moveTo>
                    <a:pt x="8329" y="1"/>
                  </a:moveTo>
                  <a:lnTo>
                    <a:pt x="1" y="366"/>
                  </a:lnTo>
                  <a:lnTo>
                    <a:pt x="517" y="4135"/>
                  </a:lnTo>
                  <a:cubicBezTo>
                    <a:pt x="2919" y="6080"/>
                    <a:pt x="5502" y="7752"/>
                    <a:pt x="8268" y="8907"/>
                  </a:cubicBezTo>
                  <a:lnTo>
                    <a:pt x="8329" y="1"/>
                  </a:ln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61" name="Google Shape;4681;p82">
              <a:extLst>
                <a:ext uri="{FF2B5EF4-FFF2-40B4-BE49-F238E27FC236}">
                  <a16:creationId xmlns:a16="http://schemas.microsoft.com/office/drawing/2014/main" xmlns="" id="{E2C14BFB-048D-4CCA-BCD9-9E38A031A300}"/>
                </a:ext>
              </a:extLst>
            </p:cNvPr>
            <p:cNvSpPr/>
            <p:nvPr/>
          </p:nvSpPr>
          <p:spPr>
            <a:xfrm>
              <a:off x="35991825" y="14145625"/>
              <a:ext cx="193800" cy="328000"/>
            </a:xfrm>
            <a:custGeom>
              <a:avLst/>
              <a:gdLst/>
              <a:ahLst/>
              <a:cxnLst/>
              <a:rect l="l" t="t" r="r" b="b"/>
              <a:pathLst>
                <a:path w="7752" h="13120" extrusionOk="0">
                  <a:moveTo>
                    <a:pt x="0" y="1"/>
                  </a:moveTo>
                  <a:lnTo>
                    <a:pt x="1794" y="12767"/>
                  </a:lnTo>
                  <a:cubicBezTo>
                    <a:pt x="2878" y="13025"/>
                    <a:pt x="3813" y="13119"/>
                    <a:pt x="4600" y="13119"/>
                  </a:cubicBezTo>
                  <a:cubicBezTo>
                    <a:pt x="6680" y="13119"/>
                    <a:pt x="7721" y="12463"/>
                    <a:pt x="7721" y="12463"/>
                  </a:cubicBezTo>
                  <a:lnTo>
                    <a:pt x="7751" y="4773"/>
                  </a:lnTo>
                  <a:cubicBezTo>
                    <a:pt x="4985" y="3618"/>
                    <a:pt x="2402" y="1946"/>
                    <a:pt x="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62" name="Google Shape;4682;p82">
              <a:extLst>
                <a:ext uri="{FF2B5EF4-FFF2-40B4-BE49-F238E27FC236}">
                  <a16:creationId xmlns:a16="http://schemas.microsoft.com/office/drawing/2014/main" xmlns="" id="{2CAD6957-72D0-4E25-A454-B721F1109C4F}"/>
                </a:ext>
              </a:extLst>
            </p:cNvPr>
            <p:cNvSpPr/>
            <p:nvPr/>
          </p:nvSpPr>
          <p:spPr>
            <a:xfrm>
              <a:off x="35929500" y="14512100"/>
              <a:ext cx="257875" cy="45525"/>
            </a:xfrm>
            <a:custGeom>
              <a:avLst/>
              <a:gdLst/>
              <a:ahLst/>
              <a:cxnLst/>
              <a:rect l="l" t="t" r="r" b="b"/>
              <a:pathLst>
                <a:path w="10315" h="1821" extrusionOk="0">
                  <a:moveTo>
                    <a:pt x="7831" y="0"/>
                  </a:moveTo>
                  <a:cubicBezTo>
                    <a:pt x="4809" y="0"/>
                    <a:pt x="92" y="266"/>
                    <a:pt x="92" y="266"/>
                  </a:cubicBezTo>
                  <a:cubicBezTo>
                    <a:pt x="92" y="266"/>
                    <a:pt x="1" y="1117"/>
                    <a:pt x="1308" y="1391"/>
                  </a:cubicBezTo>
                  <a:cubicBezTo>
                    <a:pt x="2254" y="1606"/>
                    <a:pt x="3762" y="1821"/>
                    <a:pt x="5295" y="1821"/>
                  </a:cubicBezTo>
                  <a:cubicBezTo>
                    <a:pt x="5930" y="1821"/>
                    <a:pt x="6569" y="1784"/>
                    <a:pt x="7174" y="1695"/>
                  </a:cubicBezTo>
                  <a:cubicBezTo>
                    <a:pt x="9211" y="1421"/>
                    <a:pt x="10153" y="1208"/>
                    <a:pt x="10153" y="1208"/>
                  </a:cubicBezTo>
                  <a:cubicBezTo>
                    <a:pt x="10153" y="1208"/>
                    <a:pt x="10244" y="813"/>
                    <a:pt x="10305" y="236"/>
                  </a:cubicBezTo>
                  <a:cubicBezTo>
                    <a:pt x="10315" y="60"/>
                    <a:pt x="9263" y="0"/>
                    <a:pt x="78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63" name="Google Shape;4683;p82">
              <a:extLst>
                <a:ext uri="{FF2B5EF4-FFF2-40B4-BE49-F238E27FC236}">
                  <a16:creationId xmlns:a16="http://schemas.microsoft.com/office/drawing/2014/main" xmlns="" id="{F1A5BC68-908B-4B42-8A40-4C7E9248E284}"/>
                </a:ext>
              </a:extLst>
            </p:cNvPr>
            <p:cNvSpPr/>
            <p:nvPr/>
          </p:nvSpPr>
          <p:spPr>
            <a:xfrm>
              <a:off x="35928750" y="14478475"/>
              <a:ext cx="96525" cy="67650"/>
            </a:xfrm>
            <a:custGeom>
              <a:avLst/>
              <a:gdLst/>
              <a:ahLst/>
              <a:cxnLst/>
              <a:rect l="l" t="t" r="r" b="b"/>
              <a:pathLst>
                <a:path w="3861" h="2706" extrusionOk="0">
                  <a:moveTo>
                    <a:pt x="2432" y="0"/>
                  </a:moveTo>
                  <a:cubicBezTo>
                    <a:pt x="1399" y="395"/>
                    <a:pt x="274" y="942"/>
                    <a:pt x="122" y="1611"/>
                  </a:cubicBezTo>
                  <a:cubicBezTo>
                    <a:pt x="0" y="2219"/>
                    <a:pt x="1703" y="2614"/>
                    <a:pt x="3861" y="2705"/>
                  </a:cubicBezTo>
                  <a:cubicBezTo>
                    <a:pt x="3587" y="1763"/>
                    <a:pt x="3131" y="821"/>
                    <a:pt x="243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64" name="Google Shape;4684;p82">
              <a:extLst>
                <a:ext uri="{FF2B5EF4-FFF2-40B4-BE49-F238E27FC236}">
                  <a16:creationId xmlns:a16="http://schemas.microsoft.com/office/drawing/2014/main" xmlns="" id="{D722100E-4686-4D0F-972C-CF8393C9251E}"/>
                </a:ext>
              </a:extLst>
            </p:cNvPr>
            <p:cNvSpPr/>
            <p:nvPr/>
          </p:nvSpPr>
          <p:spPr>
            <a:xfrm>
              <a:off x="35989550" y="14457175"/>
              <a:ext cx="203675" cy="89850"/>
            </a:xfrm>
            <a:custGeom>
              <a:avLst/>
              <a:gdLst/>
              <a:ahLst/>
              <a:cxnLst/>
              <a:rect l="l" t="t" r="r" b="b"/>
              <a:pathLst>
                <a:path w="8147" h="3594" extrusionOk="0">
                  <a:moveTo>
                    <a:pt x="7812" y="1"/>
                  </a:moveTo>
                  <a:cubicBezTo>
                    <a:pt x="7812" y="1"/>
                    <a:pt x="6413" y="644"/>
                    <a:pt x="4387" y="644"/>
                  </a:cubicBezTo>
                  <a:cubicBezTo>
                    <a:pt x="3628" y="644"/>
                    <a:pt x="2780" y="554"/>
                    <a:pt x="1885" y="305"/>
                  </a:cubicBezTo>
                  <a:cubicBezTo>
                    <a:pt x="1885" y="305"/>
                    <a:pt x="973" y="518"/>
                    <a:pt x="0" y="852"/>
                  </a:cubicBezTo>
                  <a:cubicBezTo>
                    <a:pt x="699" y="1673"/>
                    <a:pt x="1155" y="2615"/>
                    <a:pt x="1429" y="3557"/>
                  </a:cubicBezTo>
                  <a:cubicBezTo>
                    <a:pt x="1866" y="3582"/>
                    <a:pt x="2321" y="3594"/>
                    <a:pt x="2781" y="3594"/>
                  </a:cubicBezTo>
                  <a:cubicBezTo>
                    <a:pt x="4621" y="3594"/>
                    <a:pt x="6547" y="3399"/>
                    <a:pt x="7812" y="3010"/>
                  </a:cubicBezTo>
                  <a:cubicBezTo>
                    <a:pt x="7812" y="3010"/>
                    <a:pt x="8146" y="1247"/>
                    <a:pt x="78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65" name="Google Shape;4685;p82">
              <a:extLst>
                <a:ext uri="{FF2B5EF4-FFF2-40B4-BE49-F238E27FC236}">
                  <a16:creationId xmlns:a16="http://schemas.microsoft.com/office/drawing/2014/main" xmlns="" id="{00B8F370-21FD-42A1-9209-26934915249E}"/>
                </a:ext>
              </a:extLst>
            </p:cNvPr>
            <p:cNvSpPr/>
            <p:nvPr/>
          </p:nvSpPr>
          <p:spPr>
            <a:xfrm>
              <a:off x="35981825" y="14422225"/>
              <a:ext cx="51750" cy="56650"/>
            </a:xfrm>
            <a:custGeom>
              <a:avLst/>
              <a:gdLst/>
              <a:ahLst/>
              <a:cxnLst/>
              <a:rect l="l" t="t" r="r" b="b"/>
              <a:pathLst>
                <a:path w="2070" h="2266" extrusionOk="0">
                  <a:moveTo>
                    <a:pt x="1272" y="233"/>
                  </a:moveTo>
                  <a:cubicBezTo>
                    <a:pt x="1306" y="233"/>
                    <a:pt x="1349" y="245"/>
                    <a:pt x="1403" y="274"/>
                  </a:cubicBezTo>
                  <a:cubicBezTo>
                    <a:pt x="1646" y="396"/>
                    <a:pt x="1646" y="1004"/>
                    <a:pt x="1646" y="1247"/>
                  </a:cubicBezTo>
                  <a:cubicBezTo>
                    <a:pt x="1661" y="1395"/>
                    <a:pt x="1662" y="1536"/>
                    <a:pt x="1658" y="1676"/>
                  </a:cubicBezTo>
                  <a:lnTo>
                    <a:pt x="1658" y="1676"/>
                  </a:lnTo>
                  <a:cubicBezTo>
                    <a:pt x="1571" y="1533"/>
                    <a:pt x="1483" y="1390"/>
                    <a:pt x="1403" y="1247"/>
                  </a:cubicBezTo>
                  <a:cubicBezTo>
                    <a:pt x="1376" y="1165"/>
                    <a:pt x="984" y="233"/>
                    <a:pt x="1272" y="233"/>
                  </a:cubicBezTo>
                  <a:close/>
                  <a:moveTo>
                    <a:pt x="664" y="1084"/>
                  </a:moveTo>
                  <a:cubicBezTo>
                    <a:pt x="686" y="1084"/>
                    <a:pt x="709" y="1088"/>
                    <a:pt x="735" y="1095"/>
                  </a:cubicBezTo>
                  <a:cubicBezTo>
                    <a:pt x="887" y="1156"/>
                    <a:pt x="1039" y="1308"/>
                    <a:pt x="1130" y="1399"/>
                  </a:cubicBezTo>
                  <a:cubicBezTo>
                    <a:pt x="1262" y="1550"/>
                    <a:pt x="1382" y="1713"/>
                    <a:pt x="1491" y="1880"/>
                  </a:cubicBezTo>
                  <a:lnTo>
                    <a:pt x="1491" y="1880"/>
                  </a:lnTo>
                  <a:cubicBezTo>
                    <a:pt x="1517" y="1924"/>
                    <a:pt x="1541" y="1965"/>
                    <a:pt x="1563" y="2002"/>
                  </a:cubicBezTo>
                  <a:lnTo>
                    <a:pt x="1563" y="2002"/>
                  </a:lnTo>
                  <a:cubicBezTo>
                    <a:pt x="1188" y="1894"/>
                    <a:pt x="777" y="1755"/>
                    <a:pt x="552" y="1429"/>
                  </a:cubicBezTo>
                  <a:cubicBezTo>
                    <a:pt x="445" y="1269"/>
                    <a:pt x="503" y="1084"/>
                    <a:pt x="664" y="1084"/>
                  </a:cubicBezTo>
                  <a:close/>
                  <a:moveTo>
                    <a:pt x="1303" y="0"/>
                  </a:moveTo>
                  <a:cubicBezTo>
                    <a:pt x="1296" y="0"/>
                    <a:pt x="1289" y="1"/>
                    <a:pt x="1282" y="1"/>
                  </a:cubicBezTo>
                  <a:cubicBezTo>
                    <a:pt x="780" y="16"/>
                    <a:pt x="852" y="517"/>
                    <a:pt x="1065" y="1039"/>
                  </a:cubicBezTo>
                  <a:lnTo>
                    <a:pt x="1065" y="1039"/>
                  </a:lnTo>
                  <a:cubicBezTo>
                    <a:pt x="1017" y="1004"/>
                    <a:pt x="968" y="972"/>
                    <a:pt x="917" y="943"/>
                  </a:cubicBezTo>
                  <a:cubicBezTo>
                    <a:pt x="834" y="887"/>
                    <a:pt x="712" y="851"/>
                    <a:pt x="596" y="851"/>
                  </a:cubicBezTo>
                  <a:cubicBezTo>
                    <a:pt x="458" y="851"/>
                    <a:pt x="328" y="902"/>
                    <a:pt x="279" y="1034"/>
                  </a:cubicBezTo>
                  <a:cubicBezTo>
                    <a:pt x="0" y="1758"/>
                    <a:pt x="1074" y="2100"/>
                    <a:pt x="1653" y="2175"/>
                  </a:cubicBezTo>
                  <a:lnTo>
                    <a:pt x="1653" y="2175"/>
                  </a:lnTo>
                  <a:cubicBezTo>
                    <a:pt x="1672" y="2235"/>
                    <a:pt x="1728" y="2265"/>
                    <a:pt x="1783" y="2265"/>
                  </a:cubicBezTo>
                  <a:cubicBezTo>
                    <a:pt x="1852" y="2265"/>
                    <a:pt x="1920" y="2220"/>
                    <a:pt x="1920" y="2128"/>
                  </a:cubicBezTo>
                  <a:cubicBezTo>
                    <a:pt x="1950" y="1647"/>
                    <a:pt x="2070" y="0"/>
                    <a:pt x="13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66" name="Google Shape;4686;p82">
              <a:extLst>
                <a:ext uri="{FF2B5EF4-FFF2-40B4-BE49-F238E27FC236}">
                  <a16:creationId xmlns:a16="http://schemas.microsoft.com/office/drawing/2014/main" xmlns="" id="{4D5E71CF-7109-4552-9241-35BFDE2D239C}"/>
                </a:ext>
              </a:extLst>
            </p:cNvPr>
            <p:cNvSpPr/>
            <p:nvPr/>
          </p:nvSpPr>
          <p:spPr>
            <a:xfrm>
              <a:off x="36273750" y="13928200"/>
              <a:ext cx="315375" cy="280675"/>
            </a:xfrm>
            <a:custGeom>
              <a:avLst/>
              <a:gdLst/>
              <a:ahLst/>
              <a:cxnLst/>
              <a:rect l="l" t="t" r="r" b="b"/>
              <a:pathLst>
                <a:path w="12615" h="11227" extrusionOk="0">
                  <a:moveTo>
                    <a:pt x="6357" y="0"/>
                  </a:moveTo>
                  <a:cubicBezTo>
                    <a:pt x="4426" y="0"/>
                    <a:pt x="241" y="3110"/>
                    <a:pt x="91" y="4807"/>
                  </a:cubicBezTo>
                  <a:cubicBezTo>
                    <a:pt x="0" y="6327"/>
                    <a:pt x="1277" y="8485"/>
                    <a:pt x="2948" y="10643"/>
                  </a:cubicBezTo>
                  <a:cubicBezTo>
                    <a:pt x="4750" y="11045"/>
                    <a:pt x="6622" y="11226"/>
                    <a:pt x="8495" y="11226"/>
                  </a:cubicBezTo>
                  <a:cubicBezTo>
                    <a:pt x="9877" y="11226"/>
                    <a:pt x="11259" y="11128"/>
                    <a:pt x="12614" y="10947"/>
                  </a:cubicBezTo>
                  <a:cubicBezTo>
                    <a:pt x="10943" y="8090"/>
                    <a:pt x="8754" y="4108"/>
                    <a:pt x="7234" y="491"/>
                  </a:cubicBezTo>
                  <a:cubicBezTo>
                    <a:pt x="7093" y="148"/>
                    <a:pt x="6779" y="0"/>
                    <a:pt x="6357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67" name="Google Shape;4687;p82">
              <a:extLst>
                <a:ext uri="{FF2B5EF4-FFF2-40B4-BE49-F238E27FC236}">
                  <a16:creationId xmlns:a16="http://schemas.microsoft.com/office/drawing/2014/main" xmlns="" id="{80E4CE5F-5AC0-4B16-905A-44F1095BE8CB}"/>
                </a:ext>
              </a:extLst>
            </p:cNvPr>
            <p:cNvSpPr/>
            <p:nvPr/>
          </p:nvSpPr>
          <p:spPr>
            <a:xfrm>
              <a:off x="36347450" y="14194275"/>
              <a:ext cx="304750" cy="189225"/>
            </a:xfrm>
            <a:custGeom>
              <a:avLst/>
              <a:gdLst/>
              <a:ahLst/>
              <a:cxnLst/>
              <a:rect l="l" t="t" r="r" b="b"/>
              <a:pathLst>
                <a:path w="12190" h="7569" extrusionOk="0">
                  <a:moveTo>
                    <a:pt x="0" y="0"/>
                  </a:moveTo>
                  <a:lnTo>
                    <a:pt x="0" y="0"/>
                  </a:lnTo>
                  <a:cubicBezTo>
                    <a:pt x="2949" y="3800"/>
                    <a:pt x="7143" y="7569"/>
                    <a:pt x="7143" y="7569"/>
                  </a:cubicBezTo>
                  <a:cubicBezTo>
                    <a:pt x="11064" y="6505"/>
                    <a:pt x="12189" y="4438"/>
                    <a:pt x="12189" y="4438"/>
                  </a:cubicBezTo>
                  <a:cubicBezTo>
                    <a:pt x="12189" y="4438"/>
                    <a:pt x="11125" y="2766"/>
                    <a:pt x="9666" y="304"/>
                  </a:cubicBezTo>
                  <a:cubicBezTo>
                    <a:pt x="8311" y="485"/>
                    <a:pt x="6929" y="583"/>
                    <a:pt x="5547" y="583"/>
                  </a:cubicBezTo>
                  <a:cubicBezTo>
                    <a:pt x="3674" y="583"/>
                    <a:pt x="1802" y="402"/>
                    <a:pt x="0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68" name="Google Shape;4688;p82">
              <a:extLst>
                <a:ext uri="{FF2B5EF4-FFF2-40B4-BE49-F238E27FC236}">
                  <a16:creationId xmlns:a16="http://schemas.microsoft.com/office/drawing/2014/main" xmlns="" id="{685E0DD2-21F5-4255-B17A-3364407A967A}"/>
                </a:ext>
              </a:extLst>
            </p:cNvPr>
            <p:cNvSpPr/>
            <p:nvPr/>
          </p:nvSpPr>
          <p:spPr>
            <a:xfrm>
              <a:off x="36459925" y="14357525"/>
              <a:ext cx="231775" cy="136275"/>
            </a:xfrm>
            <a:custGeom>
              <a:avLst/>
              <a:gdLst/>
              <a:ahLst/>
              <a:cxnLst/>
              <a:rect l="l" t="t" r="r" b="b"/>
              <a:pathLst>
                <a:path w="9271" h="5451" extrusionOk="0">
                  <a:moveTo>
                    <a:pt x="8852" y="1"/>
                  </a:moveTo>
                  <a:cubicBezTo>
                    <a:pt x="7919" y="1"/>
                    <a:pt x="0" y="4929"/>
                    <a:pt x="0" y="4929"/>
                  </a:cubicBezTo>
                  <a:cubicBezTo>
                    <a:pt x="0" y="4929"/>
                    <a:pt x="221" y="5451"/>
                    <a:pt x="988" y="5451"/>
                  </a:cubicBezTo>
                  <a:cubicBezTo>
                    <a:pt x="1165" y="5451"/>
                    <a:pt x="1372" y="5423"/>
                    <a:pt x="1611" y="5355"/>
                  </a:cubicBezTo>
                  <a:cubicBezTo>
                    <a:pt x="2918" y="4990"/>
                    <a:pt x="5198" y="4048"/>
                    <a:pt x="6869" y="2802"/>
                  </a:cubicBezTo>
                  <a:cubicBezTo>
                    <a:pt x="8541" y="1586"/>
                    <a:pt x="9271" y="917"/>
                    <a:pt x="9271" y="917"/>
                  </a:cubicBezTo>
                  <a:cubicBezTo>
                    <a:pt x="9271" y="917"/>
                    <a:pt x="9180" y="552"/>
                    <a:pt x="8936" y="36"/>
                  </a:cubicBezTo>
                  <a:cubicBezTo>
                    <a:pt x="8925" y="12"/>
                    <a:pt x="8897" y="1"/>
                    <a:pt x="88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69" name="Google Shape;4689;p82">
              <a:extLst>
                <a:ext uri="{FF2B5EF4-FFF2-40B4-BE49-F238E27FC236}">
                  <a16:creationId xmlns:a16="http://schemas.microsoft.com/office/drawing/2014/main" xmlns="" id="{361D32CA-7FC2-4FF7-9D0B-9AB4C75B33C3}"/>
                </a:ext>
              </a:extLst>
            </p:cNvPr>
            <p:cNvSpPr/>
            <p:nvPr/>
          </p:nvSpPr>
          <p:spPr>
            <a:xfrm>
              <a:off x="36455350" y="14418425"/>
              <a:ext cx="99575" cy="69075"/>
            </a:xfrm>
            <a:custGeom>
              <a:avLst/>
              <a:gdLst/>
              <a:ahLst/>
              <a:cxnLst/>
              <a:rect l="l" t="t" r="r" b="b"/>
              <a:pathLst>
                <a:path w="3983" h="2763" extrusionOk="0">
                  <a:moveTo>
                    <a:pt x="1429" y="1"/>
                  </a:moveTo>
                  <a:cubicBezTo>
                    <a:pt x="700" y="821"/>
                    <a:pt x="1" y="1855"/>
                    <a:pt x="183" y="2493"/>
                  </a:cubicBezTo>
                  <a:cubicBezTo>
                    <a:pt x="239" y="2679"/>
                    <a:pt x="433" y="2762"/>
                    <a:pt x="731" y="2762"/>
                  </a:cubicBezTo>
                  <a:cubicBezTo>
                    <a:pt x="1410" y="2762"/>
                    <a:pt x="2630" y="2328"/>
                    <a:pt x="3982" y="1673"/>
                  </a:cubicBezTo>
                  <a:cubicBezTo>
                    <a:pt x="3283" y="943"/>
                    <a:pt x="2432" y="396"/>
                    <a:pt x="142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0" name="Google Shape;4690;p82">
              <a:extLst>
                <a:ext uri="{FF2B5EF4-FFF2-40B4-BE49-F238E27FC236}">
                  <a16:creationId xmlns:a16="http://schemas.microsoft.com/office/drawing/2014/main" xmlns="" id="{E6DB8C32-C436-4651-883B-4219AEE2DAD4}"/>
                </a:ext>
              </a:extLst>
            </p:cNvPr>
            <p:cNvSpPr/>
            <p:nvPr/>
          </p:nvSpPr>
          <p:spPr>
            <a:xfrm>
              <a:off x="36491075" y="14305200"/>
              <a:ext cx="197575" cy="155050"/>
            </a:xfrm>
            <a:custGeom>
              <a:avLst/>
              <a:gdLst/>
              <a:ahLst/>
              <a:cxnLst/>
              <a:rect l="l" t="t" r="r" b="b"/>
              <a:pathLst>
                <a:path w="7903" h="6202" extrusionOk="0">
                  <a:moveTo>
                    <a:pt x="6444" y="1"/>
                  </a:moveTo>
                  <a:cubicBezTo>
                    <a:pt x="6444" y="1"/>
                    <a:pt x="4712" y="2341"/>
                    <a:pt x="1398" y="3132"/>
                  </a:cubicBezTo>
                  <a:cubicBezTo>
                    <a:pt x="1398" y="3132"/>
                    <a:pt x="699" y="3740"/>
                    <a:pt x="0" y="4530"/>
                  </a:cubicBezTo>
                  <a:cubicBezTo>
                    <a:pt x="1003" y="4925"/>
                    <a:pt x="1854" y="5502"/>
                    <a:pt x="2553" y="6202"/>
                  </a:cubicBezTo>
                  <a:cubicBezTo>
                    <a:pt x="4529" y="5259"/>
                    <a:pt x="6748" y="3831"/>
                    <a:pt x="7873" y="2645"/>
                  </a:cubicBezTo>
                  <a:cubicBezTo>
                    <a:pt x="7903" y="2645"/>
                    <a:pt x="7326" y="943"/>
                    <a:pt x="64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1" name="Google Shape;4691;p82">
              <a:extLst>
                <a:ext uri="{FF2B5EF4-FFF2-40B4-BE49-F238E27FC236}">
                  <a16:creationId xmlns:a16="http://schemas.microsoft.com/office/drawing/2014/main" xmlns="" id="{FF4D5290-7375-4835-8CD5-E2D8B421216C}"/>
                </a:ext>
              </a:extLst>
            </p:cNvPr>
            <p:cNvSpPr/>
            <p:nvPr/>
          </p:nvSpPr>
          <p:spPr>
            <a:xfrm>
              <a:off x="36474800" y="14355275"/>
              <a:ext cx="51525" cy="50275"/>
            </a:xfrm>
            <a:custGeom>
              <a:avLst/>
              <a:gdLst/>
              <a:ahLst/>
              <a:cxnLst/>
              <a:rect l="l" t="t" r="r" b="b"/>
              <a:pathLst>
                <a:path w="2061" h="2011" extrusionOk="0">
                  <a:moveTo>
                    <a:pt x="651" y="247"/>
                  </a:moveTo>
                  <a:cubicBezTo>
                    <a:pt x="955" y="247"/>
                    <a:pt x="1229" y="794"/>
                    <a:pt x="1350" y="977"/>
                  </a:cubicBezTo>
                  <a:cubicBezTo>
                    <a:pt x="1423" y="1108"/>
                    <a:pt x="1490" y="1233"/>
                    <a:pt x="1555" y="1357"/>
                  </a:cubicBezTo>
                  <a:lnTo>
                    <a:pt x="1555" y="1357"/>
                  </a:lnTo>
                  <a:cubicBezTo>
                    <a:pt x="1416" y="1276"/>
                    <a:pt x="1277" y="1191"/>
                    <a:pt x="1138" y="1098"/>
                  </a:cubicBezTo>
                  <a:cubicBezTo>
                    <a:pt x="1046" y="1037"/>
                    <a:pt x="104" y="247"/>
                    <a:pt x="651" y="247"/>
                  </a:cubicBezTo>
                  <a:close/>
                  <a:moveTo>
                    <a:pt x="600" y="1291"/>
                  </a:moveTo>
                  <a:cubicBezTo>
                    <a:pt x="718" y="1291"/>
                    <a:pt x="863" y="1349"/>
                    <a:pt x="955" y="1372"/>
                  </a:cubicBezTo>
                  <a:cubicBezTo>
                    <a:pt x="1162" y="1434"/>
                    <a:pt x="1369" y="1538"/>
                    <a:pt x="1566" y="1646"/>
                  </a:cubicBezTo>
                  <a:lnTo>
                    <a:pt x="1566" y="1646"/>
                  </a:lnTo>
                  <a:cubicBezTo>
                    <a:pt x="1587" y="1659"/>
                    <a:pt x="1608" y="1670"/>
                    <a:pt x="1627" y="1681"/>
                  </a:cubicBezTo>
                  <a:lnTo>
                    <a:pt x="1627" y="1681"/>
                  </a:lnTo>
                  <a:cubicBezTo>
                    <a:pt x="1416" y="1736"/>
                    <a:pt x="1189" y="1782"/>
                    <a:pt x="969" y="1782"/>
                  </a:cubicBezTo>
                  <a:cubicBezTo>
                    <a:pt x="794" y="1782"/>
                    <a:pt x="623" y="1753"/>
                    <a:pt x="469" y="1676"/>
                  </a:cubicBezTo>
                  <a:cubicBezTo>
                    <a:pt x="286" y="1585"/>
                    <a:pt x="256" y="1341"/>
                    <a:pt x="499" y="1311"/>
                  </a:cubicBezTo>
                  <a:cubicBezTo>
                    <a:pt x="529" y="1296"/>
                    <a:pt x="563" y="1291"/>
                    <a:pt x="600" y="1291"/>
                  </a:cubicBezTo>
                  <a:close/>
                  <a:moveTo>
                    <a:pt x="662" y="1"/>
                  </a:moveTo>
                  <a:cubicBezTo>
                    <a:pt x="588" y="1"/>
                    <a:pt x="513" y="21"/>
                    <a:pt x="438" y="65"/>
                  </a:cubicBezTo>
                  <a:cubicBezTo>
                    <a:pt x="0" y="331"/>
                    <a:pt x="295" y="734"/>
                    <a:pt x="730" y="1087"/>
                  </a:cubicBezTo>
                  <a:lnTo>
                    <a:pt x="730" y="1087"/>
                  </a:lnTo>
                  <a:cubicBezTo>
                    <a:pt x="673" y="1078"/>
                    <a:pt x="617" y="1071"/>
                    <a:pt x="560" y="1068"/>
                  </a:cubicBezTo>
                  <a:cubicBezTo>
                    <a:pt x="347" y="1068"/>
                    <a:pt x="13" y="1220"/>
                    <a:pt x="43" y="1463"/>
                  </a:cubicBezTo>
                  <a:cubicBezTo>
                    <a:pt x="102" y="1877"/>
                    <a:pt x="435" y="2010"/>
                    <a:pt x="817" y="2010"/>
                  </a:cubicBezTo>
                  <a:cubicBezTo>
                    <a:pt x="1155" y="2010"/>
                    <a:pt x="1533" y="1905"/>
                    <a:pt x="1793" y="1798"/>
                  </a:cubicBezTo>
                  <a:lnTo>
                    <a:pt x="1793" y="1798"/>
                  </a:lnTo>
                  <a:cubicBezTo>
                    <a:pt x="1814" y="1824"/>
                    <a:pt x="1843" y="1836"/>
                    <a:pt x="1873" y="1836"/>
                  </a:cubicBezTo>
                  <a:cubicBezTo>
                    <a:pt x="1960" y="1836"/>
                    <a:pt x="2061" y="1740"/>
                    <a:pt x="2019" y="1615"/>
                  </a:cubicBezTo>
                  <a:cubicBezTo>
                    <a:pt x="1830" y="1264"/>
                    <a:pt x="1257" y="1"/>
                    <a:pt x="6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2" name="Google Shape;4692;p82">
              <a:extLst>
                <a:ext uri="{FF2B5EF4-FFF2-40B4-BE49-F238E27FC236}">
                  <a16:creationId xmlns:a16="http://schemas.microsoft.com/office/drawing/2014/main" xmlns="" id="{598F41DF-1A15-4BF5-9694-BC3E92DC7813}"/>
                </a:ext>
              </a:extLst>
            </p:cNvPr>
            <p:cNvSpPr/>
            <p:nvPr/>
          </p:nvSpPr>
          <p:spPr>
            <a:xfrm>
              <a:off x="36457625" y="12735950"/>
              <a:ext cx="205950" cy="377525"/>
            </a:xfrm>
            <a:custGeom>
              <a:avLst/>
              <a:gdLst/>
              <a:ahLst/>
              <a:cxnLst/>
              <a:rect l="l" t="t" r="r" b="b"/>
              <a:pathLst>
                <a:path w="8238" h="15101" extrusionOk="0">
                  <a:moveTo>
                    <a:pt x="5792" y="0"/>
                  </a:moveTo>
                  <a:cubicBezTo>
                    <a:pt x="5059" y="0"/>
                    <a:pt x="4621" y="2892"/>
                    <a:pt x="4621" y="2892"/>
                  </a:cubicBezTo>
                  <a:cubicBezTo>
                    <a:pt x="4621" y="2892"/>
                    <a:pt x="4986" y="65"/>
                    <a:pt x="4226" y="34"/>
                  </a:cubicBezTo>
                  <a:cubicBezTo>
                    <a:pt x="4223" y="34"/>
                    <a:pt x="4219" y="34"/>
                    <a:pt x="4216" y="34"/>
                  </a:cubicBezTo>
                  <a:cubicBezTo>
                    <a:pt x="3496" y="34"/>
                    <a:pt x="3405" y="3317"/>
                    <a:pt x="3405" y="3317"/>
                  </a:cubicBezTo>
                  <a:cubicBezTo>
                    <a:pt x="3405" y="3317"/>
                    <a:pt x="3259" y="2318"/>
                    <a:pt x="2761" y="2318"/>
                  </a:cubicBezTo>
                  <a:cubicBezTo>
                    <a:pt x="2657" y="2318"/>
                    <a:pt x="2538" y="2361"/>
                    <a:pt x="2402" y="2466"/>
                  </a:cubicBezTo>
                  <a:cubicBezTo>
                    <a:pt x="1612" y="3074"/>
                    <a:pt x="3284" y="5749"/>
                    <a:pt x="3284" y="5749"/>
                  </a:cubicBezTo>
                  <a:cubicBezTo>
                    <a:pt x="3284" y="5749"/>
                    <a:pt x="3284" y="6205"/>
                    <a:pt x="2615" y="8819"/>
                  </a:cubicBezTo>
                  <a:cubicBezTo>
                    <a:pt x="2068" y="10946"/>
                    <a:pt x="1004" y="13165"/>
                    <a:pt x="1" y="14898"/>
                  </a:cubicBezTo>
                  <a:cubicBezTo>
                    <a:pt x="588" y="15036"/>
                    <a:pt x="1166" y="15101"/>
                    <a:pt x="1733" y="15101"/>
                  </a:cubicBezTo>
                  <a:cubicBezTo>
                    <a:pt x="3163" y="15101"/>
                    <a:pt x="4531" y="14691"/>
                    <a:pt x="5837" y="14016"/>
                  </a:cubicBezTo>
                  <a:cubicBezTo>
                    <a:pt x="6202" y="12953"/>
                    <a:pt x="6536" y="11889"/>
                    <a:pt x="6779" y="10825"/>
                  </a:cubicBezTo>
                  <a:cubicBezTo>
                    <a:pt x="8238" y="4776"/>
                    <a:pt x="7813" y="490"/>
                    <a:pt x="7174" y="430"/>
                  </a:cubicBezTo>
                  <a:cubicBezTo>
                    <a:pt x="7170" y="429"/>
                    <a:pt x="7167" y="429"/>
                    <a:pt x="7163" y="429"/>
                  </a:cubicBezTo>
                  <a:cubicBezTo>
                    <a:pt x="6562" y="429"/>
                    <a:pt x="6201" y="2833"/>
                    <a:pt x="6141" y="3196"/>
                  </a:cubicBezTo>
                  <a:cubicBezTo>
                    <a:pt x="6202" y="2800"/>
                    <a:pt x="6536" y="126"/>
                    <a:pt x="5837" y="4"/>
                  </a:cubicBezTo>
                  <a:cubicBezTo>
                    <a:pt x="5822" y="2"/>
                    <a:pt x="5807" y="0"/>
                    <a:pt x="5792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3" name="Google Shape;4693;p82">
              <a:extLst>
                <a:ext uri="{FF2B5EF4-FFF2-40B4-BE49-F238E27FC236}">
                  <a16:creationId xmlns:a16="http://schemas.microsoft.com/office/drawing/2014/main" xmlns="" id="{D04D51A1-D666-4CB5-96D1-605254CD418C}"/>
                </a:ext>
              </a:extLst>
            </p:cNvPr>
            <p:cNvSpPr/>
            <p:nvPr/>
          </p:nvSpPr>
          <p:spPr>
            <a:xfrm>
              <a:off x="36404450" y="13086350"/>
              <a:ext cx="199100" cy="307775"/>
            </a:xfrm>
            <a:custGeom>
              <a:avLst/>
              <a:gdLst/>
              <a:ahLst/>
              <a:cxnLst/>
              <a:rect l="l" t="t" r="r" b="b"/>
              <a:pathLst>
                <a:path w="7964" h="12311" extrusionOk="0">
                  <a:moveTo>
                    <a:pt x="7964" y="0"/>
                  </a:moveTo>
                  <a:lnTo>
                    <a:pt x="7964" y="0"/>
                  </a:lnTo>
                  <a:cubicBezTo>
                    <a:pt x="6658" y="675"/>
                    <a:pt x="5290" y="1085"/>
                    <a:pt x="3860" y="1085"/>
                  </a:cubicBezTo>
                  <a:cubicBezTo>
                    <a:pt x="3293" y="1085"/>
                    <a:pt x="2715" y="1020"/>
                    <a:pt x="2128" y="882"/>
                  </a:cubicBezTo>
                  <a:cubicBezTo>
                    <a:pt x="1034" y="2888"/>
                    <a:pt x="0" y="4317"/>
                    <a:pt x="0" y="4317"/>
                  </a:cubicBezTo>
                  <a:lnTo>
                    <a:pt x="1064" y="12311"/>
                  </a:lnTo>
                  <a:cubicBezTo>
                    <a:pt x="2888" y="10669"/>
                    <a:pt x="5380" y="6505"/>
                    <a:pt x="7204" y="2067"/>
                  </a:cubicBezTo>
                  <a:cubicBezTo>
                    <a:pt x="7477" y="1368"/>
                    <a:pt x="7721" y="699"/>
                    <a:pt x="7964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4" name="Google Shape;4694;p82">
              <a:extLst>
                <a:ext uri="{FF2B5EF4-FFF2-40B4-BE49-F238E27FC236}">
                  <a16:creationId xmlns:a16="http://schemas.microsoft.com/office/drawing/2014/main" xmlns="" id="{E69271F4-2EF4-45F8-BA12-1C77D321EC27}"/>
                </a:ext>
              </a:extLst>
            </p:cNvPr>
            <p:cNvSpPr/>
            <p:nvPr/>
          </p:nvSpPr>
          <p:spPr>
            <a:xfrm>
              <a:off x="35836800" y="13675250"/>
              <a:ext cx="717350" cy="455825"/>
            </a:xfrm>
            <a:custGeom>
              <a:avLst/>
              <a:gdLst/>
              <a:ahLst/>
              <a:cxnLst/>
              <a:rect l="l" t="t" r="r" b="b"/>
              <a:pathLst>
                <a:path w="28694" h="18233" extrusionOk="0">
                  <a:moveTo>
                    <a:pt x="4985" y="1"/>
                  </a:moveTo>
                  <a:lnTo>
                    <a:pt x="5107" y="1004"/>
                  </a:lnTo>
                  <a:lnTo>
                    <a:pt x="5016" y="1004"/>
                  </a:lnTo>
                  <a:lnTo>
                    <a:pt x="1" y="15047"/>
                  </a:lnTo>
                  <a:cubicBezTo>
                    <a:pt x="1" y="15047"/>
                    <a:pt x="1733" y="17266"/>
                    <a:pt x="5502" y="17326"/>
                  </a:cubicBezTo>
                  <a:cubicBezTo>
                    <a:pt x="6088" y="17341"/>
                    <a:pt x="6631" y="17344"/>
                    <a:pt x="7143" y="17344"/>
                  </a:cubicBezTo>
                  <a:cubicBezTo>
                    <a:pt x="7766" y="17344"/>
                    <a:pt x="8344" y="17339"/>
                    <a:pt x="8901" y="17339"/>
                  </a:cubicBezTo>
                  <a:cubicBezTo>
                    <a:pt x="10831" y="17339"/>
                    <a:pt x="12503" y="17408"/>
                    <a:pt x="14894" y="18026"/>
                  </a:cubicBezTo>
                  <a:cubicBezTo>
                    <a:pt x="15464" y="18168"/>
                    <a:pt x="16107" y="18233"/>
                    <a:pt x="16793" y="18233"/>
                  </a:cubicBezTo>
                  <a:cubicBezTo>
                    <a:pt x="20497" y="18233"/>
                    <a:pt x="25463" y="16349"/>
                    <a:pt x="27053" y="14682"/>
                  </a:cubicBezTo>
                  <a:cubicBezTo>
                    <a:pt x="27691" y="14044"/>
                    <a:pt x="28238" y="13375"/>
                    <a:pt x="28694" y="12767"/>
                  </a:cubicBezTo>
                  <a:cubicBezTo>
                    <a:pt x="19758" y="11642"/>
                    <a:pt x="11338" y="6810"/>
                    <a:pt x="49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5" name="Google Shape;4695;p82">
              <a:extLst>
                <a:ext uri="{FF2B5EF4-FFF2-40B4-BE49-F238E27FC236}">
                  <a16:creationId xmlns:a16="http://schemas.microsoft.com/office/drawing/2014/main" xmlns="" id="{8EDC811A-0675-4FCE-972C-E92F076A3737}"/>
                </a:ext>
              </a:extLst>
            </p:cNvPr>
            <p:cNvSpPr/>
            <p:nvPr/>
          </p:nvSpPr>
          <p:spPr>
            <a:xfrm>
              <a:off x="35890750" y="13159300"/>
              <a:ext cx="612500" cy="496975"/>
            </a:xfrm>
            <a:custGeom>
              <a:avLst/>
              <a:gdLst/>
              <a:ahLst/>
              <a:cxnLst/>
              <a:rect l="l" t="t" r="r" b="b"/>
              <a:pathLst>
                <a:path w="24500" h="19879" extrusionOk="0">
                  <a:moveTo>
                    <a:pt x="20548" y="0"/>
                  </a:moveTo>
                  <a:cubicBezTo>
                    <a:pt x="20548" y="0"/>
                    <a:pt x="19454" y="1885"/>
                    <a:pt x="15806" y="3921"/>
                  </a:cubicBezTo>
                  <a:cubicBezTo>
                    <a:pt x="15778" y="3940"/>
                    <a:pt x="15747" y="3947"/>
                    <a:pt x="15715" y="3947"/>
                  </a:cubicBezTo>
                  <a:cubicBezTo>
                    <a:pt x="15643" y="3947"/>
                    <a:pt x="15565" y="3912"/>
                    <a:pt x="15502" y="3891"/>
                  </a:cubicBezTo>
                  <a:cubicBezTo>
                    <a:pt x="14092" y="3684"/>
                    <a:pt x="12856" y="3603"/>
                    <a:pt x="11784" y="3603"/>
                  </a:cubicBezTo>
                  <a:cubicBezTo>
                    <a:pt x="7983" y="3603"/>
                    <a:pt x="6262" y="4620"/>
                    <a:pt x="6262" y="4620"/>
                  </a:cubicBezTo>
                  <a:cubicBezTo>
                    <a:pt x="6262" y="4620"/>
                    <a:pt x="2128" y="5137"/>
                    <a:pt x="274" y="8177"/>
                  </a:cubicBezTo>
                  <a:cubicBezTo>
                    <a:pt x="153" y="8329"/>
                    <a:pt x="92" y="8511"/>
                    <a:pt x="1" y="8663"/>
                  </a:cubicBezTo>
                  <a:cubicBezTo>
                    <a:pt x="5502" y="14499"/>
                    <a:pt x="12980" y="17599"/>
                    <a:pt x="20579" y="19879"/>
                  </a:cubicBezTo>
                  <a:lnTo>
                    <a:pt x="20639" y="19879"/>
                  </a:lnTo>
                  <a:lnTo>
                    <a:pt x="20214" y="19210"/>
                  </a:lnTo>
                  <a:lnTo>
                    <a:pt x="20031" y="12007"/>
                  </a:lnTo>
                  <a:cubicBezTo>
                    <a:pt x="20031" y="12007"/>
                    <a:pt x="22919" y="10274"/>
                    <a:pt x="24013" y="7599"/>
                  </a:cubicBezTo>
                  <a:cubicBezTo>
                    <a:pt x="24500" y="6414"/>
                    <a:pt x="21186" y="517"/>
                    <a:pt x="205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6" name="Google Shape;4696;p82">
              <a:extLst>
                <a:ext uri="{FF2B5EF4-FFF2-40B4-BE49-F238E27FC236}">
                  <a16:creationId xmlns:a16="http://schemas.microsoft.com/office/drawing/2014/main" xmlns="" id="{8D51B693-56EF-4BD9-A1CA-9E7FE97CEBDF}"/>
                </a:ext>
              </a:extLst>
            </p:cNvPr>
            <p:cNvSpPr/>
            <p:nvPr/>
          </p:nvSpPr>
          <p:spPr>
            <a:xfrm>
              <a:off x="35850475" y="13375875"/>
              <a:ext cx="554750" cy="328225"/>
            </a:xfrm>
            <a:custGeom>
              <a:avLst/>
              <a:gdLst/>
              <a:ahLst/>
              <a:cxnLst/>
              <a:rect l="l" t="t" r="r" b="b"/>
              <a:pathLst>
                <a:path w="22190" h="13129" extrusionOk="0">
                  <a:moveTo>
                    <a:pt x="1612" y="0"/>
                  </a:moveTo>
                  <a:cubicBezTo>
                    <a:pt x="1" y="2827"/>
                    <a:pt x="61" y="5015"/>
                    <a:pt x="61" y="5015"/>
                  </a:cubicBezTo>
                  <a:cubicBezTo>
                    <a:pt x="61" y="5015"/>
                    <a:pt x="1247" y="5927"/>
                    <a:pt x="3679" y="6110"/>
                  </a:cubicBezTo>
                  <a:cubicBezTo>
                    <a:pt x="3770" y="6110"/>
                    <a:pt x="3861" y="6140"/>
                    <a:pt x="3983" y="6140"/>
                  </a:cubicBezTo>
                  <a:lnTo>
                    <a:pt x="3952" y="7751"/>
                  </a:lnTo>
                  <a:lnTo>
                    <a:pt x="4438" y="11976"/>
                  </a:lnTo>
                  <a:cubicBezTo>
                    <a:pt x="4803" y="12371"/>
                    <a:pt x="5168" y="12736"/>
                    <a:pt x="5533" y="13101"/>
                  </a:cubicBezTo>
                  <a:cubicBezTo>
                    <a:pt x="6339" y="13118"/>
                    <a:pt x="7152" y="13129"/>
                    <a:pt x="7968" y="13129"/>
                  </a:cubicBezTo>
                  <a:cubicBezTo>
                    <a:pt x="12840" y="13129"/>
                    <a:pt x="17816" y="12752"/>
                    <a:pt x="22190" y="11216"/>
                  </a:cubicBezTo>
                  <a:cubicBezTo>
                    <a:pt x="14591" y="8936"/>
                    <a:pt x="7113" y="5836"/>
                    <a:pt x="1612" y="0"/>
                  </a:cubicBez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7" name="Google Shape;4697;p82">
              <a:extLst>
                <a:ext uri="{FF2B5EF4-FFF2-40B4-BE49-F238E27FC236}">
                  <a16:creationId xmlns:a16="http://schemas.microsoft.com/office/drawing/2014/main" xmlns="" id="{1DB831C1-D223-4941-A4F7-4FEE30CB5E58}"/>
                </a:ext>
              </a:extLst>
            </p:cNvPr>
            <p:cNvSpPr/>
            <p:nvPr/>
          </p:nvSpPr>
          <p:spPr>
            <a:xfrm>
              <a:off x="35988775" y="13655500"/>
              <a:ext cx="602625" cy="338950"/>
            </a:xfrm>
            <a:custGeom>
              <a:avLst/>
              <a:gdLst/>
              <a:ahLst/>
              <a:cxnLst/>
              <a:rect l="l" t="t" r="r" b="b"/>
              <a:pathLst>
                <a:path w="24105" h="13558" extrusionOk="0">
                  <a:moveTo>
                    <a:pt x="16718" y="1"/>
                  </a:moveTo>
                  <a:cubicBezTo>
                    <a:pt x="12315" y="1564"/>
                    <a:pt x="7332" y="1943"/>
                    <a:pt x="2437" y="1943"/>
                  </a:cubicBezTo>
                  <a:cubicBezTo>
                    <a:pt x="1622" y="1943"/>
                    <a:pt x="808" y="1933"/>
                    <a:pt x="1" y="1916"/>
                  </a:cubicBezTo>
                  <a:lnTo>
                    <a:pt x="1" y="1916"/>
                  </a:lnTo>
                  <a:cubicBezTo>
                    <a:pt x="6232" y="8116"/>
                    <a:pt x="14195" y="12493"/>
                    <a:pt x="22615" y="13557"/>
                  </a:cubicBezTo>
                  <a:cubicBezTo>
                    <a:pt x="23557" y="12372"/>
                    <a:pt x="24104" y="11460"/>
                    <a:pt x="24104" y="11460"/>
                  </a:cubicBezTo>
                  <a:lnTo>
                    <a:pt x="1671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8" name="Google Shape;4698;p82">
              <a:extLst>
                <a:ext uri="{FF2B5EF4-FFF2-40B4-BE49-F238E27FC236}">
                  <a16:creationId xmlns:a16="http://schemas.microsoft.com/office/drawing/2014/main" xmlns="" id="{0958CF58-E746-4B19-BC5F-24A7A64498A9}"/>
                </a:ext>
              </a:extLst>
            </p:cNvPr>
            <p:cNvSpPr/>
            <p:nvPr/>
          </p:nvSpPr>
          <p:spPr>
            <a:xfrm>
              <a:off x="36259300" y="13205750"/>
              <a:ext cx="198350" cy="489300"/>
            </a:xfrm>
            <a:custGeom>
              <a:avLst/>
              <a:gdLst/>
              <a:ahLst/>
              <a:cxnLst/>
              <a:rect l="l" t="t" r="r" b="b"/>
              <a:pathLst>
                <a:path w="7934" h="19572" extrusionOk="0">
                  <a:moveTo>
                    <a:pt x="2240" y="0"/>
                  </a:moveTo>
                  <a:cubicBezTo>
                    <a:pt x="1284" y="0"/>
                    <a:pt x="800" y="897"/>
                    <a:pt x="153" y="1121"/>
                  </a:cubicBezTo>
                  <a:cubicBezTo>
                    <a:pt x="61" y="2732"/>
                    <a:pt x="1" y="6349"/>
                    <a:pt x="730" y="9115"/>
                  </a:cubicBezTo>
                  <a:cubicBezTo>
                    <a:pt x="2280" y="14951"/>
                    <a:pt x="4651" y="16836"/>
                    <a:pt x="7934" y="19571"/>
                  </a:cubicBezTo>
                  <a:cubicBezTo>
                    <a:pt x="7812" y="17930"/>
                    <a:pt x="6840" y="14981"/>
                    <a:pt x="6840" y="14981"/>
                  </a:cubicBezTo>
                  <a:cubicBezTo>
                    <a:pt x="6840" y="14981"/>
                    <a:pt x="4742" y="9936"/>
                    <a:pt x="4134" y="7687"/>
                  </a:cubicBezTo>
                  <a:cubicBezTo>
                    <a:pt x="3526" y="5437"/>
                    <a:pt x="2949" y="148"/>
                    <a:pt x="2949" y="148"/>
                  </a:cubicBezTo>
                  <a:cubicBezTo>
                    <a:pt x="2685" y="44"/>
                    <a:pt x="2451" y="0"/>
                    <a:pt x="22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9" name="Google Shape;4699;p82">
              <a:extLst>
                <a:ext uri="{FF2B5EF4-FFF2-40B4-BE49-F238E27FC236}">
                  <a16:creationId xmlns:a16="http://schemas.microsoft.com/office/drawing/2014/main" xmlns="" id="{9E80C015-F982-4CD2-BD37-A637B3AEF639}"/>
                </a:ext>
              </a:extLst>
            </p:cNvPr>
            <p:cNvSpPr/>
            <p:nvPr/>
          </p:nvSpPr>
          <p:spPr>
            <a:xfrm>
              <a:off x="36228900" y="13233775"/>
              <a:ext cx="230275" cy="484075"/>
            </a:xfrm>
            <a:custGeom>
              <a:avLst/>
              <a:gdLst/>
              <a:ahLst/>
              <a:cxnLst/>
              <a:rect l="l" t="t" r="r" b="b"/>
              <a:pathLst>
                <a:path w="9211" h="19363" extrusionOk="0">
                  <a:moveTo>
                    <a:pt x="1369" y="0"/>
                  </a:moveTo>
                  <a:lnTo>
                    <a:pt x="1369" y="0"/>
                  </a:lnTo>
                  <a:cubicBezTo>
                    <a:pt x="913" y="152"/>
                    <a:pt x="639" y="395"/>
                    <a:pt x="609" y="760"/>
                  </a:cubicBezTo>
                  <a:cubicBezTo>
                    <a:pt x="457" y="1793"/>
                    <a:pt x="1" y="5958"/>
                    <a:pt x="2128" y="11246"/>
                  </a:cubicBezTo>
                  <a:cubicBezTo>
                    <a:pt x="4226" y="16535"/>
                    <a:pt x="9089" y="19362"/>
                    <a:pt x="9089" y="19362"/>
                  </a:cubicBezTo>
                  <a:cubicBezTo>
                    <a:pt x="9180" y="19180"/>
                    <a:pt x="9211" y="18845"/>
                    <a:pt x="9180" y="18450"/>
                  </a:cubicBezTo>
                  <a:cubicBezTo>
                    <a:pt x="5867" y="15715"/>
                    <a:pt x="3496" y="13800"/>
                    <a:pt x="1946" y="7994"/>
                  </a:cubicBezTo>
                  <a:cubicBezTo>
                    <a:pt x="1217" y="5228"/>
                    <a:pt x="1277" y="1611"/>
                    <a:pt x="1369" y="0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80" name="Google Shape;4700;p82">
              <a:extLst>
                <a:ext uri="{FF2B5EF4-FFF2-40B4-BE49-F238E27FC236}">
                  <a16:creationId xmlns:a16="http://schemas.microsoft.com/office/drawing/2014/main" xmlns="" id="{5A95A333-DCC8-4EF4-8E3E-8C93CE4E318A}"/>
                </a:ext>
              </a:extLst>
            </p:cNvPr>
            <p:cNvSpPr/>
            <p:nvPr/>
          </p:nvSpPr>
          <p:spPr>
            <a:xfrm>
              <a:off x="35722825" y="12981525"/>
              <a:ext cx="136025" cy="83300"/>
            </a:xfrm>
            <a:custGeom>
              <a:avLst/>
              <a:gdLst/>
              <a:ahLst/>
              <a:cxnLst/>
              <a:rect l="l" t="t" r="r" b="b"/>
              <a:pathLst>
                <a:path w="5441" h="3332" extrusionOk="0">
                  <a:moveTo>
                    <a:pt x="3464" y="0"/>
                  </a:moveTo>
                  <a:cubicBezTo>
                    <a:pt x="2197" y="0"/>
                    <a:pt x="935" y="483"/>
                    <a:pt x="0" y="1397"/>
                  </a:cubicBezTo>
                  <a:cubicBezTo>
                    <a:pt x="343" y="2424"/>
                    <a:pt x="1299" y="3331"/>
                    <a:pt x="2780" y="3331"/>
                  </a:cubicBezTo>
                  <a:cubicBezTo>
                    <a:pt x="3535" y="3331"/>
                    <a:pt x="4426" y="3096"/>
                    <a:pt x="5441" y="2522"/>
                  </a:cubicBezTo>
                  <a:lnTo>
                    <a:pt x="5076" y="272"/>
                  </a:lnTo>
                  <a:cubicBezTo>
                    <a:pt x="4555" y="89"/>
                    <a:pt x="4009" y="0"/>
                    <a:pt x="3464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81" name="Google Shape;4701;p82">
              <a:extLst>
                <a:ext uri="{FF2B5EF4-FFF2-40B4-BE49-F238E27FC236}">
                  <a16:creationId xmlns:a16="http://schemas.microsoft.com/office/drawing/2014/main" xmlns="" id="{370C6D96-2FF6-4D24-8884-78A441B02A3C}"/>
                </a:ext>
              </a:extLst>
            </p:cNvPr>
            <p:cNvSpPr/>
            <p:nvPr/>
          </p:nvSpPr>
          <p:spPr>
            <a:xfrm>
              <a:off x="35715975" y="12937200"/>
              <a:ext cx="133775" cy="79250"/>
            </a:xfrm>
            <a:custGeom>
              <a:avLst/>
              <a:gdLst/>
              <a:ahLst/>
              <a:cxnLst/>
              <a:rect l="l" t="t" r="r" b="b"/>
              <a:pathLst>
                <a:path w="5351" h="3170" extrusionOk="0">
                  <a:moveTo>
                    <a:pt x="3042" y="1"/>
                  </a:moveTo>
                  <a:cubicBezTo>
                    <a:pt x="2345" y="1"/>
                    <a:pt x="1564" y="183"/>
                    <a:pt x="852" y="769"/>
                  </a:cubicBezTo>
                  <a:cubicBezTo>
                    <a:pt x="183" y="1316"/>
                    <a:pt x="1" y="2288"/>
                    <a:pt x="305" y="3170"/>
                  </a:cubicBezTo>
                  <a:cubicBezTo>
                    <a:pt x="1218" y="2256"/>
                    <a:pt x="2474" y="1773"/>
                    <a:pt x="3739" y="1773"/>
                  </a:cubicBezTo>
                  <a:cubicBezTo>
                    <a:pt x="4283" y="1773"/>
                    <a:pt x="4829" y="1862"/>
                    <a:pt x="5350" y="2045"/>
                  </a:cubicBezTo>
                  <a:lnTo>
                    <a:pt x="5107" y="495"/>
                  </a:lnTo>
                  <a:cubicBezTo>
                    <a:pt x="5107" y="495"/>
                    <a:pt x="4189" y="1"/>
                    <a:pt x="3042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82" name="Google Shape;4702;p82">
              <a:extLst>
                <a:ext uri="{FF2B5EF4-FFF2-40B4-BE49-F238E27FC236}">
                  <a16:creationId xmlns:a16="http://schemas.microsoft.com/office/drawing/2014/main" xmlns="" id="{9E8C51E8-BEA2-40DC-8D64-F3F5AFB184E7}"/>
                </a:ext>
              </a:extLst>
            </p:cNvPr>
            <p:cNvSpPr/>
            <p:nvPr/>
          </p:nvSpPr>
          <p:spPr>
            <a:xfrm>
              <a:off x="35758525" y="12985325"/>
              <a:ext cx="89700" cy="61675"/>
            </a:xfrm>
            <a:custGeom>
              <a:avLst/>
              <a:gdLst/>
              <a:ahLst/>
              <a:cxnLst/>
              <a:rect l="l" t="t" r="r" b="b"/>
              <a:pathLst>
                <a:path w="3588" h="2467" extrusionOk="0">
                  <a:moveTo>
                    <a:pt x="1759" y="1"/>
                  </a:moveTo>
                  <a:cubicBezTo>
                    <a:pt x="1173" y="1"/>
                    <a:pt x="549" y="240"/>
                    <a:pt x="62" y="455"/>
                  </a:cubicBezTo>
                  <a:cubicBezTo>
                    <a:pt x="1" y="485"/>
                    <a:pt x="31" y="515"/>
                    <a:pt x="62" y="515"/>
                  </a:cubicBezTo>
                  <a:cubicBezTo>
                    <a:pt x="615" y="423"/>
                    <a:pt x="1236" y="163"/>
                    <a:pt x="1801" y="163"/>
                  </a:cubicBezTo>
                  <a:cubicBezTo>
                    <a:pt x="2167" y="163"/>
                    <a:pt x="2510" y="272"/>
                    <a:pt x="2797" y="607"/>
                  </a:cubicBezTo>
                  <a:cubicBezTo>
                    <a:pt x="3192" y="1093"/>
                    <a:pt x="3284" y="1792"/>
                    <a:pt x="3405" y="2400"/>
                  </a:cubicBezTo>
                  <a:cubicBezTo>
                    <a:pt x="3405" y="2446"/>
                    <a:pt x="3432" y="2466"/>
                    <a:pt x="3465" y="2466"/>
                  </a:cubicBezTo>
                  <a:cubicBezTo>
                    <a:pt x="3518" y="2466"/>
                    <a:pt x="3587" y="2414"/>
                    <a:pt x="3587" y="2339"/>
                  </a:cubicBezTo>
                  <a:cubicBezTo>
                    <a:pt x="3466" y="1640"/>
                    <a:pt x="3314" y="728"/>
                    <a:pt x="2676" y="272"/>
                  </a:cubicBezTo>
                  <a:cubicBezTo>
                    <a:pt x="2403" y="76"/>
                    <a:pt x="2087" y="1"/>
                    <a:pt x="175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83" name="Google Shape;4703;p82">
              <a:extLst>
                <a:ext uri="{FF2B5EF4-FFF2-40B4-BE49-F238E27FC236}">
                  <a16:creationId xmlns:a16="http://schemas.microsoft.com/office/drawing/2014/main" xmlns="" id="{DB4B8177-384B-40CA-81BC-8D565D389489}"/>
                </a:ext>
              </a:extLst>
            </p:cNvPr>
            <p:cNvSpPr/>
            <p:nvPr/>
          </p:nvSpPr>
          <p:spPr>
            <a:xfrm>
              <a:off x="35796075" y="13002750"/>
              <a:ext cx="49525" cy="23325"/>
            </a:xfrm>
            <a:custGeom>
              <a:avLst/>
              <a:gdLst/>
              <a:ahLst/>
              <a:cxnLst/>
              <a:rect l="l" t="t" r="r" b="b"/>
              <a:pathLst>
                <a:path w="1981" h="933" extrusionOk="0">
                  <a:moveTo>
                    <a:pt x="739" y="1"/>
                  </a:moveTo>
                  <a:cubicBezTo>
                    <a:pt x="503" y="1"/>
                    <a:pt x="266" y="98"/>
                    <a:pt x="49" y="335"/>
                  </a:cubicBezTo>
                  <a:cubicBezTo>
                    <a:pt x="0" y="360"/>
                    <a:pt x="50" y="443"/>
                    <a:pt x="102" y="443"/>
                  </a:cubicBezTo>
                  <a:cubicBezTo>
                    <a:pt x="115" y="443"/>
                    <a:pt x="128" y="438"/>
                    <a:pt x="140" y="426"/>
                  </a:cubicBezTo>
                  <a:cubicBezTo>
                    <a:pt x="352" y="292"/>
                    <a:pt x="539" y="194"/>
                    <a:pt x="748" y="194"/>
                  </a:cubicBezTo>
                  <a:cubicBezTo>
                    <a:pt x="869" y="194"/>
                    <a:pt x="998" y="227"/>
                    <a:pt x="1143" y="305"/>
                  </a:cubicBezTo>
                  <a:cubicBezTo>
                    <a:pt x="1386" y="457"/>
                    <a:pt x="1569" y="700"/>
                    <a:pt x="1782" y="913"/>
                  </a:cubicBezTo>
                  <a:cubicBezTo>
                    <a:pt x="1795" y="926"/>
                    <a:pt x="1814" y="932"/>
                    <a:pt x="1833" y="932"/>
                  </a:cubicBezTo>
                  <a:cubicBezTo>
                    <a:pt x="1900" y="932"/>
                    <a:pt x="1981" y="862"/>
                    <a:pt x="1933" y="791"/>
                  </a:cubicBezTo>
                  <a:cubicBezTo>
                    <a:pt x="1652" y="369"/>
                    <a:pt x="1199" y="1"/>
                    <a:pt x="73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84" name="Google Shape;4704;p82">
              <a:extLst>
                <a:ext uri="{FF2B5EF4-FFF2-40B4-BE49-F238E27FC236}">
                  <a16:creationId xmlns:a16="http://schemas.microsoft.com/office/drawing/2014/main" xmlns="" id="{92F947BA-0057-438F-A382-EB8A654109D2}"/>
                </a:ext>
              </a:extLst>
            </p:cNvPr>
            <p:cNvSpPr/>
            <p:nvPr/>
          </p:nvSpPr>
          <p:spPr>
            <a:xfrm>
              <a:off x="36429525" y="12867300"/>
              <a:ext cx="129850" cy="85075"/>
            </a:xfrm>
            <a:custGeom>
              <a:avLst/>
              <a:gdLst/>
              <a:ahLst/>
              <a:cxnLst/>
              <a:rect l="l" t="t" r="r" b="b"/>
              <a:pathLst>
                <a:path w="5194" h="3403" extrusionOk="0">
                  <a:moveTo>
                    <a:pt x="3067" y="0"/>
                  </a:moveTo>
                  <a:cubicBezTo>
                    <a:pt x="1973" y="0"/>
                    <a:pt x="881" y="351"/>
                    <a:pt x="0" y="1011"/>
                  </a:cubicBezTo>
                  <a:lnTo>
                    <a:pt x="365" y="3261"/>
                  </a:lnTo>
                  <a:cubicBezTo>
                    <a:pt x="865" y="3358"/>
                    <a:pt x="1321" y="3403"/>
                    <a:pt x="1737" y="3403"/>
                  </a:cubicBezTo>
                  <a:cubicBezTo>
                    <a:pt x="4176" y="3403"/>
                    <a:pt x="5193" y="1867"/>
                    <a:pt x="5167" y="464"/>
                  </a:cubicBezTo>
                  <a:cubicBezTo>
                    <a:pt x="4505" y="151"/>
                    <a:pt x="3785" y="0"/>
                    <a:pt x="3067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85" name="Google Shape;4705;p82">
              <a:extLst>
                <a:ext uri="{FF2B5EF4-FFF2-40B4-BE49-F238E27FC236}">
                  <a16:creationId xmlns:a16="http://schemas.microsoft.com/office/drawing/2014/main" xmlns="" id="{901E8A30-9E5B-4DF1-B6F3-F7430B7E5CFB}"/>
                </a:ext>
              </a:extLst>
            </p:cNvPr>
            <p:cNvSpPr/>
            <p:nvPr/>
          </p:nvSpPr>
          <p:spPr>
            <a:xfrm>
              <a:off x="36423450" y="12831975"/>
              <a:ext cx="135275" cy="61375"/>
            </a:xfrm>
            <a:custGeom>
              <a:avLst/>
              <a:gdLst/>
              <a:ahLst/>
              <a:cxnLst/>
              <a:rect l="l" t="t" r="r" b="b"/>
              <a:pathLst>
                <a:path w="5411" h="2455" extrusionOk="0">
                  <a:moveTo>
                    <a:pt x="2159" y="0"/>
                  </a:moveTo>
                  <a:cubicBezTo>
                    <a:pt x="748" y="0"/>
                    <a:pt x="0" y="881"/>
                    <a:pt x="0" y="905"/>
                  </a:cubicBezTo>
                  <a:lnTo>
                    <a:pt x="243" y="2455"/>
                  </a:lnTo>
                  <a:cubicBezTo>
                    <a:pt x="1128" y="1773"/>
                    <a:pt x="2224" y="1415"/>
                    <a:pt x="3324" y="1415"/>
                  </a:cubicBezTo>
                  <a:cubicBezTo>
                    <a:pt x="4037" y="1415"/>
                    <a:pt x="4752" y="1566"/>
                    <a:pt x="5410" y="1877"/>
                  </a:cubicBezTo>
                  <a:cubicBezTo>
                    <a:pt x="5410" y="965"/>
                    <a:pt x="4377" y="570"/>
                    <a:pt x="3556" y="266"/>
                  </a:cubicBezTo>
                  <a:cubicBezTo>
                    <a:pt x="3036" y="75"/>
                    <a:pt x="2569" y="0"/>
                    <a:pt x="2159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86" name="Google Shape;4706;p82">
              <a:extLst>
                <a:ext uri="{FF2B5EF4-FFF2-40B4-BE49-F238E27FC236}">
                  <a16:creationId xmlns:a16="http://schemas.microsoft.com/office/drawing/2014/main" xmlns="" id="{F1A43777-367C-4F6C-A512-75F4CF8455A2}"/>
                </a:ext>
              </a:extLst>
            </p:cNvPr>
            <p:cNvSpPr/>
            <p:nvPr/>
          </p:nvSpPr>
          <p:spPr>
            <a:xfrm>
              <a:off x="36442425" y="12871300"/>
              <a:ext cx="76775" cy="75875"/>
            </a:xfrm>
            <a:custGeom>
              <a:avLst/>
              <a:gdLst/>
              <a:ahLst/>
              <a:cxnLst/>
              <a:rect l="l" t="t" r="r" b="b"/>
              <a:pathLst>
                <a:path w="3071" h="3035" extrusionOk="0">
                  <a:moveTo>
                    <a:pt x="2360" y="4"/>
                  </a:moveTo>
                  <a:cubicBezTo>
                    <a:pt x="1632" y="4"/>
                    <a:pt x="844" y="135"/>
                    <a:pt x="426" y="760"/>
                  </a:cubicBezTo>
                  <a:cubicBezTo>
                    <a:pt x="1" y="1368"/>
                    <a:pt x="153" y="2280"/>
                    <a:pt x="274" y="2979"/>
                  </a:cubicBezTo>
                  <a:cubicBezTo>
                    <a:pt x="287" y="3017"/>
                    <a:pt x="327" y="3034"/>
                    <a:pt x="366" y="3034"/>
                  </a:cubicBezTo>
                  <a:cubicBezTo>
                    <a:pt x="420" y="3034"/>
                    <a:pt x="475" y="3002"/>
                    <a:pt x="457" y="2949"/>
                  </a:cubicBezTo>
                  <a:cubicBezTo>
                    <a:pt x="396" y="2310"/>
                    <a:pt x="183" y="1551"/>
                    <a:pt x="518" y="943"/>
                  </a:cubicBezTo>
                  <a:cubicBezTo>
                    <a:pt x="1004" y="0"/>
                    <a:pt x="2159" y="244"/>
                    <a:pt x="3010" y="92"/>
                  </a:cubicBezTo>
                  <a:cubicBezTo>
                    <a:pt x="3071" y="92"/>
                    <a:pt x="3040" y="31"/>
                    <a:pt x="3010" y="31"/>
                  </a:cubicBezTo>
                  <a:cubicBezTo>
                    <a:pt x="2808" y="16"/>
                    <a:pt x="2587" y="4"/>
                    <a:pt x="2360" y="4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87" name="Google Shape;4707;p82">
              <a:extLst>
                <a:ext uri="{FF2B5EF4-FFF2-40B4-BE49-F238E27FC236}">
                  <a16:creationId xmlns:a16="http://schemas.microsoft.com/office/drawing/2014/main" xmlns="" id="{07F8085D-5332-4DFB-89C2-176D232B4D57}"/>
                </a:ext>
              </a:extLst>
            </p:cNvPr>
            <p:cNvSpPr/>
            <p:nvPr/>
          </p:nvSpPr>
          <p:spPr>
            <a:xfrm>
              <a:off x="36445475" y="12894350"/>
              <a:ext cx="43075" cy="32025"/>
            </a:xfrm>
            <a:custGeom>
              <a:avLst/>
              <a:gdLst/>
              <a:ahLst/>
              <a:cxnLst/>
              <a:rect l="l" t="t" r="r" b="b"/>
              <a:pathLst>
                <a:path w="1723" h="1281" extrusionOk="0">
                  <a:moveTo>
                    <a:pt x="1155" y="1"/>
                  </a:moveTo>
                  <a:cubicBezTo>
                    <a:pt x="596" y="1"/>
                    <a:pt x="167" y="573"/>
                    <a:pt x="0" y="1145"/>
                  </a:cubicBezTo>
                  <a:cubicBezTo>
                    <a:pt x="0" y="1226"/>
                    <a:pt x="68" y="1280"/>
                    <a:pt x="122" y="1280"/>
                  </a:cubicBezTo>
                  <a:cubicBezTo>
                    <a:pt x="149" y="1280"/>
                    <a:pt x="173" y="1267"/>
                    <a:pt x="183" y="1236"/>
                  </a:cubicBezTo>
                  <a:cubicBezTo>
                    <a:pt x="365" y="963"/>
                    <a:pt x="426" y="659"/>
                    <a:pt x="639" y="446"/>
                  </a:cubicBezTo>
                  <a:cubicBezTo>
                    <a:pt x="806" y="260"/>
                    <a:pt x="997" y="188"/>
                    <a:pt x="1196" y="188"/>
                  </a:cubicBezTo>
                  <a:cubicBezTo>
                    <a:pt x="1322" y="188"/>
                    <a:pt x="1452" y="217"/>
                    <a:pt x="1581" y="264"/>
                  </a:cubicBezTo>
                  <a:cubicBezTo>
                    <a:pt x="1591" y="267"/>
                    <a:pt x="1601" y="269"/>
                    <a:pt x="1610" y="269"/>
                  </a:cubicBezTo>
                  <a:cubicBezTo>
                    <a:pt x="1684" y="269"/>
                    <a:pt x="1723" y="169"/>
                    <a:pt x="1642" y="142"/>
                  </a:cubicBezTo>
                  <a:cubicBezTo>
                    <a:pt x="1472" y="44"/>
                    <a:pt x="1308" y="1"/>
                    <a:pt x="1155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88" name="Google Shape;4708;p82">
              <a:extLst>
                <a:ext uri="{FF2B5EF4-FFF2-40B4-BE49-F238E27FC236}">
                  <a16:creationId xmlns:a16="http://schemas.microsoft.com/office/drawing/2014/main" xmlns="" id="{08FB0ECC-F29E-451C-8511-70D8D6BF26E5}"/>
                </a:ext>
              </a:extLst>
            </p:cNvPr>
            <p:cNvSpPr/>
            <p:nvPr/>
          </p:nvSpPr>
          <p:spPr>
            <a:xfrm>
              <a:off x="36094400" y="13210200"/>
              <a:ext cx="151250" cy="77075"/>
            </a:xfrm>
            <a:custGeom>
              <a:avLst/>
              <a:gdLst/>
              <a:ahLst/>
              <a:cxnLst/>
              <a:rect l="l" t="t" r="r" b="b"/>
              <a:pathLst>
                <a:path w="6050" h="3083" extrusionOk="0">
                  <a:moveTo>
                    <a:pt x="6049" y="1"/>
                  </a:moveTo>
                  <a:lnTo>
                    <a:pt x="6049" y="1"/>
                  </a:lnTo>
                  <a:cubicBezTo>
                    <a:pt x="4074" y="122"/>
                    <a:pt x="2128" y="457"/>
                    <a:pt x="213" y="1095"/>
                  </a:cubicBezTo>
                  <a:cubicBezTo>
                    <a:pt x="153" y="1308"/>
                    <a:pt x="92" y="1521"/>
                    <a:pt x="1" y="1703"/>
                  </a:cubicBezTo>
                  <a:cubicBezTo>
                    <a:pt x="1" y="1703"/>
                    <a:pt x="1305" y="3082"/>
                    <a:pt x="3250" y="3082"/>
                  </a:cubicBezTo>
                  <a:cubicBezTo>
                    <a:pt x="4075" y="3082"/>
                    <a:pt x="5015" y="2834"/>
                    <a:pt x="6019" y="2129"/>
                  </a:cubicBezTo>
                  <a:cubicBezTo>
                    <a:pt x="6019" y="2129"/>
                    <a:pt x="5958" y="1156"/>
                    <a:pt x="6049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89" name="Google Shape;4709;p82">
              <a:extLst>
                <a:ext uri="{FF2B5EF4-FFF2-40B4-BE49-F238E27FC236}">
                  <a16:creationId xmlns:a16="http://schemas.microsoft.com/office/drawing/2014/main" xmlns="" id="{5FB43913-69DE-4A71-BA79-6E44BB3D2AA4}"/>
                </a:ext>
              </a:extLst>
            </p:cNvPr>
            <p:cNvSpPr/>
            <p:nvPr/>
          </p:nvSpPr>
          <p:spPr>
            <a:xfrm>
              <a:off x="36094400" y="13153225"/>
              <a:ext cx="162650" cy="84375"/>
            </a:xfrm>
            <a:custGeom>
              <a:avLst/>
              <a:gdLst/>
              <a:ahLst/>
              <a:cxnLst/>
              <a:rect l="l" t="t" r="r" b="b"/>
              <a:pathLst>
                <a:path w="6506" h="3375" extrusionOk="0">
                  <a:moveTo>
                    <a:pt x="6505" y="0"/>
                  </a:moveTo>
                  <a:lnTo>
                    <a:pt x="1" y="547"/>
                  </a:lnTo>
                  <a:cubicBezTo>
                    <a:pt x="1" y="547"/>
                    <a:pt x="517" y="2128"/>
                    <a:pt x="213" y="3374"/>
                  </a:cubicBezTo>
                  <a:cubicBezTo>
                    <a:pt x="2128" y="2736"/>
                    <a:pt x="4074" y="2401"/>
                    <a:pt x="6049" y="2280"/>
                  </a:cubicBezTo>
                  <a:cubicBezTo>
                    <a:pt x="6110" y="1520"/>
                    <a:pt x="6232" y="699"/>
                    <a:pt x="6505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90" name="Google Shape;4710;p82">
              <a:extLst>
                <a:ext uri="{FF2B5EF4-FFF2-40B4-BE49-F238E27FC236}">
                  <a16:creationId xmlns:a16="http://schemas.microsoft.com/office/drawing/2014/main" xmlns="" id="{927D37DF-6ED8-4C71-B9D2-681CB67F974E}"/>
                </a:ext>
              </a:extLst>
            </p:cNvPr>
            <p:cNvSpPr/>
            <p:nvPr/>
          </p:nvSpPr>
          <p:spPr>
            <a:xfrm>
              <a:off x="35779500" y="12594425"/>
              <a:ext cx="671325" cy="584125"/>
            </a:xfrm>
            <a:custGeom>
              <a:avLst/>
              <a:gdLst/>
              <a:ahLst/>
              <a:cxnLst/>
              <a:rect l="l" t="t" r="r" b="b"/>
              <a:pathLst>
                <a:path w="26853" h="23365" extrusionOk="0">
                  <a:moveTo>
                    <a:pt x="12130" y="0"/>
                  </a:moveTo>
                  <a:cubicBezTo>
                    <a:pt x="6200" y="0"/>
                    <a:pt x="0" y="2436"/>
                    <a:pt x="2080" y="13446"/>
                  </a:cubicBezTo>
                  <a:cubicBezTo>
                    <a:pt x="2080" y="13446"/>
                    <a:pt x="2688" y="17854"/>
                    <a:pt x="4086" y="19829"/>
                  </a:cubicBezTo>
                  <a:cubicBezTo>
                    <a:pt x="5400" y="21674"/>
                    <a:pt x="8821" y="23365"/>
                    <a:pt x="13050" y="23365"/>
                  </a:cubicBezTo>
                  <a:cubicBezTo>
                    <a:pt x="13420" y="23365"/>
                    <a:pt x="13796" y="23352"/>
                    <a:pt x="14177" y="23325"/>
                  </a:cubicBezTo>
                  <a:cubicBezTo>
                    <a:pt x="18949" y="22990"/>
                    <a:pt x="24937" y="20407"/>
                    <a:pt x="25819" y="16790"/>
                  </a:cubicBezTo>
                  <a:cubicBezTo>
                    <a:pt x="26670" y="13142"/>
                    <a:pt x="26852" y="10711"/>
                    <a:pt x="25849" y="7306"/>
                  </a:cubicBezTo>
                  <a:cubicBezTo>
                    <a:pt x="24846" y="3932"/>
                    <a:pt x="24390" y="2413"/>
                    <a:pt x="20925" y="1379"/>
                  </a:cubicBezTo>
                  <a:cubicBezTo>
                    <a:pt x="19577" y="989"/>
                    <a:pt x="15908" y="0"/>
                    <a:pt x="12130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91" name="Google Shape;4711;p82">
              <a:extLst>
                <a:ext uri="{FF2B5EF4-FFF2-40B4-BE49-F238E27FC236}">
                  <a16:creationId xmlns:a16="http://schemas.microsoft.com/office/drawing/2014/main" xmlns="" id="{87FA047B-4E49-4E53-9D54-31904578BCAE}"/>
                </a:ext>
              </a:extLst>
            </p:cNvPr>
            <p:cNvSpPr/>
            <p:nvPr/>
          </p:nvSpPr>
          <p:spPr>
            <a:xfrm>
              <a:off x="35973575" y="12924300"/>
              <a:ext cx="38025" cy="42200"/>
            </a:xfrm>
            <a:custGeom>
              <a:avLst/>
              <a:gdLst/>
              <a:ahLst/>
              <a:cxnLst/>
              <a:rect l="l" t="t" r="r" b="b"/>
              <a:pathLst>
                <a:path w="1521" h="1688" extrusionOk="0">
                  <a:moveTo>
                    <a:pt x="702" y="1"/>
                  </a:moveTo>
                  <a:cubicBezTo>
                    <a:pt x="671" y="1"/>
                    <a:pt x="640" y="3"/>
                    <a:pt x="609" y="8"/>
                  </a:cubicBezTo>
                  <a:cubicBezTo>
                    <a:pt x="244" y="69"/>
                    <a:pt x="1" y="494"/>
                    <a:pt x="62" y="981"/>
                  </a:cubicBezTo>
                  <a:cubicBezTo>
                    <a:pt x="145" y="1398"/>
                    <a:pt x="457" y="1688"/>
                    <a:pt x="789" y="1688"/>
                  </a:cubicBezTo>
                  <a:cubicBezTo>
                    <a:pt x="820" y="1688"/>
                    <a:pt x="851" y="1685"/>
                    <a:pt x="882" y="1680"/>
                  </a:cubicBezTo>
                  <a:cubicBezTo>
                    <a:pt x="1277" y="1619"/>
                    <a:pt x="1521" y="1194"/>
                    <a:pt x="1460" y="738"/>
                  </a:cubicBezTo>
                  <a:cubicBezTo>
                    <a:pt x="1376" y="318"/>
                    <a:pt x="1060" y="1"/>
                    <a:pt x="702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92" name="Google Shape;4712;p82">
              <a:extLst>
                <a:ext uri="{FF2B5EF4-FFF2-40B4-BE49-F238E27FC236}">
                  <a16:creationId xmlns:a16="http://schemas.microsoft.com/office/drawing/2014/main" xmlns="" id="{892B7DB7-7F37-4A64-94EA-56CBB211A2E6}"/>
                </a:ext>
              </a:extLst>
            </p:cNvPr>
            <p:cNvSpPr/>
            <p:nvPr/>
          </p:nvSpPr>
          <p:spPr>
            <a:xfrm>
              <a:off x="36258550" y="12877325"/>
              <a:ext cx="38000" cy="42250"/>
            </a:xfrm>
            <a:custGeom>
              <a:avLst/>
              <a:gdLst/>
              <a:ahLst/>
              <a:cxnLst/>
              <a:rect l="l" t="t" r="r" b="b"/>
              <a:pathLst>
                <a:path w="1520" h="1690" extrusionOk="0">
                  <a:moveTo>
                    <a:pt x="689" y="0"/>
                  </a:moveTo>
                  <a:cubicBezTo>
                    <a:pt x="672" y="0"/>
                    <a:pt x="655" y="1"/>
                    <a:pt x="638" y="3"/>
                  </a:cubicBezTo>
                  <a:cubicBezTo>
                    <a:pt x="243" y="94"/>
                    <a:pt x="0" y="519"/>
                    <a:pt x="61" y="975"/>
                  </a:cubicBezTo>
                  <a:cubicBezTo>
                    <a:pt x="142" y="1380"/>
                    <a:pt x="439" y="1689"/>
                    <a:pt x="781" y="1689"/>
                  </a:cubicBezTo>
                  <a:cubicBezTo>
                    <a:pt x="824" y="1689"/>
                    <a:pt x="868" y="1684"/>
                    <a:pt x="912" y="1674"/>
                  </a:cubicBezTo>
                  <a:cubicBezTo>
                    <a:pt x="1277" y="1614"/>
                    <a:pt x="1520" y="1218"/>
                    <a:pt x="1459" y="732"/>
                  </a:cubicBezTo>
                  <a:cubicBezTo>
                    <a:pt x="1401" y="297"/>
                    <a:pt x="1039" y="0"/>
                    <a:pt x="689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93" name="Google Shape;4713;p82">
              <a:extLst>
                <a:ext uri="{FF2B5EF4-FFF2-40B4-BE49-F238E27FC236}">
                  <a16:creationId xmlns:a16="http://schemas.microsoft.com/office/drawing/2014/main" xmlns="" id="{F98B76C0-B456-4295-B2EE-98BB5A163595}"/>
                </a:ext>
              </a:extLst>
            </p:cNvPr>
            <p:cNvSpPr/>
            <p:nvPr/>
          </p:nvSpPr>
          <p:spPr>
            <a:xfrm>
              <a:off x="36116450" y="12883150"/>
              <a:ext cx="47875" cy="71550"/>
            </a:xfrm>
            <a:custGeom>
              <a:avLst/>
              <a:gdLst/>
              <a:ahLst/>
              <a:cxnLst/>
              <a:rect l="l" t="t" r="r" b="b"/>
              <a:pathLst>
                <a:path w="1915" h="2862" extrusionOk="0">
                  <a:moveTo>
                    <a:pt x="125" y="0"/>
                  </a:moveTo>
                  <a:cubicBezTo>
                    <a:pt x="104" y="0"/>
                    <a:pt x="82" y="22"/>
                    <a:pt x="61" y="43"/>
                  </a:cubicBezTo>
                  <a:cubicBezTo>
                    <a:pt x="31" y="408"/>
                    <a:pt x="61" y="803"/>
                    <a:pt x="31" y="1198"/>
                  </a:cubicBezTo>
                  <a:cubicBezTo>
                    <a:pt x="31" y="1472"/>
                    <a:pt x="0" y="1836"/>
                    <a:pt x="183" y="2080"/>
                  </a:cubicBezTo>
                  <a:cubicBezTo>
                    <a:pt x="278" y="2199"/>
                    <a:pt x="430" y="2281"/>
                    <a:pt x="594" y="2281"/>
                  </a:cubicBezTo>
                  <a:cubicBezTo>
                    <a:pt x="639" y="2281"/>
                    <a:pt x="684" y="2275"/>
                    <a:pt x="730" y="2262"/>
                  </a:cubicBezTo>
                  <a:cubicBezTo>
                    <a:pt x="821" y="2232"/>
                    <a:pt x="912" y="2140"/>
                    <a:pt x="973" y="2080"/>
                  </a:cubicBezTo>
                  <a:cubicBezTo>
                    <a:pt x="1034" y="2019"/>
                    <a:pt x="1125" y="1897"/>
                    <a:pt x="1186" y="1897"/>
                  </a:cubicBezTo>
                  <a:cubicBezTo>
                    <a:pt x="1307" y="2019"/>
                    <a:pt x="1429" y="2171"/>
                    <a:pt x="1581" y="2323"/>
                  </a:cubicBezTo>
                  <a:cubicBezTo>
                    <a:pt x="1520" y="2475"/>
                    <a:pt x="1429" y="2596"/>
                    <a:pt x="1277" y="2657"/>
                  </a:cubicBezTo>
                  <a:cubicBezTo>
                    <a:pt x="1176" y="2707"/>
                    <a:pt x="1221" y="2862"/>
                    <a:pt x="1309" y="2862"/>
                  </a:cubicBezTo>
                  <a:cubicBezTo>
                    <a:pt x="1327" y="2862"/>
                    <a:pt x="1347" y="2855"/>
                    <a:pt x="1368" y="2840"/>
                  </a:cubicBezTo>
                  <a:cubicBezTo>
                    <a:pt x="1672" y="2688"/>
                    <a:pt x="1915" y="2323"/>
                    <a:pt x="1794" y="1988"/>
                  </a:cubicBezTo>
                  <a:cubicBezTo>
                    <a:pt x="1721" y="1794"/>
                    <a:pt x="1511" y="1658"/>
                    <a:pt x="1306" y="1658"/>
                  </a:cubicBezTo>
                  <a:cubicBezTo>
                    <a:pt x="1255" y="1658"/>
                    <a:pt x="1204" y="1666"/>
                    <a:pt x="1155" y="1684"/>
                  </a:cubicBezTo>
                  <a:cubicBezTo>
                    <a:pt x="1003" y="1745"/>
                    <a:pt x="942" y="1897"/>
                    <a:pt x="821" y="1958"/>
                  </a:cubicBezTo>
                  <a:cubicBezTo>
                    <a:pt x="714" y="2020"/>
                    <a:pt x="626" y="2046"/>
                    <a:pt x="553" y="2046"/>
                  </a:cubicBezTo>
                  <a:cubicBezTo>
                    <a:pt x="233" y="2046"/>
                    <a:pt x="213" y="1531"/>
                    <a:pt x="213" y="1259"/>
                  </a:cubicBezTo>
                  <a:cubicBezTo>
                    <a:pt x="243" y="894"/>
                    <a:pt x="395" y="317"/>
                    <a:pt x="152" y="13"/>
                  </a:cubicBezTo>
                  <a:cubicBezTo>
                    <a:pt x="143" y="4"/>
                    <a:pt x="134" y="0"/>
                    <a:pt x="125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94" name="Google Shape;4714;p82">
              <a:extLst>
                <a:ext uri="{FF2B5EF4-FFF2-40B4-BE49-F238E27FC236}">
                  <a16:creationId xmlns:a16="http://schemas.microsoft.com/office/drawing/2014/main" xmlns="" id="{1904EF16-7846-4381-BF9B-35E1443F3436}"/>
                </a:ext>
              </a:extLst>
            </p:cNvPr>
            <p:cNvSpPr/>
            <p:nvPr/>
          </p:nvSpPr>
          <p:spPr>
            <a:xfrm>
              <a:off x="36125850" y="12994175"/>
              <a:ext cx="62800" cy="35625"/>
            </a:xfrm>
            <a:custGeom>
              <a:avLst/>
              <a:gdLst/>
              <a:ahLst/>
              <a:cxnLst/>
              <a:rect l="l" t="t" r="r" b="b"/>
              <a:pathLst>
                <a:path w="2512" h="1425" extrusionOk="0">
                  <a:moveTo>
                    <a:pt x="2292" y="1"/>
                  </a:moveTo>
                  <a:cubicBezTo>
                    <a:pt x="2220" y="1"/>
                    <a:pt x="2147" y="48"/>
                    <a:pt x="2147" y="131"/>
                  </a:cubicBezTo>
                  <a:cubicBezTo>
                    <a:pt x="2177" y="709"/>
                    <a:pt x="1873" y="1104"/>
                    <a:pt x="1296" y="1195"/>
                  </a:cubicBezTo>
                  <a:cubicBezTo>
                    <a:pt x="1083" y="1195"/>
                    <a:pt x="840" y="1165"/>
                    <a:pt x="627" y="1043"/>
                  </a:cubicBezTo>
                  <a:cubicBezTo>
                    <a:pt x="414" y="921"/>
                    <a:pt x="323" y="709"/>
                    <a:pt x="171" y="557"/>
                  </a:cubicBezTo>
                  <a:cubicBezTo>
                    <a:pt x="141" y="557"/>
                    <a:pt x="110" y="557"/>
                    <a:pt x="80" y="587"/>
                  </a:cubicBezTo>
                  <a:cubicBezTo>
                    <a:pt x="0" y="1146"/>
                    <a:pt x="712" y="1425"/>
                    <a:pt x="1196" y="1425"/>
                  </a:cubicBezTo>
                  <a:cubicBezTo>
                    <a:pt x="1266" y="1425"/>
                    <a:pt x="1330" y="1419"/>
                    <a:pt x="1387" y="1408"/>
                  </a:cubicBezTo>
                  <a:cubicBezTo>
                    <a:pt x="2056" y="1316"/>
                    <a:pt x="2512" y="769"/>
                    <a:pt x="2421" y="101"/>
                  </a:cubicBezTo>
                  <a:cubicBezTo>
                    <a:pt x="2407" y="32"/>
                    <a:pt x="2350" y="1"/>
                    <a:pt x="229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95" name="Google Shape;4715;p82">
              <a:extLst>
                <a:ext uri="{FF2B5EF4-FFF2-40B4-BE49-F238E27FC236}">
                  <a16:creationId xmlns:a16="http://schemas.microsoft.com/office/drawing/2014/main" xmlns="" id="{5FB631FC-5A93-4A18-B4B5-0B9EBF24F7F9}"/>
                </a:ext>
              </a:extLst>
            </p:cNvPr>
            <p:cNvSpPr/>
            <p:nvPr/>
          </p:nvSpPr>
          <p:spPr>
            <a:xfrm>
              <a:off x="35908225" y="12827975"/>
              <a:ext cx="51700" cy="49550"/>
            </a:xfrm>
            <a:custGeom>
              <a:avLst/>
              <a:gdLst/>
              <a:ahLst/>
              <a:cxnLst/>
              <a:rect l="l" t="t" r="r" b="b"/>
              <a:pathLst>
                <a:path w="2068" h="1982" extrusionOk="0">
                  <a:moveTo>
                    <a:pt x="1946" y="1"/>
                  </a:moveTo>
                  <a:cubicBezTo>
                    <a:pt x="1095" y="62"/>
                    <a:pt x="31" y="1065"/>
                    <a:pt x="1" y="1946"/>
                  </a:cubicBezTo>
                  <a:cubicBezTo>
                    <a:pt x="1" y="1964"/>
                    <a:pt x="21" y="1981"/>
                    <a:pt x="44" y="1981"/>
                  </a:cubicBezTo>
                  <a:cubicBezTo>
                    <a:pt x="61" y="1981"/>
                    <a:pt x="79" y="1972"/>
                    <a:pt x="92" y="1946"/>
                  </a:cubicBezTo>
                  <a:cubicBezTo>
                    <a:pt x="517" y="1095"/>
                    <a:pt x="1065" y="548"/>
                    <a:pt x="1976" y="183"/>
                  </a:cubicBezTo>
                  <a:cubicBezTo>
                    <a:pt x="2068" y="153"/>
                    <a:pt x="2068" y="1"/>
                    <a:pt x="194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96" name="Google Shape;4716;p82">
              <a:extLst>
                <a:ext uri="{FF2B5EF4-FFF2-40B4-BE49-F238E27FC236}">
                  <a16:creationId xmlns:a16="http://schemas.microsoft.com/office/drawing/2014/main" xmlns="" id="{5A43A4FC-7106-467F-9D97-204E365CF4EE}"/>
                </a:ext>
              </a:extLst>
            </p:cNvPr>
            <p:cNvSpPr/>
            <p:nvPr/>
          </p:nvSpPr>
          <p:spPr>
            <a:xfrm>
              <a:off x="36246375" y="12770850"/>
              <a:ext cx="67150" cy="21250"/>
            </a:xfrm>
            <a:custGeom>
              <a:avLst/>
              <a:gdLst/>
              <a:ahLst/>
              <a:cxnLst/>
              <a:rect l="l" t="t" r="r" b="b"/>
              <a:pathLst>
                <a:path w="2686" h="850" extrusionOk="0">
                  <a:moveTo>
                    <a:pt x="791" y="1"/>
                  </a:moveTo>
                  <a:cubicBezTo>
                    <a:pt x="530" y="1"/>
                    <a:pt x="280" y="41"/>
                    <a:pt x="62" y="128"/>
                  </a:cubicBezTo>
                  <a:cubicBezTo>
                    <a:pt x="1" y="158"/>
                    <a:pt x="1" y="249"/>
                    <a:pt x="62" y="249"/>
                  </a:cubicBezTo>
                  <a:cubicBezTo>
                    <a:pt x="913" y="310"/>
                    <a:pt x="1703" y="310"/>
                    <a:pt x="2402" y="827"/>
                  </a:cubicBezTo>
                  <a:cubicBezTo>
                    <a:pt x="2423" y="842"/>
                    <a:pt x="2445" y="849"/>
                    <a:pt x="2468" y="849"/>
                  </a:cubicBezTo>
                  <a:cubicBezTo>
                    <a:pt x="2577" y="849"/>
                    <a:pt x="2685" y="690"/>
                    <a:pt x="2584" y="614"/>
                  </a:cubicBezTo>
                  <a:cubicBezTo>
                    <a:pt x="2151" y="246"/>
                    <a:pt x="1439" y="1"/>
                    <a:pt x="79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97" name="Google Shape;4717;p82">
              <a:extLst>
                <a:ext uri="{FF2B5EF4-FFF2-40B4-BE49-F238E27FC236}">
                  <a16:creationId xmlns:a16="http://schemas.microsoft.com/office/drawing/2014/main" xmlns="" id="{49FF4D18-7065-43F2-9733-D2A1740C37DB}"/>
                </a:ext>
              </a:extLst>
            </p:cNvPr>
            <p:cNvSpPr/>
            <p:nvPr/>
          </p:nvSpPr>
          <p:spPr>
            <a:xfrm>
              <a:off x="35934825" y="12998850"/>
              <a:ext cx="125400" cy="109650"/>
            </a:xfrm>
            <a:custGeom>
              <a:avLst/>
              <a:gdLst/>
              <a:ahLst/>
              <a:cxnLst/>
              <a:rect l="l" t="t" r="r" b="b"/>
              <a:pathLst>
                <a:path w="5016" h="4386" extrusionOk="0">
                  <a:moveTo>
                    <a:pt x="2574" y="1"/>
                  </a:moveTo>
                  <a:cubicBezTo>
                    <a:pt x="2438" y="1"/>
                    <a:pt x="2299" y="12"/>
                    <a:pt x="2159" y="35"/>
                  </a:cubicBezTo>
                  <a:cubicBezTo>
                    <a:pt x="882" y="218"/>
                    <a:pt x="1" y="1373"/>
                    <a:pt x="213" y="2558"/>
                  </a:cubicBezTo>
                  <a:cubicBezTo>
                    <a:pt x="376" y="3641"/>
                    <a:pt x="1334" y="4386"/>
                    <a:pt x="2443" y="4386"/>
                  </a:cubicBezTo>
                  <a:cubicBezTo>
                    <a:pt x="2579" y="4386"/>
                    <a:pt x="2718" y="4375"/>
                    <a:pt x="2858" y="4351"/>
                  </a:cubicBezTo>
                  <a:cubicBezTo>
                    <a:pt x="4134" y="4139"/>
                    <a:pt x="5016" y="3014"/>
                    <a:pt x="4803" y="1798"/>
                  </a:cubicBezTo>
                  <a:cubicBezTo>
                    <a:pt x="4641" y="743"/>
                    <a:pt x="3683" y="1"/>
                    <a:pt x="2574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98" name="Google Shape;4718;p82">
              <a:extLst>
                <a:ext uri="{FF2B5EF4-FFF2-40B4-BE49-F238E27FC236}">
                  <a16:creationId xmlns:a16="http://schemas.microsoft.com/office/drawing/2014/main" xmlns="" id="{1F0E848B-0CFF-4CD0-B5B5-400D09BEA5F1}"/>
                </a:ext>
              </a:extLst>
            </p:cNvPr>
            <p:cNvSpPr/>
            <p:nvPr/>
          </p:nvSpPr>
          <p:spPr>
            <a:xfrm>
              <a:off x="36250175" y="12946625"/>
              <a:ext cx="124650" cy="110200"/>
            </a:xfrm>
            <a:custGeom>
              <a:avLst/>
              <a:gdLst/>
              <a:ahLst/>
              <a:cxnLst/>
              <a:rect l="l" t="t" r="r" b="b"/>
              <a:pathLst>
                <a:path w="4986" h="4408" extrusionOk="0">
                  <a:moveTo>
                    <a:pt x="2495" y="1"/>
                  </a:moveTo>
                  <a:cubicBezTo>
                    <a:pt x="2374" y="1"/>
                    <a:pt x="2252" y="9"/>
                    <a:pt x="2129" y="27"/>
                  </a:cubicBezTo>
                  <a:cubicBezTo>
                    <a:pt x="852" y="240"/>
                    <a:pt x="1" y="1395"/>
                    <a:pt x="183" y="2580"/>
                  </a:cubicBezTo>
                  <a:cubicBezTo>
                    <a:pt x="373" y="3639"/>
                    <a:pt x="1340" y="4407"/>
                    <a:pt x="2454" y="4407"/>
                  </a:cubicBezTo>
                  <a:cubicBezTo>
                    <a:pt x="2587" y="4407"/>
                    <a:pt x="2722" y="4396"/>
                    <a:pt x="2858" y="4374"/>
                  </a:cubicBezTo>
                  <a:cubicBezTo>
                    <a:pt x="4104" y="4161"/>
                    <a:pt x="4986" y="3006"/>
                    <a:pt x="4803" y="1820"/>
                  </a:cubicBezTo>
                  <a:cubicBezTo>
                    <a:pt x="4611" y="749"/>
                    <a:pt x="3625" y="1"/>
                    <a:pt x="2495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99" name="Google Shape;4719;p82">
              <a:extLst>
                <a:ext uri="{FF2B5EF4-FFF2-40B4-BE49-F238E27FC236}">
                  <a16:creationId xmlns:a16="http://schemas.microsoft.com/office/drawing/2014/main" xmlns="" id="{4609C47B-2623-48A9-8E5B-B95EC60F46E7}"/>
                </a:ext>
              </a:extLst>
            </p:cNvPr>
            <p:cNvSpPr/>
            <p:nvPr/>
          </p:nvSpPr>
          <p:spPr>
            <a:xfrm>
              <a:off x="35968250" y="13032400"/>
              <a:ext cx="12200" cy="12325"/>
            </a:xfrm>
            <a:custGeom>
              <a:avLst/>
              <a:gdLst/>
              <a:ahLst/>
              <a:cxnLst/>
              <a:rect l="l" t="t" r="r" b="b"/>
              <a:pathLst>
                <a:path w="488" h="493" extrusionOk="0">
                  <a:moveTo>
                    <a:pt x="183" y="0"/>
                  </a:moveTo>
                  <a:cubicBezTo>
                    <a:pt x="92" y="31"/>
                    <a:pt x="1" y="152"/>
                    <a:pt x="31" y="274"/>
                  </a:cubicBezTo>
                  <a:cubicBezTo>
                    <a:pt x="31" y="406"/>
                    <a:pt x="124" y="492"/>
                    <a:pt x="228" y="492"/>
                  </a:cubicBezTo>
                  <a:cubicBezTo>
                    <a:pt x="243" y="492"/>
                    <a:pt x="259" y="491"/>
                    <a:pt x="275" y="487"/>
                  </a:cubicBezTo>
                  <a:cubicBezTo>
                    <a:pt x="396" y="487"/>
                    <a:pt x="487" y="335"/>
                    <a:pt x="457" y="213"/>
                  </a:cubicBezTo>
                  <a:cubicBezTo>
                    <a:pt x="427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0" name="Google Shape;4720;p82">
              <a:extLst>
                <a:ext uri="{FF2B5EF4-FFF2-40B4-BE49-F238E27FC236}">
                  <a16:creationId xmlns:a16="http://schemas.microsoft.com/office/drawing/2014/main" xmlns="" id="{93C417AE-74FE-4851-BDBD-D60234932544}"/>
                </a:ext>
              </a:extLst>
            </p:cNvPr>
            <p:cNvSpPr/>
            <p:nvPr/>
          </p:nvSpPr>
          <p:spPr>
            <a:xfrm>
              <a:off x="36010825" y="13061275"/>
              <a:ext cx="12175" cy="12325"/>
            </a:xfrm>
            <a:custGeom>
              <a:avLst/>
              <a:gdLst/>
              <a:ahLst/>
              <a:cxnLst/>
              <a:rect l="l" t="t" r="r" b="b"/>
              <a:pathLst>
                <a:path w="487" h="493" extrusionOk="0">
                  <a:moveTo>
                    <a:pt x="213" y="0"/>
                  </a:moveTo>
                  <a:cubicBezTo>
                    <a:pt x="91" y="31"/>
                    <a:pt x="0" y="152"/>
                    <a:pt x="31" y="274"/>
                  </a:cubicBezTo>
                  <a:cubicBezTo>
                    <a:pt x="57" y="406"/>
                    <a:pt x="130" y="492"/>
                    <a:pt x="228" y="492"/>
                  </a:cubicBezTo>
                  <a:cubicBezTo>
                    <a:pt x="243" y="492"/>
                    <a:pt x="258" y="491"/>
                    <a:pt x="274" y="487"/>
                  </a:cubicBezTo>
                  <a:cubicBezTo>
                    <a:pt x="395" y="487"/>
                    <a:pt x="486" y="335"/>
                    <a:pt x="456" y="213"/>
                  </a:cubicBezTo>
                  <a:cubicBezTo>
                    <a:pt x="426" y="91"/>
                    <a:pt x="335" y="0"/>
                    <a:pt x="21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1" name="Google Shape;4721;p82">
              <a:extLst>
                <a:ext uri="{FF2B5EF4-FFF2-40B4-BE49-F238E27FC236}">
                  <a16:creationId xmlns:a16="http://schemas.microsoft.com/office/drawing/2014/main" xmlns="" id="{7D974FAA-6924-41A8-A5D1-4C08DA08CB7D}"/>
                </a:ext>
              </a:extLst>
            </p:cNvPr>
            <p:cNvSpPr/>
            <p:nvPr/>
          </p:nvSpPr>
          <p:spPr>
            <a:xfrm>
              <a:off x="35969775" y="13092275"/>
              <a:ext cx="12175" cy="12475"/>
            </a:xfrm>
            <a:custGeom>
              <a:avLst/>
              <a:gdLst/>
              <a:ahLst/>
              <a:cxnLst/>
              <a:rect l="l" t="t" r="r" b="b"/>
              <a:pathLst>
                <a:path w="487" h="499" extrusionOk="0">
                  <a:moveTo>
                    <a:pt x="250" y="1"/>
                  </a:moveTo>
                  <a:cubicBezTo>
                    <a:pt x="238" y="1"/>
                    <a:pt x="225" y="3"/>
                    <a:pt x="214" y="7"/>
                  </a:cubicBezTo>
                  <a:cubicBezTo>
                    <a:pt x="92" y="37"/>
                    <a:pt x="1" y="158"/>
                    <a:pt x="31" y="280"/>
                  </a:cubicBezTo>
                  <a:cubicBezTo>
                    <a:pt x="31" y="412"/>
                    <a:pt x="123" y="499"/>
                    <a:pt x="227" y="499"/>
                  </a:cubicBezTo>
                  <a:cubicBezTo>
                    <a:pt x="243" y="499"/>
                    <a:pt x="259" y="497"/>
                    <a:pt x="274" y="493"/>
                  </a:cubicBezTo>
                  <a:cubicBezTo>
                    <a:pt x="396" y="462"/>
                    <a:pt x="487" y="341"/>
                    <a:pt x="457" y="219"/>
                  </a:cubicBezTo>
                  <a:cubicBezTo>
                    <a:pt x="430" y="87"/>
                    <a:pt x="335" y="1"/>
                    <a:pt x="25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2" name="Google Shape;4722;p82">
              <a:extLst>
                <a:ext uri="{FF2B5EF4-FFF2-40B4-BE49-F238E27FC236}">
                  <a16:creationId xmlns:a16="http://schemas.microsoft.com/office/drawing/2014/main" xmlns="" id="{F8D99530-20AB-4C16-9EFF-4410BAB47BEB}"/>
                </a:ext>
              </a:extLst>
            </p:cNvPr>
            <p:cNvSpPr/>
            <p:nvPr/>
          </p:nvSpPr>
          <p:spPr>
            <a:xfrm>
              <a:off x="36029825" y="13013250"/>
              <a:ext cx="12175" cy="12475"/>
            </a:xfrm>
            <a:custGeom>
              <a:avLst/>
              <a:gdLst/>
              <a:ahLst/>
              <a:cxnLst/>
              <a:rect l="l" t="t" r="r" b="b"/>
              <a:pathLst>
                <a:path w="487" h="499" extrusionOk="0">
                  <a:moveTo>
                    <a:pt x="260" y="1"/>
                  </a:moveTo>
                  <a:cubicBezTo>
                    <a:pt x="244" y="1"/>
                    <a:pt x="229" y="2"/>
                    <a:pt x="213" y="6"/>
                  </a:cubicBezTo>
                  <a:cubicBezTo>
                    <a:pt x="91" y="37"/>
                    <a:pt x="0" y="158"/>
                    <a:pt x="30" y="280"/>
                  </a:cubicBezTo>
                  <a:cubicBezTo>
                    <a:pt x="57" y="412"/>
                    <a:pt x="153" y="499"/>
                    <a:pt x="257" y="499"/>
                  </a:cubicBezTo>
                  <a:cubicBezTo>
                    <a:pt x="273" y="499"/>
                    <a:pt x="288" y="497"/>
                    <a:pt x="304" y="493"/>
                  </a:cubicBezTo>
                  <a:cubicBezTo>
                    <a:pt x="395" y="462"/>
                    <a:pt x="486" y="341"/>
                    <a:pt x="456" y="219"/>
                  </a:cubicBezTo>
                  <a:cubicBezTo>
                    <a:pt x="456" y="87"/>
                    <a:pt x="364" y="1"/>
                    <a:pt x="26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3" name="Google Shape;4723;p82">
              <a:extLst>
                <a:ext uri="{FF2B5EF4-FFF2-40B4-BE49-F238E27FC236}">
                  <a16:creationId xmlns:a16="http://schemas.microsoft.com/office/drawing/2014/main" xmlns="" id="{26114391-F883-40F1-8EFA-7F13363F3A91}"/>
                </a:ext>
              </a:extLst>
            </p:cNvPr>
            <p:cNvSpPr/>
            <p:nvPr/>
          </p:nvSpPr>
          <p:spPr>
            <a:xfrm>
              <a:off x="36070850" y="13064150"/>
              <a:ext cx="12175" cy="11725"/>
            </a:xfrm>
            <a:custGeom>
              <a:avLst/>
              <a:gdLst/>
              <a:ahLst/>
              <a:cxnLst/>
              <a:rect l="l" t="t" r="r" b="b"/>
              <a:pathLst>
                <a:path w="487" h="469" extrusionOk="0">
                  <a:moveTo>
                    <a:pt x="260" y="1"/>
                  </a:moveTo>
                  <a:cubicBezTo>
                    <a:pt x="245" y="1"/>
                    <a:pt x="229" y="3"/>
                    <a:pt x="213" y="7"/>
                  </a:cubicBezTo>
                  <a:cubicBezTo>
                    <a:pt x="92" y="7"/>
                    <a:pt x="0" y="128"/>
                    <a:pt x="31" y="280"/>
                  </a:cubicBezTo>
                  <a:cubicBezTo>
                    <a:pt x="57" y="386"/>
                    <a:pt x="129" y="469"/>
                    <a:pt x="228" y="469"/>
                  </a:cubicBezTo>
                  <a:cubicBezTo>
                    <a:pt x="243" y="469"/>
                    <a:pt x="258" y="467"/>
                    <a:pt x="274" y="463"/>
                  </a:cubicBezTo>
                  <a:cubicBezTo>
                    <a:pt x="396" y="463"/>
                    <a:pt x="487" y="341"/>
                    <a:pt x="456" y="189"/>
                  </a:cubicBezTo>
                  <a:cubicBezTo>
                    <a:pt x="430" y="84"/>
                    <a:pt x="358" y="1"/>
                    <a:pt x="26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4" name="Google Shape;4724;p82">
              <a:extLst>
                <a:ext uri="{FF2B5EF4-FFF2-40B4-BE49-F238E27FC236}">
                  <a16:creationId xmlns:a16="http://schemas.microsoft.com/office/drawing/2014/main" xmlns="" id="{082C4735-9903-4BA9-87B2-F31F18732621}"/>
                </a:ext>
              </a:extLst>
            </p:cNvPr>
            <p:cNvSpPr/>
            <p:nvPr/>
          </p:nvSpPr>
          <p:spPr>
            <a:xfrm>
              <a:off x="36242575" y="12987425"/>
              <a:ext cx="12200" cy="12325"/>
            </a:xfrm>
            <a:custGeom>
              <a:avLst/>
              <a:gdLst/>
              <a:ahLst/>
              <a:cxnLst/>
              <a:rect l="l" t="t" r="r" b="b"/>
              <a:pathLst>
                <a:path w="488" h="493" extrusionOk="0">
                  <a:moveTo>
                    <a:pt x="259" y="0"/>
                  </a:moveTo>
                  <a:cubicBezTo>
                    <a:pt x="245" y="0"/>
                    <a:pt x="229" y="2"/>
                    <a:pt x="214" y="6"/>
                  </a:cubicBezTo>
                  <a:cubicBezTo>
                    <a:pt x="92" y="36"/>
                    <a:pt x="1" y="158"/>
                    <a:pt x="31" y="279"/>
                  </a:cubicBezTo>
                  <a:cubicBezTo>
                    <a:pt x="62" y="401"/>
                    <a:pt x="183" y="492"/>
                    <a:pt x="274" y="492"/>
                  </a:cubicBezTo>
                  <a:cubicBezTo>
                    <a:pt x="396" y="462"/>
                    <a:pt x="487" y="340"/>
                    <a:pt x="457" y="219"/>
                  </a:cubicBezTo>
                  <a:cubicBezTo>
                    <a:pt x="430" y="86"/>
                    <a:pt x="358" y="0"/>
                    <a:pt x="25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5" name="Google Shape;4725;p82">
              <a:extLst>
                <a:ext uri="{FF2B5EF4-FFF2-40B4-BE49-F238E27FC236}">
                  <a16:creationId xmlns:a16="http://schemas.microsoft.com/office/drawing/2014/main" xmlns="" id="{2F9CB645-DC6D-4690-9139-3ED43A95F96F}"/>
                </a:ext>
              </a:extLst>
            </p:cNvPr>
            <p:cNvSpPr/>
            <p:nvPr/>
          </p:nvSpPr>
          <p:spPr>
            <a:xfrm>
              <a:off x="36274500" y="13042150"/>
              <a:ext cx="11425" cy="12450"/>
            </a:xfrm>
            <a:custGeom>
              <a:avLst/>
              <a:gdLst/>
              <a:ahLst/>
              <a:cxnLst/>
              <a:rect l="l" t="t" r="r" b="b"/>
              <a:pathLst>
                <a:path w="457" h="498" extrusionOk="0">
                  <a:moveTo>
                    <a:pt x="221" y="1"/>
                  </a:moveTo>
                  <a:cubicBezTo>
                    <a:pt x="209" y="1"/>
                    <a:pt x="196" y="2"/>
                    <a:pt x="183" y="5"/>
                  </a:cubicBezTo>
                  <a:cubicBezTo>
                    <a:pt x="61" y="36"/>
                    <a:pt x="0" y="157"/>
                    <a:pt x="0" y="279"/>
                  </a:cubicBezTo>
                  <a:cubicBezTo>
                    <a:pt x="27" y="411"/>
                    <a:pt x="123" y="498"/>
                    <a:pt x="227" y="498"/>
                  </a:cubicBezTo>
                  <a:cubicBezTo>
                    <a:pt x="243" y="498"/>
                    <a:pt x="258" y="496"/>
                    <a:pt x="274" y="492"/>
                  </a:cubicBezTo>
                  <a:cubicBezTo>
                    <a:pt x="365" y="461"/>
                    <a:pt x="456" y="340"/>
                    <a:pt x="426" y="218"/>
                  </a:cubicBezTo>
                  <a:cubicBezTo>
                    <a:pt x="426" y="109"/>
                    <a:pt x="329" y="1"/>
                    <a:pt x="22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6" name="Google Shape;4726;p82">
              <a:extLst>
                <a:ext uri="{FF2B5EF4-FFF2-40B4-BE49-F238E27FC236}">
                  <a16:creationId xmlns:a16="http://schemas.microsoft.com/office/drawing/2014/main" xmlns="" id="{A3A61079-857A-41DF-B0EB-AD38B42DD853}"/>
                </a:ext>
              </a:extLst>
            </p:cNvPr>
            <p:cNvSpPr/>
            <p:nvPr/>
          </p:nvSpPr>
          <p:spPr>
            <a:xfrm>
              <a:off x="36310225" y="12979825"/>
              <a:ext cx="12175" cy="12325"/>
            </a:xfrm>
            <a:custGeom>
              <a:avLst/>
              <a:gdLst/>
              <a:ahLst/>
              <a:cxnLst/>
              <a:rect l="l" t="t" r="r" b="b"/>
              <a:pathLst>
                <a:path w="487" h="493" extrusionOk="0">
                  <a:moveTo>
                    <a:pt x="249" y="0"/>
                  </a:moveTo>
                  <a:cubicBezTo>
                    <a:pt x="237" y="0"/>
                    <a:pt x="225" y="2"/>
                    <a:pt x="213" y="6"/>
                  </a:cubicBezTo>
                  <a:cubicBezTo>
                    <a:pt x="91" y="36"/>
                    <a:pt x="0" y="158"/>
                    <a:pt x="30" y="280"/>
                  </a:cubicBezTo>
                  <a:cubicBezTo>
                    <a:pt x="30" y="401"/>
                    <a:pt x="152" y="492"/>
                    <a:pt x="274" y="492"/>
                  </a:cubicBezTo>
                  <a:cubicBezTo>
                    <a:pt x="395" y="462"/>
                    <a:pt x="486" y="340"/>
                    <a:pt x="456" y="219"/>
                  </a:cubicBezTo>
                  <a:cubicBezTo>
                    <a:pt x="430" y="86"/>
                    <a:pt x="334" y="0"/>
                    <a:pt x="24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7" name="Google Shape;4727;p82">
              <a:extLst>
                <a:ext uri="{FF2B5EF4-FFF2-40B4-BE49-F238E27FC236}">
                  <a16:creationId xmlns:a16="http://schemas.microsoft.com/office/drawing/2014/main" xmlns="" id="{9353A9CE-F228-482E-99F3-E4355F68A667}"/>
                </a:ext>
              </a:extLst>
            </p:cNvPr>
            <p:cNvSpPr/>
            <p:nvPr/>
          </p:nvSpPr>
          <p:spPr>
            <a:xfrm>
              <a:off x="36349725" y="13017950"/>
              <a:ext cx="12175" cy="12325"/>
            </a:xfrm>
            <a:custGeom>
              <a:avLst/>
              <a:gdLst/>
              <a:ahLst/>
              <a:cxnLst/>
              <a:rect l="l" t="t" r="r" b="b"/>
              <a:pathLst>
                <a:path w="487" h="493" extrusionOk="0">
                  <a:moveTo>
                    <a:pt x="183" y="1"/>
                  </a:moveTo>
                  <a:cubicBezTo>
                    <a:pt x="92" y="31"/>
                    <a:pt x="1" y="153"/>
                    <a:pt x="31" y="274"/>
                  </a:cubicBezTo>
                  <a:cubicBezTo>
                    <a:pt x="31" y="407"/>
                    <a:pt x="123" y="493"/>
                    <a:pt x="227" y="493"/>
                  </a:cubicBezTo>
                  <a:cubicBezTo>
                    <a:pt x="243" y="493"/>
                    <a:pt x="258" y="491"/>
                    <a:pt x="274" y="487"/>
                  </a:cubicBezTo>
                  <a:cubicBezTo>
                    <a:pt x="396" y="487"/>
                    <a:pt x="487" y="335"/>
                    <a:pt x="457" y="214"/>
                  </a:cubicBezTo>
                  <a:cubicBezTo>
                    <a:pt x="426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8" name="Google Shape;4728;p82">
              <a:extLst>
                <a:ext uri="{FF2B5EF4-FFF2-40B4-BE49-F238E27FC236}">
                  <a16:creationId xmlns:a16="http://schemas.microsoft.com/office/drawing/2014/main" xmlns="" id="{B4B20DAE-C7EC-4D66-AEEB-7BA23048A02E}"/>
                </a:ext>
              </a:extLst>
            </p:cNvPr>
            <p:cNvSpPr/>
            <p:nvPr/>
          </p:nvSpPr>
          <p:spPr>
            <a:xfrm>
              <a:off x="36304900" y="13019325"/>
              <a:ext cx="11425" cy="12325"/>
            </a:xfrm>
            <a:custGeom>
              <a:avLst/>
              <a:gdLst/>
              <a:ahLst/>
              <a:cxnLst/>
              <a:rect l="l" t="t" r="r" b="b"/>
              <a:pathLst>
                <a:path w="457" h="493" extrusionOk="0">
                  <a:moveTo>
                    <a:pt x="230" y="1"/>
                  </a:moveTo>
                  <a:cubicBezTo>
                    <a:pt x="214" y="1"/>
                    <a:pt x="198" y="3"/>
                    <a:pt x="183" y="7"/>
                  </a:cubicBezTo>
                  <a:cubicBezTo>
                    <a:pt x="61" y="37"/>
                    <a:pt x="0" y="159"/>
                    <a:pt x="0" y="280"/>
                  </a:cubicBezTo>
                  <a:cubicBezTo>
                    <a:pt x="31" y="402"/>
                    <a:pt x="152" y="493"/>
                    <a:pt x="274" y="493"/>
                  </a:cubicBezTo>
                  <a:cubicBezTo>
                    <a:pt x="395" y="462"/>
                    <a:pt x="456" y="341"/>
                    <a:pt x="456" y="219"/>
                  </a:cubicBezTo>
                  <a:cubicBezTo>
                    <a:pt x="430" y="87"/>
                    <a:pt x="334" y="1"/>
                    <a:pt x="23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9" name="Google Shape;4729;p82">
              <a:extLst>
                <a:ext uri="{FF2B5EF4-FFF2-40B4-BE49-F238E27FC236}">
                  <a16:creationId xmlns:a16="http://schemas.microsoft.com/office/drawing/2014/main" xmlns="" id="{ACF5191A-2BE7-44EE-BFB6-85526D7FB851}"/>
                </a:ext>
              </a:extLst>
            </p:cNvPr>
            <p:cNvSpPr/>
            <p:nvPr/>
          </p:nvSpPr>
          <p:spPr>
            <a:xfrm>
              <a:off x="35879350" y="12782600"/>
              <a:ext cx="520550" cy="261200"/>
            </a:xfrm>
            <a:custGeom>
              <a:avLst/>
              <a:gdLst/>
              <a:ahLst/>
              <a:cxnLst/>
              <a:rect l="l" t="t" r="r" b="b"/>
              <a:pathLst>
                <a:path w="20822" h="10448" extrusionOk="0">
                  <a:moveTo>
                    <a:pt x="16204" y="430"/>
                  </a:moveTo>
                  <a:cubicBezTo>
                    <a:pt x="18062" y="430"/>
                    <a:pt x="19699" y="1778"/>
                    <a:pt x="20001" y="3670"/>
                  </a:cubicBezTo>
                  <a:cubicBezTo>
                    <a:pt x="20335" y="5737"/>
                    <a:pt x="18937" y="7713"/>
                    <a:pt x="16840" y="8077"/>
                  </a:cubicBezTo>
                  <a:cubicBezTo>
                    <a:pt x="16635" y="8110"/>
                    <a:pt x="16431" y="8126"/>
                    <a:pt x="16229" y="8126"/>
                  </a:cubicBezTo>
                  <a:cubicBezTo>
                    <a:pt x="14372" y="8126"/>
                    <a:pt x="12734" y="6781"/>
                    <a:pt x="12433" y="4916"/>
                  </a:cubicBezTo>
                  <a:cubicBezTo>
                    <a:pt x="12098" y="2819"/>
                    <a:pt x="13496" y="843"/>
                    <a:pt x="15594" y="478"/>
                  </a:cubicBezTo>
                  <a:cubicBezTo>
                    <a:pt x="15799" y="446"/>
                    <a:pt x="16003" y="430"/>
                    <a:pt x="16204" y="430"/>
                  </a:cubicBezTo>
                  <a:close/>
                  <a:moveTo>
                    <a:pt x="4593" y="2345"/>
                  </a:moveTo>
                  <a:cubicBezTo>
                    <a:pt x="6451" y="2345"/>
                    <a:pt x="8088" y="3690"/>
                    <a:pt x="8390" y="5555"/>
                  </a:cubicBezTo>
                  <a:cubicBezTo>
                    <a:pt x="8724" y="7652"/>
                    <a:pt x="7326" y="9628"/>
                    <a:pt x="5229" y="9962"/>
                  </a:cubicBezTo>
                  <a:cubicBezTo>
                    <a:pt x="5008" y="10000"/>
                    <a:pt x="4789" y="10019"/>
                    <a:pt x="4573" y="10019"/>
                  </a:cubicBezTo>
                  <a:cubicBezTo>
                    <a:pt x="2734" y="10019"/>
                    <a:pt x="1121" y="8677"/>
                    <a:pt x="821" y="6801"/>
                  </a:cubicBezTo>
                  <a:cubicBezTo>
                    <a:pt x="457" y="4734"/>
                    <a:pt x="1885" y="2728"/>
                    <a:pt x="3983" y="2393"/>
                  </a:cubicBezTo>
                  <a:cubicBezTo>
                    <a:pt x="4188" y="2361"/>
                    <a:pt x="4392" y="2345"/>
                    <a:pt x="4593" y="2345"/>
                  </a:cubicBezTo>
                  <a:close/>
                  <a:moveTo>
                    <a:pt x="16176" y="1"/>
                  </a:moveTo>
                  <a:cubicBezTo>
                    <a:pt x="15954" y="1"/>
                    <a:pt x="15729" y="18"/>
                    <a:pt x="15503" y="53"/>
                  </a:cubicBezTo>
                  <a:cubicBezTo>
                    <a:pt x="13192" y="448"/>
                    <a:pt x="11612" y="2637"/>
                    <a:pt x="12007" y="4977"/>
                  </a:cubicBezTo>
                  <a:cubicBezTo>
                    <a:pt x="12007" y="4977"/>
                    <a:pt x="11495" y="4919"/>
                    <a:pt x="10864" y="4919"/>
                  </a:cubicBezTo>
                  <a:cubicBezTo>
                    <a:pt x="10127" y="4919"/>
                    <a:pt x="9227" y="4998"/>
                    <a:pt x="8785" y="5342"/>
                  </a:cubicBezTo>
                  <a:cubicBezTo>
                    <a:pt x="8562" y="3645"/>
                    <a:pt x="6583" y="1922"/>
                    <a:pt x="4501" y="1922"/>
                  </a:cubicBezTo>
                  <a:cubicBezTo>
                    <a:pt x="4308" y="1922"/>
                    <a:pt x="4115" y="1937"/>
                    <a:pt x="3922" y="1968"/>
                  </a:cubicBezTo>
                  <a:cubicBezTo>
                    <a:pt x="1581" y="2363"/>
                    <a:pt x="1" y="4551"/>
                    <a:pt x="396" y="6892"/>
                  </a:cubicBezTo>
                  <a:cubicBezTo>
                    <a:pt x="723" y="8963"/>
                    <a:pt x="2541" y="10448"/>
                    <a:pt x="4578" y="10448"/>
                  </a:cubicBezTo>
                  <a:cubicBezTo>
                    <a:pt x="4813" y="10448"/>
                    <a:pt x="5051" y="10428"/>
                    <a:pt x="5290" y="10387"/>
                  </a:cubicBezTo>
                  <a:cubicBezTo>
                    <a:pt x="7478" y="10053"/>
                    <a:pt x="8998" y="8077"/>
                    <a:pt x="8876" y="5919"/>
                  </a:cubicBezTo>
                  <a:cubicBezTo>
                    <a:pt x="9007" y="5723"/>
                    <a:pt x="9480" y="5185"/>
                    <a:pt x="10553" y="5185"/>
                  </a:cubicBezTo>
                  <a:cubicBezTo>
                    <a:pt x="10979" y="5185"/>
                    <a:pt x="11499" y="5269"/>
                    <a:pt x="12129" y="5494"/>
                  </a:cubicBezTo>
                  <a:cubicBezTo>
                    <a:pt x="12673" y="7317"/>
                    <a:pt x="14361" y="8555"/>
                    <a:pt x="16236" y="8555"/>
                  </a:cubicBezTo>
                  <a:cubicBezTo>
                    <a:pt x="16455" y="8555"/>
                    <a:pt x="16677" y="8538"/>
                    <a:pt x="16901" y="8503"/>
                  </a:cubicBezTo>
                  <a:cubicBezTo>
                    <a:pt x="19241" y="8108"/>
                    <a:pt x="20822" y="5919"/>
                    <a:pt x="20427" y="3579"/>
                  </a:cubicBezTo>
                  <a:cubicBezTo>
                    <a:pt x="20070" y="1492"/>
                    <a:pt x="18249" y="1"/>
                    <a:pt x="16176" y="1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0" name="Google Shape;4730;p82">
              <a:extLst>
                <a:ext uri="{FF2B5EF4-FFF2-40B4-BE49-F238E27FC236}">
                  <a16:creationId xmlns:a16="http://schemas.microsoft.com/office/drawing/2014/main" xmlns="" id="{2C37AB84-F97E-43A7-BE89-C9967B805CBB}"/>
                </a:ext>
              </a:extLst>
            </p:cNvPr>
            <p:cNvSpPr/>
            <p:nvPr/>
          </p:nvSpPr>
          <p:spPr>
            <a:xfrm>
              <a:off x="35691650" y="12692725"/>
              <a:ext cx="217375" cy="180125"/>
            </a:xfrm>
            <a:custGeom>
              <a:avLst/>
              <a:gdLst/>
              <a:ahLst/>
              <a:cxnLst/>
              <a:rect l="l" t="t" r="r" b="b"/>
              <a:pathLst>
                <a:path w="8695" h="7205" extrusionOk="0">
                  <a:moveTo>
                    <a:pt x="1521" y="0"/>
                  </a:moveTo>
                  <a:cubicBezTo>
                    <a:pt x="639" y="1216"/>
                    <a:pt x="1" y="2827"/>
                    <a:pt x="214" y="4894"/>
                  </a:cubicBezTo>
                  <a:cubicBezTo>
                    <a:pt x="244" y="4985"/>
                    <a:pt x="244" y="5076"/>
                    <a:pt x="244" y="5168"/>
                  </a:cubicBezTo>
                  <a:cubicBezTo>
                    <a:pt x="2463" y="6505"/>
                    <a:pt x="5107" y="7174"/>
                    <a:pt x="7752" y="7204"/>
                  </a:cubicBezTo>
                  <a:cubicBezTo>
                    <a:pt x="8086" y="6657"/>
                    <a:pt x="8421" y="6080"/>
                    <a:pt x="8694" y="5472"/>
                  </a:cubicBezTo>
                  <a:cubicBezTo>
                    <a:pt x="6019" y="4134"/>
                    <a:pt x="3648" y="2219"/>
                    <a:pt x="15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1" name="Google Shape;4731;p82">
              <a:extLst>
                <a:ext uri="{FF2B5EF4-FFF2-40B4-BE49-F238E27FC236}">
                  <a16:creationId xmlns:a16="http://schemas.microsoft.com/office/drawing/2014/main" xmlns="" id="{F99531BB-40EC-4EDF-81E6-D5CE0EC343C4}"/>
                </a:ext>
              </a:extLst>
            </p:cNvPr>
            <p:cNvSpPr/>
            <p:nvPr/>
          </p:nvSpPr>
          <p:spPr>
            <a:xfrm>
              <a:off x="35729650" y="12492625"/>
              <a:ext cx="527400" cy="336900"/>
            </a:xfrm>
            <a:custGeom>
              <a:avLst/>
              <a:gdLst/>
              <a:ahLst/>
              <a:cxnLst/>
              <a:rect l="l" t="t" r="r" b="b"/>
              <a:pathLst>
                <a:path w="21096" h="13476" extrusionOk="0">
                  <a:moveTo>
                    <a:pt x="4874" y="0"/>
                  </a:moveTo>
                  <a:cubicBezTo>
                    <a:pt x="4815" y="0"/>
                    <a:pt x="4751" y="13"/>
                    <a:pt x="4682" y="41"/>
                  </a:cubicBezTo>
                  <a:cubicBezTo>
                    <a:pt x="3435" y="558"/>
                    <a:pt x="4439" y="4144"/>
                    <a:pt x="4439" y="4144"/>
                  </a:cubicBezTo>
                  <a:cubicBezTo>
                    <a:pt x="4439" y="4144"/>
                    <a:pt x="3256" y="1876"/>
                    <a:pt x="2611" y="1876"/>
                  </a:cubicBezTo>
                  <a:cubicBezTo>
                    <a:pt x="2532" y="1876"/>
                    <a:pt x="2462" y="1910"/>
                    <a:pt x="2402" y="1986"/>
                  </a:cubicBezTo>
                  <a:cubicBezTo>
                    <a:pt x="1824" y="2685"/>
                    <a:pt x="3648" y="5117"/>
                    <a:pt x="3648" y="5117"/>
                  </a:cubicBezTo>
                  <a:cubicBezTo>
                    <a:pt x="3648" y="5117"/>
                    <a:pt x="1490" y="5998"/>
                    <a:pt x="1" y="8004"/>
                  </a:cubicBezTo>
                  <a:cubicBezTo>
                    <a:pt x="2098" y="10223"/>
                    <a:pt x="4469" y="12138"/>
                    <a:pt x="7174" y="13476"/>
                  </a:cubicBezTo>
                  <a:cubicBezTo>
                    <a:pt x="7721" y="12351"/>
                    <a:pt x="8086" y="11196"/>
                    <a:pt x="8056" y="10223"/>
                  </a:cubicBezTo>
                  <a:lnTo>
                    <a:pt x="8056" y="10223"/>
                  </a:lnTo>
                  <a:cubicBezTo>
                    <a:pt x="8056" y="10224"/>
                    <a:pt x="10913" y="12290"/>
                    <a:pt x="13466" y="12959"/>
                  </a:cubicBezTo>
                  <a:cubicBezTo>
                    <a:pt x="13979" y="13077"/>
                    <a:pt x="14479" y="13157"/>
                    <a:pt x="14941" y="13157"/>
                  </a:cubicBezTo>
                  <a:cubicBezTo>
                    <a:pt x="15191" y="13157"/>
                    <a:pt x="15430" y="13134"/>
                    <a:pt x="15655" y="13080"/>
                  </a:cubicBezTo>
                  <a:cubicBezTo>
                    <a:pt x="18025" y="12503"/>
                    <a:pt x="16840" y="10254"/>
                    <a:pt x="16475" y="9646"/>
                  </a:cubicBezTo>
                  <a:lnTo>
                    <a:pt x="16475" y="9646"/>
                  </a:lnTo>
                  <a:cubicBezTo>
                    <a:pt x="16915" y="10320"/>
                    <a:pt x="18827" y="13061"/>
                    <a:pt x="20872" y="13061"/>
                  </a:cubicBezTo>
                  <a:cubicBezTo>
                    <a:pt x="20946" y="13061"/>
                    <a:pt x="21021" y="13058"/>
                    <a:pt x="21095" y="13050"/>
                  </a:cubicBezTo>
                  <a:cubicBezTo>
                    <a:pt x="19545" y="8156"/>
                    <a:pt x="16901" y="3658"/>
                    <a:pt x="12889" y="497"/>
                  </a:cubicBezTo>
                  <a:cubicBezTo>
                    <a:pt x="8603" y="1530"/>
                    <a:pt x="5563" y="3597"/>
                    <a:pt x="5563" y="3597"/>
                  </a:cubicBezTo>
                  <a:cubicBezTo>
                    <a:pt x="5563" y="3597"/>
                    <a:pt x="5861" y="0"/>
                    <a:pt x="4874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2" name="Google Shape;4732;p82">
              <a:extLst>
                <a:ext uri="{FF2B5EF4-FFF2-40B4-BE49-F238E27FC236}">
                  <a16:creationId xmlns:a16="http://schemas.microsoft.com/office/drawing/2014/main" xmlns="" id="{721D609E-BB5E-4878-831D-057BDA7D7E36}"/>
                </a:ext>
              </a:extLst>
            </p:cNvPr>
            <p:cNvSpPr/>
            <p:nvPr/>
          </p:nvSpPr>
          <p:spPr>
            <a:xfrm>
              <a:off x="36051850" y="12492275"/>
              <a:ext cx="250025" cy="326625"/>
            </a:xfrm>
            <a:custGeom>
              <a:avLst/>
              <a:gdLst/>
              <a:ahLst/>
              <a:cxnLst/>
              <a:rect l="l" t="t" r="r" b="b"/>
              <a:pathLst>
                <a:path w="10001" h="13065" extrusionOk="0">
                  <a:moveTo>
                    <a:pt x="4036" y="0"/>
                  </a:moveTo>
                  <a:cubicBezTo>
                    <a:pt x="3672" y="0"/>
                    <a:pt x="3300" y="18"/>
                    <a:pt x="2919" y="55"/>
                  </a:cubicBezTo>
                  <a:cubicBezTo>
                    <a:pt x="1915" y="146"/>
                    <a:pt x="912" y="298"/>
                    <a:pt x="1" y="511"/>
                  </a:cubicBezTo>
                  <a:cubicBezTo>
                    <a:pt x="4013" y="3672"/>
                    <a:pt x="6657" y="8170"/>
                    <a:pt x="8207" y="13064"/>
                  </a:cubicBezTo>
                  <a:cubicBezTo>
                    <a:pt x="8329" y="13064"/>
                    <a:pt x="8420" y="13064"/>
                    <a:pt x="8511" y="13034"/>
                  </a:cubicBezTo>
                  <a:cubicBezTo>
                    <a:pt x="9302" y="12851"/>
                    <a:pt x="9758" y="12487"/>
                    <a:pt x="10001" y="12031"/>
                  </a:cubicBezTo>
                  <a:cubicBezTo>
                    <a:pt x="9727" y="7836"/>
                    <a:pt x="8603" y="3733"/>
                    <a:pt x="6384" y="237"/>
                  </a:cubicBezTo>
                  <a:cubicBezTo>
                    <a:pt x="5645" y="89"/>
                    <a:pt x="4863" y="0"/>
                    <a:pt x="40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3" name="Google Shape;4733;p82">
              <a:extLst>
                <a:ext uri="{FF2B5EF4-FFF2-40B4-BE49-F238E27FC236}">
                  <a16:creationId xmlns:a16="http://schemas.microsoft.com/office/drawing/2014/main" xmlns="" id="{2AE3D57E-38EA-4AA9-A787-60D4B27099FA}"/>
                </a:ext>
              </a:extLst>
            </p:cNvPr>
            <p:cNvSpPr/>
            <p:nvPr/>
          </p:nvSpPr>
          <p:spPr>
            <a:xfrm>
              <a:off x="36211425" y="12498200"/>
              <a:ext cx="302450" cy="344475"/>
            </a:xfrm>
            <a:custGeom>
              <a:avLst/>
              <a:gdLst/>
              <a:ahLst/>
              <a:cxnLst/>
              <a:rect l="l" t="t" r="r" b="b"/>
              <a:pathLst>
                <a:path w="12098" h="13779" extrusionOk="0">
                  <a:moveTo>
                    <a:pt x="1" y="0"/>
                  </a:moveTo>
                  <a:cubicBezTo>
                    <a:pt x="2220" y="3496"/>
                    <a:pt x="3344" y="7599"/>
                    <a:pt x="3618" y="11794"/>
                  </a:cubicBezTo>
                  <a:cubicBezTo>
                    <a:pt x="4195" y="10821"/>
                    <a:pt x="3831" y="9606"/>
                    <a:pt x="3830" y="9605"/>
                  </a:cubicBezTo>
                  <a:lnTo>
                    <a:pt x="3830" y="9605"/>
                  </a:lnTo>
                  <a:cubicBezTo>
                    <a:pt x="3831" y="9607"/>
                    <a:pt x="5865" y="13778"/>
                    <a:pt x="8528" y="13778"/>
                  </a:cubicBezTo>
                  <a:cubicBezTo>
                    <a:pt x="8722" y="13778"/>
                    <a:pt x="8919" y="13756"/>
                    <a:pt x="9119" y="13709"/>
                  </a:cubicBezTo>
                  <a:cubicBezTo>
                    <a:pt x="12098" y="12979"/>
                    <a:pt x="8694" y="6626"/>
                    <a:pt x="7448" y="4742"/>
                  </a:cubicBezTo>
                  <a:cubicBezTo>
                    <a:pt x="6475" y="3283"/>
                    <a:pt x="3861" y="790"/>
                    <a:pt x="1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4" name="Google Shape;4734;p82">
              <a:extLst>
                <a:ext uri="{FF2B5EF4-FFF2-40B4-BE49-F238E27FC236}">
                  <a16:creationId xmlns:a16="http://schemas.microsoft.com/office/drawing/2014/main" xmlns="" id="{8D5A3CD0-B0E2-4A85-9FE2-B7A3AD43E1F1}"/>
                </a:ext>
              </a:extLst>
            </p:cNvPr>
            <p:cNvSpPr/>
            <p:nvPr/>
          </p:nvSpPr>
          <p:spPr>
            <a:xfrm>
              <a:off x="35697750" y="12821900"/>
              <a:ext cx="187700" cy="145925"/>
            </a:xfrm>
            <a:custGeom>
              <a:avLst/>
              <a:gdLst/>
              <a:ahLst/>
              <a:cxnLst/>
              <a:rect l="l" t="t" r="r" b="b"/>
              <a:pathLst>
                <a:path w="7508" h="5837" extrusionOk="0">
                  <a:moveTo>
                    <a:pt x="0" y="1"/>
                  </a:moveTo>
                  <a:lnTo>
                    <a:pt x="0" y="1"/>
                  </a:lnTo>
                  <a:cubicBezTo>
                    <a:pt x="547" y="5320"/>
                    <a:pt x="1186" y="5837"/>
                    <a:pt x="1186" y="5837"/>
                  </a:cubicBezTo>
                  <a:cubicBezTo>
                    <a:pt x="1186" y="5837"/>
                    <a:pt x="2242" y="4610"/>
                    <a:pt x="3939" y="4610"/>
                  </a:cubicBezTo>
                  <a:cubicBezTo>
                    <a:pt x="4396" y="4610"/>
                    <a:pt x="4899" y="4699"/>
                    <a:pt x="5441" y="4925"/>
                  </a:cubicBezTo>
                  <a:cubicBezTo>
                    <a:pt x="5441" y="4925"/>
                    <a:pt x="6505" y="3679"/>
                    <a:pt x="7508" y="2037"/>
                  </a:cubicBezTo>
                  <a:cubicBezTo>
                    <a:pt x="4863" y="2007"/>
                    <a:pt x="2189" y="1338"/>
                    <a:pt x="0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5" name="Google Shape;4735;p82">
              <a:extLst>
                <a:ext uri="{FF2B5EF4-FFF2-40B4-BE49-F238E27FC236}">
                  <a16:creationId xmlns:a16="http://schemas.microsoft.com/office/drawing/2014/main" xmlns="" id="{836100A0-DEE6-4257-9D54-2CE6A77F8158}"/>
                </a:ext>
              </a:extLst>
            </p:cNvPr>
            <p:cNvSpPr/>
            <p:nvPr/>
          </p:nvSpPr>
          <p:spPr>
            <a:xfrm>
              <a:off x="36189400" y="12726150"/>
              <a:ext cx="1525" cy="3825"/>
            </a:xfrm>
            <a:custGeom>
              <a:avLst/>
              <a:gdLst/>
              <a:ahLst/>
              <a:cxnLst/>
              <a:rect l="l" t="t" r="r" b="b"/>
              <a:pathLst>
                <a:path w="61" h="153" extrusionOk="0">
                  <a:moveTo>
                    <a:pt x="61" y="153"/>
                  </a:moveTo>
                  <a:cubicBezTo>
                    <a:pt x="31" y="62"/>
                    <a:pt x="0" y="1"/>
                    <a:pt x="0" y="1"/>
                  </a:cubicBezTo>
                  <a:cubicBezTo>
                    <a:pt x="0" y="1"/>
                    <a:pt x="31" y="62"/>
                    <a:pt x="61" y="153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6" name="Google Shape;4736;p82">
              <a:extLst>
                <a:ext uri="{FF2B5EF4-FFF2-40B4-BE49-F238E27FC236}">
                  <a16:creationId xmlns:a16="http://schemas.microsoft.com/office/drawing/2014/main" xmlns="" id="{B01A2D83-554C-4CCF-B94D-19702EFC22DD}"/>
                </a:ext>
              </a:extLst>
            </p:cNvPr>
            <p:cNvSpPr/>
            <p:nvPr/>
          </p:nvSpPr>
          <p:spPr>
            <a:xfrm>
              <a:off x="35931800" y="13248625"/>
              <a:ext cx="136025" cy="490500"/>
            </a:xfrm>
            <a:custGeom>
              <a:avLst/>
              <a:gdLst/>
              <a:ahLst/>
              <a:cxnLst/>
              <a:rect l="l" t="t" r="r" b="b"/>
              <a:pathLst>
                <a:path w="5441" h="19620" extrusionOk="0">
                  <a:moveTo>
                    <a:pt x="4019" y="0"/>
                  </a:moveTo>
                  <a:cubicBezTo>
                    <a:pt x="3180" y="0"/>
                    <a:pt x="2028" y="372"/>
                    <a:pt x="851" y="1139"/>
                  </a:cubicBezTo>
                  <a:cubicBezTo>
                    <a:pt x="851" y="1139"/>
                    <a:pt x="1793" y="4908"/>
                    <a:pt x="1611" y="7248"/>
                  </a:cubicBezTo>
                  <a:cubicBezTo>
                    <a:pt x="1459" y="9589"/>
                    <a:pt x="365" y="14908"/>
                    <a:pt x="365" y="14908"/>
                  </a:cubicBezTo>
                  <a:cubicBezTo>
                    <a:pt x="365" y="14908"/>
                    <a:pt x="0" y="18008"/>
                    <a:pt x="152" y="19619"/>
                  </a:cubicBezTo>
                  <a:cubicBezTo>
                    <a:pt x="2857" y="16336"/>
                    <a:pt x="4833" y="13996"/>
                    <a:pt x="5228" y="7978"/>
                  </a:cubicBezTo>
                  <a:cubicBezTo>
                    <a:pt x="5441" y="5120"/>
                    <a:pt x="4681" y="1595"/>
                    <a:pt x="4286" y="14"/>
                  </a:cubicBezTo>
                  <a:cubicBezTo>
                    <a:pt x="4201" y="5"/>
                    <a:pt x="4112" y="0"/>
                    <a:pt x="40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7" name="Google Shape;4737;p82">
              <a:extLst>
                <a:ext uri="{FF2B5EF4-FFF2-40B4-BE49-F238E27FC236}">
                  <a16:creationId xmlns:a16="http://schemas.microsoft.com/office/drawing/2014/main" xmlns="" id="{E17D6C90-FCBB-4927-B62F-6C93202F0F45}"/>
                </a:ext>
              </a:extLst>
            </p:cNvPr>
            <p:cNvSpPr/>
            <p:nvPr/>
          </p:nvSpPr>
          <p:spPr>
            <a:xfrm>
              <a:off x="35935575" y="13248975"/>
              <a:ext cx="164925" cy="512175"/>
            </a:xfrm>
            <a:custGeom>
              <a:avLst/>
              <a:gdLst/>
              <a:ahLst/>
              <a:cxnLst/>
              <a:rect l="l" t="t" r="r" b="b"/>
              <a:pathLst>
                <a:path w="6597" h="20487" extrusionOk="0">
                  <a:moveTo>
                    <a:pt x="4135" y="0"/>
                  </a:moveTo>
                  <a:lnTo>
                    <a:pt x="4135" y="0"/>
                  </a:lnTo>
                  <a:cubicBezTo>
                    <a:pt x="4530" y="1581"/>
                    <a:pt x="5290" y="5106"/>
                    <a:pt x="5077" y="7964"/>
                  </a:cubicBezTo>
                  <a:cubicBezTo>
                    <a:pt x="4682" y="13982"/>
                    <a:pt x="2706" y="16322"/>
                    <a:pt x="1" y="19605"/>
                  </a:cubicBezTo>
                  <a:cubicBezTo>
                    <a:pt x="62" y="20031"/>
                    <a:pt x="123" y="20335"/>
                    <a:pt x="244" y="20487"/>
                  </a:cubicBezTo>
                  <a:cubicBezTo>
                    <a:pt x="244" y="20487"/>
                    <a:pt x="4469" y="16778"/>
                    <a:pt x="5533" y="11186"/>
                  </a:cubicBezTo>
                  <a:cubicBezTo>
                    <a:pt x="6597" y="5593"/>
                    <a:pt x="5381" y="1611"/>
                    <a:pt x="5047" y="608"/>
                  </a:cubicBezTo>
                  <a:cubicBezTo>
                    <a:pt x="4925" y="274"/>
                    <a:pt x="4591" y="61"/>
                    <a:pt x="4135" y="0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8" name="Google Shape;4738;p82">
              <a:extLst>
                <a:ext uri="{FF2B5EF4-FFF2-40B4-BE49-F238E27FC236}">
                  <a16:creationId xmlns:a16="http://schemas.microsoft.com/office/drawing/2014/main" xmlns="" id="{D635E84C-F4A9-45B2-9301-79A13F828645}"/>
                </a:ext>
              </a:extLst>
            </p:cNvPr>
            <p:cNvSpPr/>
            <p:nvPr/>
          </p:nvSpPr>
          <p:spPr>
            <a:xfrm>
              <a:off x="35821600" y="13499725"/>
              <a:ext cx="135275" cy="144400"/>
            </a:xfrm>
            <a:custGeom>
              <a:avLst/>
              <a:gdLst/>
              <a:ahLst/>
              <a:cxnLst/>
              <a:rect l="l" t="t" r="r" b="b"/>
              <a:pathLst>
                <a:path w="5411" h="5776" extrusionOk="0">
                  <a:moveTo>
                    <a:pt x="1460" y="1"/>
                  </a:moveTo>
                  <a:cubicBezTo>
                    <a:pt x="1460" y="1"/>
                    <a:pt x="761" y="1855"/>
                    <a:pt x="1" y="4134"/>
                  </a:cubicBezTo>
                  <a:cubicBezTo>
                    <a:pt x="2226" y="5331"/>
                    <a:pt x="2304" y="5661"/>
                    <a:pt x="2236" y="5747"/>
                  </a:cubicBezTo>
                  <a:lnTo>
                    <a:pt x="2236" y="5747"/>
                  </a:lnTo>
                  <a:cubicBezTo>
                    <a:pt x="3599" y="4901"/>
                    <a:pt x="5411" y="2584"/>
                    <a:pt x="5411" y="2584"/>
                  </a:cubicBezTo>
                  <a:lnTo>
                    <a:pt x="5138" y="973"/>
                  </a:lnTo>
                  <a:cubicBezTo>
                    <a:pt x="5138" y="973"/>
                    <a:pt x="3131" y="730"/>
                    <a:pt x="1460" y="1"/>
                  </a:cubicBezTo>
                  <a:close/>
                  <a:moveTo>
                    <a:pt x="2236" y="5747"/>
                  </a:moveTo>
                  <a:cubicBezTo>
                    <a:pt x="2220" y="5757"/>
                    <a:pt x="2205" y="5766"/>
                    <a:pt x="2189" y="5776"/>
                  </a:cubicBezTo>
                  <a:cubicBezTo>
                    <a:pt x="2189" y="5776"/>
                    <a:pt x="2218" y="5770"/>
                    <a:pt x="2236" y="5747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9" name="Google Shape;4739;p82">
              <a:extLst>
                <a:ext uri="{FF2B5EF4-FFF2-40B4-BE49-F238E27FC236}">
                  <a16:creationId xmlns:a16="http://schemas.microsoft.com/office/drawing/2014/main" xmlns="" id="{A10F2EC4-BC9D-4998-AF77-2CE0C778A85B}"/>
                </a:ext>
              </a:extLst>
            </p:cNvPr>
            <p:cNvSpPr/>
            <p:nvPr/>
          </p:nvSpPr>
          <p:spPr>
            <a:xfrm>
              <a:off x="35795275" y="13432300"/>
              <a:ext cx="349300" cy="360150"/>
            </a:xfrm>
            <a:custGeom>
              <a:avLst/>
              <a:gdLst/>
              <a:ahLst/>
              <a:cxnLst/>
              <a:rect l="l" t="t" r="r" b="b"/>
              <a:pathLst>
                <a:path w="13972" h="14406" extrusionOk="0">
                  <a:moveTo>
                    <a:pt x="11334" y="0"/>
                  </a:moveTo>
                  <a:cubicBezTo>
                    <a:pt x="10733" y="0"/>
                    <a:pt x="9832" y="1103"/>
                    <a:pt x="9534" y="1482"/>
                  </a:cubicBezTo>
                  <a:cubicBezTo>
                    <a:pt x="9319" y="1306"/>
                    <a:pt x="9017" y="1005"/>
                    <a:pt x="8820" y="1005"/>
                  </a:cubicBezTo>
                  <a:cubicBezTo>
                    <a:pt x="8710" y="1005"/>
                    <a:pt x="8633" y="1099"/>
                    <a:pt x="8622" y="1360"/>
                  </a:cubicBezTo>
                  <a:cubicBezTo>
                    <a:pt x="8561" y="2120"/>
                    <a:pt x="8744" y="2546"/>
                    <a:pt x="8744" y="2546"/>
                  </a:cubicBezTo>
                  <a:cubicBezTo>
                    <a:pt x="8744" y="2546"/>
                    <a:pt x="4701" y="7530"/>
                    <a:pt x="3303" y="8442"/>
                  </a:cubicBezTo>
                  <a:cubicBezTo>
                    <a:pt x="3364" y="8351"/>
                    <a:pt x="3273" y="8017"/>
                    <a:pt x="1054" y="6831"/>
                  </a:cubicBezTo>
                  <a:cubicBezTo>
                    <a:pt x="567" y="8382"/>
                    <a:pt x="111" y="9962"/>
                    <a:pt x="81" y="10783"/>
                  </a:cubicBezTo>
                  <a:cubicBezTo>
                    <a:pt x="0" y="12559"/>
                    <a:pt x="1301" y="14406"/>
                    <a:pt x="2908" y="14406"/>
                  </a:cubicBezTo>
                  <a:cubicBezTo>
                    <a:pt x="3116" y="14406"/>
                    <a:pt x="3330" y="14375"/>
                    <a:pt x="3546" y="14309"/>
                  </a:cubicBezTo>
                  <a:cubicBezTo>
                    <a:pt x="5431" y="13701"/>
                    <a:pt x="8409" y="10935"/>
                    <a:pt x="11145" y="6619"/>
                  </a:cubicBezTo>
                  <a:cubicBezTo>
                    <a:pt x="11145" y="6619"/>
                    <a:pt x="11935" y="5676"/>
                    <a:pt x="12391" y="4612"/>
                  </a:cubicBezTo>
                  <a:cubicBezTo>
                    <a:pt x="12391" y="4612"/>
                    <a:pt x="13972" y="2029"/>
                    <a:pt x="13637" y="1421"/>
                  </a:cubicBezTo>
                  <a:cubicBezTo>
                    <a:pt x="13564" y="1293"/>
                    <a:pt x="13472" y="1242"/>
                    <a:pt x="13371" y="1242"/>
                  </a:cubicBezTo>
                  <a:cubicBezTo>
                    <a:pt x="12966" y="1242"/>
                    <a:pt x="12422" y="2059"/>
                    <a:pt x="12422" y="2059"/>
                  </a:cubicBezTo>
                  <a:cubicBezTo>
                    <a:pt x="12422" y="2059"/>
                    <a:pt x="12938" y="935"/>
                    <a:pt x="12574" y="661"/>
                  </a:cubicBezTo>
                  <a:cubicBezTo>
                    <a:pt x="12537" y="637"/>
                    <a:pt x="12496" y="626"/>
                    <a:pt x="12452" y="626"/>
                  </a:cubicBezTo>
                  <a:cubicBezTo>
                    <a:pt x="12053" y="626"/>
                    <a:pt x="11388" y="1512"/>
                    <a:pt x="11388" y="1512"/>
                  </a:cubicBezTo>
                  <a:cubicBezTo>
                    <a:pt x="11388" y="1512"/>
                    <a:pt x="12026" y="357"/>
                    <a:pt x="11540" y="53"/>
                  </a:cubicBezTo>
                  <a:cubicBezTo>
                    <a:pt x="11477" y="17"/>
                    <a:pt x="11408" y="0"/>
                    <a:pt x="11334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5E1DA46D-50CE-40FB-BC91-2D831D3633E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184" t="8696" r="10236" b="9864"/>
          <a:stretch/>
        </p:blipFill>
        <p:spPr>
          <a:xfrm>
            <a:off x="3265679" y="1111532"/>
            <a:ext cx="1869039" cy="1920024"/>
          </a:xfrm>
          <a:prstGeom prst="rect">
            <a:avLst/>
          </a:prstGeom>
        </p:spPr>
      </p:pic>
      <p:pic>
        <p:nvPicPr>
          <p:cNvPr id="5" name="ORO" descr="A picture containing brick, table, building, food&#10;&#10;Description automatically generated">
            <a:extLst>
              <a:ext uri="{FF2B5EF4-FFF2-40B4-BE49-F238E27FC236}">
                <a16:creationId xmlns:a16="http://schemas.microsoft.com/office/drawing/2014/main" xmlns="" id="{486385F0-A779-4A49-BE15-F0EB925D158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1893" b="32261" l="65486" r="79785">
                        <a14:foregroundMark x1="73192" y1="11926" x2="73302" y2="16348"/>
                        <a14:foregroundMark x1="79785" y1="26432" x2="77575" y2="24422"/>
                        <a14:foregroundMark x1="65504" y1="28040" x2="66052" y2="24422"/>
                        <a14:foregroundMark x1="68243" y1="32261" x2="68572" y2="29045"/>
                      </a14:backgroundRemoval>
                    </a14:imgEffect>
                  </a14:imgLayer>
                </a14:imgProps>
              </a:ext>
            </a:extLst>
          </a:blip>
          <a:srcRect l="64474" t="11119" r="19271" b="66137"/>
          <a:stretch/>
        </p:blipFill>
        <p:spPr>
          <a:xfrm>
            <a:off x="7474645" y="1477910"/>
            <a:ext cx="2100775" cy="160226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101765" y="-19740"/>
            <a:ext cx="107097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sz="3200" b="1" dirty="0"/>
              <a:t>Indica el globo con la imagen  que no comienza con la vocal O </a:t>
            </a:r>
            <a:endParaRPr lang="es-CL" sz="3200" dirty="0"/>
          </a:p>
        </p:txBody>
      </p:sp>
    </p:spTree>
    <p:extLst>
      <p:ext uri="{BB962C8B-B14F-4D97-AF65-F5344CB8AC3E}">
        <p14:creationId xmlns:p14="http://schemas.microsoft.com/office/powerpoint/2010/main" val="117366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Nature with Sky Backgrounds | Blue, Green, Nature, White, Yellow Templates  | Free PPT Grounds and PowerPoin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413" y="-14719"/>
            <a:ext cx="12265413" cy="687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Google Shape;222;p38">
            <a:extLst>
              <a:ext uri="{FF2B5EF4-FFF2-40B4-BE49-F238E27FC236}">
                <a16:creationId xmlns:a16="http://schemas.microsoft.com/office/drawing/2014/main" xmlns="" id="{E9F4F418-BDAF-4A1D-87B6-866F154ACB07}"/>
              </a:ext>
            </a:extLst>
          </p:cNvPr>
          <p:cNvSpPr/>
          <p:nvPr/>
        </p:nvSpPr>
        <p:spPr>
          <a:xfrm rot="-9899072" flipH="1">
            <a:off x="7907505" y="1616468"/>
            <a:ext cx="1354791" cy="1344889"/>
          </a:xfrm>
          <a:custGeom>
            <a:avLst/>
            <a:gdLst/>
            <a:ahLst/>
            <a:cxnLst/>
            <a:rect l="l" t="t" r="r" b="b"/>
            <a:pathLst>
              <a:path w="47915" h="42686" extrusionOk="0">
                <a:moveTo>
                  <a:pt x="20096" y="1"/>
                </a:moveTo>
                <a:cubicBezTo>
                  <a:pt x="18737" y="1"/>
                  <a:pt x="17382" y="146"/>
                  <a:pt x="16047" y="462"/>
                </a:cubicBezTo>
                <a:cubicBezTo>
                  <a:pt x="10042" y="1890"/>
                  <a:pt x="5282" y="6693"/>
                  <a:pt x="2461" y="12184"/>
                </a:cubicBezTo>
                <a:cubicBezTo>
                  <a:pt x="1262" y="14516"/>
                  <a:pt x="345" y="17036"/>
                  <a:pt x="186" y="19654"/>
                </a:cubicBezTo>
                <a:cubicBezTo>
                  <a:pt x="0" y="22707"/>
                  <a:pt x="850" y="25730"/>
                  <a:pt x="1957" y="28583"/>
                </a:cubicBezTo>
                <a:cubicBezTo>
                  <a:pt x="3179" y="31741"/>
                  <a:pt x="4770" y="34837"/>
                  <a:pt x="7201" y="37196"/>
                </a:cubicBezTo>
                <a:cubicBezTo>
                  <a:pt x="11147" y="41028"/>
                  <a:pt x="16873" y="42486"/>
                  <a:pt x="22374" y="42666"/>
                </a:cubicBezTo>
                <a:cubicBezTo>
                  <a:pt x="22773" y="42679"/>
                  <a:pt x="23175" y="42686"/>
                  <a:pt x="23574" y="42686"/>
                </a:cubicBezTo>
                <a:cubicBezTo>
                  <a:pt x="27888" y="42686"/>
                  <a:pt x="32259" y="41905"/>
                  <a:pt x="35986" y="39760"/>
                </a:cubicBezTo>
                <a:cubicBezTo>
                  <a:pt x="43270" y="35565"/>
                  <a:pt x="46718" y="26949"/>
                  <a:pt x="47316" y="18897"/>
                </a:cubicBezTo>
                <a:cubicBezTo>
                  <a:pt x="47914" y="10812"/>
                  <a:pt x="38086" y="5826"/>
                  <a:pt x="31688" y="2890"/>
                </a:cubicBezTo>
                <a:cubicBezTo>
                  <a:pt x="28051" y="1219"/>
                  <a:pt x="24058" y="1"/>
                  <a:pt x="20096" y="1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3FDA556-A99A-47F9-ACB0-086929E6ACA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28934" y1="74785" x2="43631" y2="80764"/>
                        <a14:backgroundMark x1="55209" y1="80384" x2="72985" y2="75165"/>
                      </a14:backgroundRemoval>
                    </a14:imgEffect>
                  </a14:imgLayer>
                </a14:imgProps>
              </a:ext>
            </a:extLst>
          </a:blip>
          <a:srcRect l="10336" t="15459" r="10193" b="13624"/>
          <a:stretch/>
        </p:blipFill>
        <p:spPr>
          <a:xfrm>
            <a:off x="5531030" y="3521766"/>
            <a:ext cx="3859887" cy="344444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20F42DBB-497A-4643-AD95-554BFE1EC34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4648" b="97211" l="47400" r="75100"/>
                    </a14:imgEffect>
                  </a14:imgLayer>
                </a14:imgProps>
              </a:ext>
            </a:extLst>
          </a:blip>
          <a:srcRect l="48354" t="45217" r="25441" b="3189"/>
          <a:stretch/>
        </p:blipFill>
        <p:spPr>
          <a:xfrm>
            <a:off x="544288" y="1513114"/>
            <a:ext cx="3194947" cy="511298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226C511E-857A-4EF9-A8B6-82393854D57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53500" l="380" r="33513"/>
                    </a14:imgEffect>
                  </a14:imgLayer>
                </a14:imgProps>
              </a:ext>
            </a:extLst>
          </a:blip>
          <a:srcRect t="-1559" r="66237" b="46860"/>
          <a:stretch/>
        </p:blipFill>
        <p:spPr>
          <a:xfrm>
            <a:off x="6096001" y="3429001"/>
            <a:ext cx="1089665" cy="1058988"/>
          </a:xfrm>
          <a:prstGeom prst="ellipse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xmlns="" id="{86BD6096-E85F-41EB-83F4-C63834126BB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53500" l="380" r="33513"/>
                    </a14:imgEffect>
                  </a14:imgLayer>
                </a14:imgProps>
              </a:ext>
            </a:extLst>
          </a:blip>
          <a:srcRect t="-1559" r="66237" b="46860"/>
          <a:stretch/>
        </p:blipFill>
        <p:spPr>
          <a:xfrm>
            <a:off x="6602569" y="3521766"/>
            <a:ext cx="1089665" cy="1058988"/>
          </a:xfrm>
          <a:prstGeom prst="ellipse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xmlns="" id="{ACC4FDB0-691A-4772-A253-E5E82EE42CA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53500" l="380" r="33513"/>
                    </a14:imgEffect>
                  </a14:imgLayer>
                </a14:imgProps>
              </a:ext>
            </a:extLst>
          </a:blip>
          <a:srcRect t="-1559" r="66237" b="46860"/>
          <a:stretch/>
        </p:blipFill>
        <p:spPr>
          <a:xfrm>
            <a:off x="7185666" y="3582579"/>
            <a:ext cx="1089665" cy="1058988"/>
          </a:xfrm>
          <a:prstGeom prst="ellipse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xmlns="" id="{34AA1848-4531-4C36-A6AD-4208AD511C7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53500" l="380" r="33513"/>
                    </a14:imgEffect>
                  </a14:imgLayer>
                </a14:imgProps>
              </a:ext>
            </a:extLst>
          </a:blip>
          <a:srcRect t="-1559" r="66237" b="46860"/>
          <a:stretch/>
        </p:blipFill>
        <p:spPr>
          <a:xfrm>
            <a:off x="7743458" y="3521766"/>
            <a:ext cx="1089665" cy="1058988"/>
          </a:xfrm>
          <a:prstGeom prst="ellipse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xmlns="" id="{384251E0-21BD-4E25-89E5-4A52E92ED28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53500" l="380" r="33513"/>
                    </a14:imgEffect>
                  </a14:imgLayer>
                </a14:imgProps>
              </a:ext>
            </a:extLst>
          </a:blip>
          <a:srcRect t="-1559" r="66237" b="46860"/>
          <a:stretch/>
        </p:blipFill>
        <p:spPr>
          <a:xfrm>
            <a:off x="6615529" y="3053085"/>
            <a:ext cx="1089665" cy="1058988"/>
          </a:xfrm>
          <a:prstGeom prst="ellipse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xmlns="" id="{5550418A-35B7-4AAD-95E1-BBF37C35A692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53500" l="380" r="33513"/>
                    </a14:imgEffect>
                  </a14:imgLayer>
                </a14:imgProps>
              </a:ext>
            </a:extLst>
          </a:blip>
          <a:srcRect t="-1559" r="66237" b="46860"/>
          <a:stretch/>
        </p:blipFill>
        <p:spPr>
          <a:xfrm>
            <a:off x="7236890" y="3053083"/>
            <a:ext cx="1089665" cy="1058988"/>
          </a:xfrm>
          <a:prstGeom prst="ellipse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xmlns="" id="{AF6D28D2-0020-4918-A144-671FADC23759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667" b="53167" l="45917" r="97333">
                        <a14:foregroundMark x1="82333" y1="23667" x2="88917" y2="18917"/>
                        <a14:foregroundMark x1="81917" y1="25667" x2="89833" y2="20583"/>
                        <a14:foregroundMark x1="93250" y1="26333" x2="91083" y2="22500"/>
                      </a14:backgroundRemoval>
                    </a14:imgEffect>
                  </a14:imgLayer>
                </a14:imgProps>
              </a:ext>
            </a:extLst>
          </a:blip>
          <a:srcRect l="45529" t="11085" r="2969" b="47539"/>
          <a:stretch/>
        </p:blipFill>
        <p:spPr>
          <a:xfrm>
            <a:off x="8013050" y="1788741"/>
            <a:ext cx="1189943" cy="956000"/>
          </a:xfrm>
          <a:prstGeom prst="rect">
            <a:avLst/>
          </a:prstGeom>
        </p:spPr>
      </p:pic>
      <p:sp>
        <p:nvSpPr>
          <p:cNvPr id="32" name="Google Shape;222;p38">
            <a:extLst>
              <a:ext uri="{FF2B5EF4-FFF2-40B4-BE49-F238E27FC236}">
                <a16:creationId xmlns:a16="http://schemas.microsoft.com/office/drawing/2014/main" xmlns="" id="{2C281A13-8609-4AE2-A8DA-95784167F7EE}"/>
              </a:ext>
            </a:extLst>
          </p:cNvPr>
          <p:cNvSpPr/>
          <p:nvPr/>
        </p:nvSpPr>
        <p:spPr>
          <a:xfrm rot="-9899072" flipH="1">
            <a:off x="3169696" y="5125184"/>
            <a:ext cx="1308445" cy="1327565"/>
          </a:xfrm>
          <a:custGeom>
            <a:avLst/>
            <a:gdLst/>
            <a:ahLst/>
            <a:cxnLst/>
            <a:rect l="l" t="t" r="r" b="b"/>
            <a:pathLst>
              <a:path w="47915" h="42686" extrusionOk="0">
                <a:moveTo>
                  <a:pt x="20096" y="1"/>
                </a:moveTo>
                <a:cubicBezTo>
                  <a:pt x="18737" y="1"/>
                  <a:pt x="17382" y="146"/>
                  <a:pt x="16047" y="462"/>
                </a:cubicBezTo>
                <a:cubicBezTo>
                  <a:pt x="10042" y="1890"/>
                  <a:pt x="5282" y="6693"/>
                  <a:pt x="2461" y="12184"/>
                </a:cubicBezTo>
                <a:cubicBezTo>
                  <a:pt x="1262" y="14516"/>
                  <a:pt x="345" y="17036"/>
                  <a:pt x="186" y="19654"/>
                </a:cubicBezTo>
                <a:cubicBezTo>
                  <a:pt x="0" y="22707"/>
                  <a:pt x="850" y="25730"/>
                  <a:pt x="1957" y="28583"/>
                </a:cubicBezTo>
                <a:cubicBezTo>
                  <a:pt x="3179" y="31741"/>
                  <a:pt x="4770" y="34837"/>
                  <a:pt x="7201" y="37196"/>
                </a:cubicBezTo>
                <a:cubicBezTo>
                  <a:pt x="11147" y="41028"/>
                  <a:pt x="16873" y="42486"/>
                  <a:pt x="22374" y="42666"/>
                </a:cubicBezTo>
                <a:cubicBezTo>
                  <a:pt x="22773" y="42679"/>
                  <a:pt x="23175" y="42686"/>
                  <a:pt x="23574" y="42686"/>
                </a:cubicBezTo>
                <a:cubicBezTo>
                  <a:pt x="27888" y="42686"/>
                  <a:pt x="32259" y="41905"/>
                  <a:pt x="35986" y="39760"/>
                </a:cubicBezTo>
                <a:cubicBezTo>
                  <a:pt x="43270" y="35565"/>
                  <a:pt x="46718" y="26949"/>
                  <a:pt x="47316" y="18897"/>
                </a:cubicBezTo>
                <a:cubicBezTo>
                  <a:pt x="47914" y="10812"/>
                  <a:pt x="38086" y="5826"/>
                  <a:pt x="31688" y="2890"/>
                </a:cubicBezTo>
                <a:cubicBezTo>
                  <a:pt x="28051" y="1219"/>
                  <a:pt x="24058" y="1"/>
                  <a:pt x="20096" y="1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CD6EF"/>
              </a:solidFill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xmlns="" id="{0A4943AA-C99B-4575-8468-331724DD7649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foregroundMark x1="15309" y1="60147" x2="80013" y2="27084"/>
                        <a14:foregroundMark x1="22943" y1="72561" x2="63364" y2="21079"/>
                        <a14:foregroundMark x1="26239" y1="30175" x2="63704" y2="71320"/>
                        <a14:foregroundMark x1="41505" y1="77933" x2="52073" y2="40512"/>
                      </a14:backgroundRemoval>
                    </a14:imgEffect>
                  </a14:imgLayer>
                </a14:imgProps>
              </a:ext>
            </a:extLst>
          </a:blip>
          <a:srcRect l="12821" t="16074" r="12417" b="13546"/>
          <a:stretch/>
        </p:blipFill>
        <p:spPr>
          <a:xfrm>
            <a:off x="3192026" y="5296170"/>
            <a:ext cx="1263785" cy="998495"/>
          </a:xfrm>
          <a:prstGeom prst="rect">
            <a:avLst/>
          </a:prstGeom>
        </p:spPr>
      </p:pic>
      <p:sp>
        <p:nvSpPr>
          <p:cNvPr id="38" name="Google Shape;222;p38">
            <a:extLst>
              <a:ext uri="{FF2B5EF4-FFF2-40B4-BE49-F238E27FC236}">
                <a16:creationId xmlns:a16="http://schemas.microsoft.com/office/drawing/2014/main" xmlns="" id="{37F5DD9C-1680-4CB7-9E02-BE30F0AF64CD}"/>
              </a:ext>
            </a:extLst>
          </p:cNvPr>
          <p:cNvSpPr/>
          <p:nvPr/>
        </p:nvSpPr>
        <p:spPr>
          <a:xfrm rot="-9899072" flipH="1">
            <a:off x="10178079" y="1242739"/>
            <a:ext cx="1308445" cy="1327565"/>
          </a:xfrm>
          <a:custGeom>
            <a:avLst/>
            <a:gdLst/>
            <a:ahLst/>
            <a:cxnLst/>
            <a:rect l="l" t="t" r="r" b="b"/>
            <a:pathLst>
              <a:path w="47915" h="42686" extrusionOk="0">
                <a:moveTo>
                  <a:pt x="20096" y="1"/>
                </a:moveTo>
                <a:cubicBezTo>
                  <a:pt x="18737" y="1"/>
                  <a:pt x="17382" y="146"/>
                  <a:pt x="16047" y="462"/>
                </a:cubicBezTo>
                <a:cubicBezTo>
                  <a:pt x="10042" y="1890"/>
                  <a:pt x="5282" y="6693"/>
                  <a:pt x="2461" y="12184"/>
                </a:cubicBezTo>
                <a:cubicBezTo>
                  <a:pt x="1262" y="14516"/>
                  <a:pt x="345" y="17036"/>
                  <a:pt x="186" y="19654"/>
                </a:cubicBezTo>
                <a:cubicBezTo>
                  <a:pt x="0" y="22707"/>
                  <a:pt x="850" y="25730"/>
                  <a:pt x="1957" y="28583"/>
                </a:cubicBezTo>
                <a:cubicBezTo>
                  <a:pt x="3179" y="31741"/>
                  <a:pt x="4770" y="34837"/>
                  <a:pt x="7201" y="37196"/>
                </a:cubicBezTo>
                <a:cubicBezTo>
                  <a:pt x="11147" y="41028"/>
                  <a:pt x="16873" y="42486"/>
                  <a:pt x="22374" y="42666"/>
                </a:cubicBezTo>
                <a:cubicBezTo>
                  <a:pt x="22773" y="42679"/>
                  <a:pt x="23175" y="42686"/>
                  <a:pt x="23574" y="42686"/>
                </a:cubicBezTo>
                <a:cubicBezTo>
                  <a:pt x="27888" y="42686"/>
                  <a:pt x="32259" y="41905"/>
                  <a:pt x="35986" y="39760"/>
                </a:cubicBezTo>
                <a:cubicBezTo>
                  <a:pt x="43270" y="35565"/>
                  <a:pt x="46718" y="26949"/>
                  <a:pt x="47316" y="18897"/>
                </a:cubicBezTo>
                <a:cubicBezTo>
                  <a:pt x="47914" y="10812"/>
                  <a:pt x="38086" y="5826"/>
                  <a:pt x="31688" y="2890"/>
                </a:cubicBezTo>
                <a:cubicBezTo>
                  <a:pt x="28051" y="1219"/>
                  <a:pt x="24058" y="1"/>
                  <a:pt x="20096" y="1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42" name="Google Shape;222;p38">
            <a:extLst>
              <a:ext uri="{FF2B5EF4-FFF2-40B4-BE49-F238E27FC236}">
                <a16:creationId xmlns:a16="http://schemas.microsoft.com/office/drawing/2014/main" xmlns="" id="{3FBD672D-CD5B-4A27-B085-688352728590}"/>
              </a:ext>
            </a:extLst>
          </p:cNvPr>
          <p:cNvSpPr/>
          <p:nvPr/>
        </p:nvSpPr>
        <p:spPr>
          <a:xfrm rot="-9899072" flipH="1">
            <a:off x="5358163" y="1066802"/>
            <a:ext cx="1308445" cy="1327565"/>
          </a:xfrm>
          <a:custGeom>
            <a:avLst/>
            <a:gdLst/>
            <a:ahLst/>
            <a:cxnLst/>
            <a:rect l="l" t="t" r="r" b="b"/>
            <a:pathLst>
              <a:path w="47915" h="42686" extrusionOk="0">
                <a:moveTo>
                  <a:pt x="20096" y="1"/>
                </a:moveTo>
                <a:cubicBezTo>
                  <a:pt x="18737" y="1"/>
                  <a:pt x="17382" y="146"/>
                  <a:pt x="16047" y="462"/>
                </a:cubicBezTo>
                <a:cubicBezTo>
                  <a:pt x="10042" y="1890"/>
                  <a:pt x="5282" y="6693"/>
                  <a:pt x="2461" y="12184"/>
                </a:cubicBezTo>
                <a:cubicBezTo>
                  <a:pt x="1262" y="14516"/>
                  <a:pt x="345" y="17036"/>
                  <a:pt x="186" y="19654"/>
                </a:cubicBezTo>
                <a:cubicBezTo>
                  <a:pt x="0" y="22707"/>
                  <a:pt x="850" y="25730"/>
                  <a:pt x="1957" y="28583"/>
                </a:cubicBezTo>
                <a:cubicBezTo>
                  <a:pt x="3179" y="31741"/>
                  <a:pt x="4770" y="34837"/>
                  <a:pt x="7201" y="37196"/>
                </a:cubicBezTo>
                <a:cubicBezTo>
                  <a:pt x="11147" y="41028"/>
                  <a:pt x="16873" y="42486"/>
                  <a:pt x="22374" y="42666"/>
                </a:cubicBezTo>
                <a:cubicBezTo>
                  <a:pt x="22773" y="42679"/>
                  <a:pt x="23175" y="42686"/>
                  <a:pt x="23574" y="42686"/>
                </a:cubicBezTo>
                <a:cubicBezTo>
                  <a:pt x="27888" y="42686"/>
                  <a:pt x="32259" y="41905"/>
                  <a:pt x="35986" y="39760"/>
                </a:cubicBezTo>
                <a:cubicBezTo>
                  <a:pt x="43270" y="35565"/>
                  <a:pt x="46718" y="26949"/>
                  <a:pt x="47316" y="18897"/>
                </a:cubicBezTo>
                <a:cubicBezTo>
                  <a:pt x="47914" y="10812"/>
                  <a:pt x="38086" y="5826"/>
                  <a:pt x="31688" y="2890"/>
                </a:cubicBezTo>
                <a:cubicBezTo>
                  <a:pt x="28051" y="1219"/>
                  <a:pt x="24058" y="1"/>
                  <a:pt x="20096" y="1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44" name="Google Shape;222;p38">
            <a:extLst>
              <a:ext uri="{FF2B5EF4-FFF2-40B4-BE49-F238E27FC236}">
                <a16:creationId xmlns:a16="http://schemas.microsoft.com/office/drawing/2014/main" xmlns="" id="{3FABFF92-F829-4210-9D14-A40B9946E36A}"/>
              </a:ext>
            </a:extLst>
          </p:cNvPr>
          <p:cNvSpPr/>
          <p:nvPr/>
        </p:nvSpPr>
        <p:spPr>
          <a:xfrm rot="-9899072" flipH="1">
            <a:off x="4129984" y="3653019"/>
            <a:ext cx="1308445" cy="1327565"/>
          </a:xfrm>
          <a:custGeom>
            <a:avLst/>
            <a:gdLst/>
            <a:ahLst/>
            <a:cxnLst/>
            <a:rect l="l" t="t" r="r" b="b"/>
            <a:pathLst>
              <a:path w="47915" h="42686" extrusionOk="0">
                <a:moveTo>
                  <a:pt x="20096" y="1"/>
                </a:moveTo>
                <a:cubicBezTo>
                  <a:pt x="18737" y="1"/>
                  <a:pt x="17382" y="146"/>
                  <a:pt x="16047" y="462"/>
                </a:cubicBezTo>
                <a:cubicBezTo>
                  <a:pt x="10042" y="1890"/>
                  <a:pt x="5282" y="6693"/>
                  <a:pt x="2461" y="12184"/>
                </a:cubicBezTo>
                <a:cubicBezTo>
                  <a:pt x="1262" y="14516"/>
                  <a:pt x="345" y="17036"/>
                  <a:pt x="186" y="19654"/>
                </a:cubicBezTo>
                <a:cubicBezTo>
                  <a:pt x="0" y="22707"/>
                  <a:pt x="850" y="25730"/>
                  <a:pt x="1957" y="28583"/>
                </a:cubicBezTo>
                <a:cubicBezTo>
                  <a:pt x="3179" y="31741"/>
                  <a:pt x="4770" y="34837"/>
                  <a:pt x="7201" y="37196"/>
                </a:cubicBezTo>
                <a:cubicBezTo>
                  <a:pt x="11147" y="41028"/>
                  <a:pt x="16873" y="42486"/>
                  <a:pt x="22374" y="42666"/>
                </a:cubicBezTo>
                <a:cubicBezTo>
                  <a:pt x="22773" y="42679"/>
                  <a:pt x="23175" y="42686"/>
                  <a:pt x="23574" y="42686"/>
                </a:cubicBezTo>
                <a:cubicBezTo>
                  <a:pt x="27888" y="42686"/>
                  <a:pt x="32259" y="41905"/>
                  <a:pt x="35986" y="39760"/>
                </a:cubicBezTo>
                <a:cubicBezTo>
                  <a:pt x="43270" y="35565"/>
                  <a:pt x="46718" y="26949"/>
                  <a:pt x="47316" y="18897"/>
                </a:cubicBezTo>
                <a:cubicBezTo>
                  <a:pt x="47914" y="10812"/>
                  <a:pt x="38086" y="5826"/>
                  <a:pt x="31688" y="2890"/>
                </a:cubicBezTo>
                <a:cubicBezTo>
                  <a:pt x="28051" y="1219"/>
                  <a:pt x="24058" y="1"/>
                  <a:pt x="20096" y="1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CD6EF"/>
              </a:solidFill>
            </a:endParaRPr>
          </a:p>
        </p:txBody>
      </p:sp>
      <p:sp>
        <p:nvSpPr>
          <p:cNvPr id="46" name="Google Shape;222;p38">
            <a:extLst>
              <a:ext uri="{FF2B5EF4-FFF2-40B4-BE49-F238E27FC236}">
                <a16:creationId xmlns:a16="http://schemas.microsoft.com/office/drawing/2014/main" xmlns="" id="{C876A1DD-B4B0-4E74-BE87-284D0B7778BB}"/>
              </a:ext>
            </a:extLst>
          </p:cNvPr>
          <p:cNvSpPr/>
          <p:nvPr/>
        </p:nvSpPr>
        <p:spPr>
          <a:xfrm rot="-9899072" flipH="1">
            <a:off x="3523032" y="1873615"/>
            <a:ext cx="1308445" cy="1327565"/>
          </a:xfrm>
          <a:custGeom>
            <a:avLst/>
            <a:gdLst/>
            <a:ahLst/>
            <a:cxnLst/>
            <a:rect l="l" t="t" r="r" b="b"/>
            <a:pathLst>
              <a:path w="47915" h="42686" extrusionOk="0">
                <a:moveTo>
                  <a:pt x="20096" y="1"/>
                </a:moveTo>
                <a:cubicBezTo>
                  <a:pt x="18737" y="1"/>
                  <a:pt x="17382" y="146"/>
                  <a:pt x="16047" y="462"/>
                </a:cubicBezTo>
                <a:cubicBezTo>
                  <a:pt x="10042" y="1890"/>
                  <a:pt x="5282" y="6693"/>
                  <a:pt x="2461" y="12184"/>
                </a:cubicBezTo>
                <a:cubicBezTo>
                  <a:pt x="1262" y="14516"/>
                  <a:pt x="345" y="17036"/>
                  <a:pt x="186" y="19654"/>
                </a:cubicBezTo>
                <a:cubicBezTo>
                  <a:pt x="0" y="22707"/>
                  <a:pt x="850" y="25730"/>
                  <a:pt x="1957" y="28583"/>
                </a:cubicBezTo>
                <a:cubicBezTo>
                  <a:pt x="3179" y="31741"/>
                  <a:pt x="4770" y="34837"/>
                  <a:pt x="7201" y="37196"/>
                </a:cubicBezTo>
                <a:cubicBezTo>
                  <a:pt x="11147" y="41028"/>
                  <a:pt x="16873" y="42486"/>
                  <a:pt x="22374" y="42666"/>
                </a:cubicBezTo>
                <a:cubicBezTo>
                  <a:pt x="22773" y="42679"/>
                  <a:pt x="23175" y="42686"/>
                  <a:pt x="23574" y="42686"/>
                </a:cubicBezTo>
                <a:cubicBezTo>
                  <a:pt x="27888" y="42686"/>
                  <a:pt x="32259" y="41905"/>
                  <a:pt x="35986" y="39760"/>
                </a:cubicBezTo>
                <a:cubicBezTo>
                  <a:pt x="43270" y="35565"/>
                  <a:pt x="46718" y="26949"/>
                  <a:pt x="47316" y="18897"/>
                </a:cubicBezTo>
                <a:cubicBezTo>
                  <a:pt x="47914" y="10812"/>
                  <a:pt x="38086" y="5826"/>
                  <a:pt x="31688" y="2890"/>
                </a:cubicBezTo>
                <a:cubicBezTo>
                  <a:pt x="28051" y="1219"/>
                  <a:pt x="24058" y="1"/>
                  <a:pt x="20096" y="1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0000"/>
              </a:solidFill>
            </a:endParaRPr>
          </a:p>
        </p:txBody>
      </p:sp>
      <p:sp>
        <p:nvSpPr>
          <p:cNvPr id="52" name="Google Shape;222;p38">
            <a:extLst>
              <a:ext uri="{FF2B5EF4-FFF2-40B4-BE49-F238E27FC236}">
                <a16:creationId xmlns:a16="http://schemas.microsoft.com/office/drawing/2014/main" xmlns="" id="{83921D7C-3321-42D5-9277-75189C8CFA6C}"/>
              </a:ext>
            </a:extLst>
          </p:cNvPr>
          <p:cNvSpPr/>
          <p:nvPr/>
        </p:nvSpPr>
        <p:spPr>
          <a:xfrm rot="-9899072" flipH="1">
            <a:off x="10443804" y="4926355"/>
            <a:ext cx="1308445" cy="1327565"/>
          </a:xfrm>
          <a:custGeom>
            <a:avLst/>
            <a:gdLst/>
            <a:ahLst/>
            <a:cxnLst/>
            <a:rect l="l" t="t" r="r" b="b"/>
            <a:pathLst>
              <a:path w="47915" h="42686" extrusionOk="0">
                <a:moveTo>
                  <a:pt x="20096" y="1"/>
                </a:moveTo>
                <a:cubicBezTo>
                  <a:pt x="18737" y="1"/>
                  <a:pt x="17382" y="146"/>
                  <a:pt x="16047" y="462"/>
                </a:cubicBezTo>
                <a:cubicBezTo>
                  <a:pt x="10042" y="1890"/>
                  <a:pt x="5282" y="6693"/>
                  <a:pt x="2461" y="12184"/>
                </a:cubicBezTo>
                <a:cubicBezTo>
                  <a:pt x="1262" y="14516"/>
                  <a:pt x="345" y="17036"/>
                  <a:pt x="186" y="19654"/>
                </a:cubicBezTo>
                <a:cubicBezTo>
                  <a:pt x="0" y="22707"/>
                  <a:pt x="850" y="25730"/>
                  <a:pt x="1957" y="28583"/>
                </a:cubicBezTo>
                <a:cubicBezTo>
                  <a:pt x="3179" y="31741"/>
                  <a:pt x="4770" y="34837"/>
                  <a:pt x="7201" y="37196"/>
                </a:cubicBezTo>
                <a:cubicBezTo>
                  <a:pt x="11147" y="41028"/>
                  <a:pt x="16873" y="42486"/>
                  <a:pt x="22374" y="42666"/>
                </a:cubicBezTo>
                <a:cubicBezTo>
                  <a:pt x="22773" y="42679"/>
                  <a:pt x="23175" y="42686"/>
                  <a:pt x="23574" y="42686"/>
                </a:cubicBezTo>
                <a:cubicBezTo>
                  <a:pt x="27888" y="42686"/>
                  <a:pt x="32259" y="41905"/>
                  <a:pt x="35986" y="39760"/>
                </a:cubicBezTo>
                <a:cubicBezTo>
                  <a:pt x="43270" y="35565"/>
                  <a:pt x="46718" y="26949"/>
                  <a:pt x="47316" y="18897"/>
                </a:cubicBezTo>
                <a:cubicBezTo>
                  <a:pt x="47914" y="10812"/>
                  <a:pt x="38086" y="5826"/>
                  <a:pt x="31688" y="2890"/>
                </a:cubicBezTo>
                <a:cubicBezTo>
                  <a:pt x="28051" y="1219"/>
                  <a:pt x="24058" y="1"/>
                  <a:pt x="20096" y="1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54" name="Google Shape;222;p38">
            <a:extLst>
              <a:ext uri="{FF2B5EF4-FFF2-40B4-BE49-F238E27FC236}">
                <a16:creationId xmlns:a16="http://schemas.microsoft.com/office/drawing/2014/main" xmlns="" id="{EC4032A1-84CE-409A-BA52-C2A4191BB772}"/>
              </a:ext>
            </a:extLst>
          </p:cNvPr>
          <p:cNvSpPr/>
          <p:nvPr/>
        </p:nvSpPr>
        <p:spPr>
          <a:xfrm rot="-9899072" flipH="1">
            <a:off x="9502284" y="3106355"/>
            <a:ext cx="1308445" cy="1327565"/>
          </a:xfrm>
          <a:custGeom>
            <a:avLst/>
            <a:gdLst/>
            <a:ahLst/>
            <a:cxnLst/>
            <a:rect l="l" t="t" r="r" b="b"/>
            <a:pathLst>
              <a:path w="47915" h="42686" extrusionOk="0">
                <a:moveTo>
                  <a:pt x="20096" y="1"/>
                </a:moveTo>
                <a:cubicBezTo>
                  <a:pt x="18737" y="1"/>
                  <a:pt x="17382" y="146"/>
                  <a:pt x="16047" y="462"/>
                </a:cubicBezTo>
                <a:cubicBezTo>
                  <a:pt x="10042" y="1890"/>
                  <a:pt x="5282" y="6693"/>
                  <a:pt x="2461" y="12184"/>
                </a:cubicBezTo>
                <a:cubicBezTo>
                  <a:pt x="1262" y="14516"/>
                  <a:pt x="345" y="17036"/>
                  <a:pt x="186" y="19654"/>
                </a:cubicBezTo>
                <a:cubicBezTo>
                  <a:pt x="0" y="22707"/>
                  <a:pt x="850" y="25730"/>
                  <a:pt x="1957" y="28583"/>
                </a:cubicBezTo>
                <a:cubicBezTo>
                  <a:pt x="3179" y="31741"/>
                  <a:pt x="4770" y="34837"/>
                  <a:pt x="7201" y="37196"/>
                </a:cubicBezTo>
                <a:cubicBezTo>
                  <a:pt x="11147" y="41028"/>
                  <a:pt x="16873" y="42486"/>
                  <a:pt x="22374" y="42666"/>
                </a:cubicBezTo>
                <a:cubicBezTo>
                  <a:pt x="22773" y="42679"/>
                  <a:pt x="23175" y="42686"/>
                  <a:pt x="23574" y="42686"/>
                </a:cubicBezTo>
                <a:cubicBezTo>
                  <a:pt x="27888" y="42686"/>
                  <a:pt x="32259" y="41905"/>
                  <a:pt x="35986" y="39760"/>
                </a:cubicBezTo>
                <a:cubicBezTo>
                  <a:pt x="43270" y="35565"/>
                  <a:pt x="46718" y="26949"/>
                  <a:pt x="47316" y="18897"/>
                </a:cubicBezTo>
                <a:cubicBezTo>
                  <a:pt x="47914" y="10812"/>
                  <a:pt x="38086" y="5826"/>
                  <a:pt x="31688" y="2890"/>
                </a:cubicBezTo>
                <a:cubicBezTo>
                  <a:pt x="28051" y="1219"/>
                  <a:pt x="24058" y="1"/>
                  <a:pt x="20096" y="1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xmlns="" id="{F75B18FB-192E-4A7F-B506-759E0C20B281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867" b="38667" l="57117" r="94800"/>
                    </a14:imgEffect>
                  </a14:imgLayer>
                </a14:imgProps>
              </a:ext>
            </a:extLst>
          </a:blip>
          <a:srcRect l="56312" t="7712" r="5658" b="61243"/>
          <a:stretch/>
        </p:blipFill>
        <p:spPr>
          <a:xfrm>
            <a:off x="3553659" y="2116723"/>
            <a:ext cx="1247192" cy="763600"/>
          </a:xfrm>
          <a:prstGeom prst="rect">
            <a:avLst/>
          </a:prstGeom>
        </p:spPr>
      </p:pic>
      <p:pic>
        <p:nvPicPr>
          <p:cNvPr id="56" name="Imagen 55">
            <a:extLst>
              <a:ext uri="{FF2B5EF4-FFF2-40B4-BE49-F238E27FC236}">
                <a16:creationId xmlns:a16="http://schemas.microsoft.com/office/drawing/2014/main" xmlns="" id="{4A62BA0E-8E4C-4C51-9BC0-DF43B4A4280A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500" b="98167" l="10000" r="91620"/>
                    </a14:imgEffect>
                  </a14:imgLayer>
                </a14:imgProps>
              </a:ext>
            </a:extLst>
          </a:blip>
          <a:srcRect l="22477" t="2016" r="31449" b="4741"/>
          <a:stretch/>
        </p:blipFill>
        <p:spPr>
          <a:xfrm>
            <a:off x="10601567" y="4978352"/>
            <a:ext cx="918220" cy="1114952"/>
          </a:xfrm>
          <a:prstGeom prst="rect">
            <a:avLst/>
          </a:prstGeom>
        </p:spPr>
      </p:pic>
      <p:pic>
        <p:nvPicPr>
          <p:cNvPr id="58" name="Imagen 57">
            <a:extLst>
              <a:ext uri="{FF2B5EF4-FFF2-40B4-BE49-F238E27FC236}">
                <a16:creationId xmlns:a16="http://schemas.microsoft.com/office/drawing/2014/main" xmlns="" id="{F32D039B-A7B2-4286-9310-C8055FB441B5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45889" b="97978" l="6800" r="40289"/>
                    </a14:imgEffect>
                  </a14:imgLayer>
                </a14:imgProps>
              </a:ext>
            </a:extLst>
          </a:blip>
          <a:srcRect l="7003" t="46253" r="59899" b="3272"/>
          <a:stretch/>
        </p:blipFill>
        <p:spPr>
          <a:xfrm>
            <a:off x="9697767" y="3157790"/>
            <a:ext cx="917479" cy="1179877"/>
          </a:xfrm>
          <a:prstGeom prst="rect">
            <a:avLst/>
          </a:prstGeom>
        </p:spPr>
      </p:pic>
      <p:pic>
        <p:nvPicPr>
          <p:cNvPr id="64" name="Imagen 63">
            <a:extLst>
              <a:ext uri="{FF2B5EF4-FFF2-40B4-BE49-F238E27FC236}">
                <a16:creationId xmlns:a16="http://schemas.microsoft.com/office/drawing/2014/main" xmlns="" id="{0D8C705E-B296-4DB8-A1FB-85785BB500DA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78060" b="96620" l="1880" r="22180">
                        <a14:foregroundMark x1="16380" y1="86760" x2="10960" y2="83480"/>
                        <a14:foregroundMark x1="15600" y1="89080" x2="16000" y2="86180"/>
                        <a14:foregroundMark x1="8840" y1="84440" x2="12320" y2="83680"/>
                        <a14:foregroundMark x1="6320" y1="89280" x2="4400" y2="84260"/>
                      </a14:backgroundRemoval>
                    </a14:imgEffect>
                  </a14:imgLayer>
                </a14:imgProps>
              </a:ext>
            </a:extLst>
          </a:blip>
          <a:srcRect l="2784" t="79275" r="78936" b="3961"/>
          <a:stretch/>
        </p:blipFill>
        <p:spPr>
          <a:xfrm rot="19328081">
            <a:off x="5451450" y="1150569"/>
            <a:ext cx="1096196" cy="1005279"/>
          </a:xfrm>
          <a:prstGeom prst="rect">
            <a:avLst/>
          </a:prstGeom>
        </p:spPr>
      </p:pic>
      <p:pic>
        <p:nvPicPr>
          <p:cNvPr id="66" name="Imagen 65">
            <a:extLst>
              <a:ext uri="{FF2B5EF4-FFF2-40B4-BE49-F238E27FC236}">
                <a16:creationId xmlns:a16="http://schemas.microsoft.com/office/drawing/2014/main" xmlns="" id="{854674FB-6A41-4ACD-802A-7D7CA97340CE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10956" b="39689" l="32622" r="70467">
                        <a14:foregroundMark x1="63644" y1="22111" x2="63644" y2="26667"/>
                        <a14:foregroundMark x1="51244" y1="23978" x2="63844" y2="23778"/>
                        <a14:foregroundMark x1="63844" y1="22333" x2="52267" y2="21911"/>
                        <a14:foregroundMark x1="54333" y1="32044" x2="61378" y2="29156"/>
                        <a14:foregroundMark x1="58689" y1="30600" x2="54956" y2="28933"/>
                      </a14:backgroundRemoval>
                    </a14:imgEffect>
                  </a14:imgLayer>
                </a14:imgProps>
              </a:ext>
            </a:extLst>
          </a:blip>
          <a:srcRect l="33256" t="12668" r="30976" b="60447"/>
          <a:stretch/>
        </p:blipFill>
        <p:spPr>
          <a:xfrm>
            <a:off x="10228650" y="1474603"/>
            <a:ext cx="1207303" cy="907455"/>
          </a:xfrm>
          <a:prstGeom prst="rect">
            <a:avLst/>
          </a:prstGeom>
        </p:spPr>
      </p:pic>
      <p:pic>
        <p:nvPicPr>
          <p:cNvPr id="68" name="Imagen 67">
            <a:extLst>
              <a:ext uri="{FF2B5EF4-FFF2-40B4-BE49-F238E27FC236}">
                <a16:creationId xmlns:a16="http://schemas.microsoft.com/office/drawing/2014/main" xmlns="" id="{6C606AD6-75A4-48E8-A511-B90839BC8522}"/>
              </a:ext>
            </a:extLst>
          </p:cNvPr>
          <p:cNvPicPr>
            <a:picLocks noChangeAspect="1"/>
          </p:cNvPicPr>
          <p:nvPr/>
        </p:nvPicPr>
        <p:blipFill rotWithShape="1"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20060" b="81437" l="15465" r="80599"/>
                    </a14:imgEffect>
                  </a14:imgLayer>
                </a14:imgProps>
              </a:ext>
            </a:extLst>
          </a:blip>
          <a:srcRect l="17529" t="20427" r="19324" b="20427"/>
          <a:stretch/>
        </p:blipFill>
        <p:spPr>
          <a:xfrm>
            <a:off x="4191718" y="3747729"/>
            <a:ext cx="1079476" cy="10113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60916" y="290434"/>
            <a:ext cx="117275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sz="3200" b="1" dirty="0" smtClean="0"/>
              <a:t>Observa las imágenes y selecciona las que comienzan con vocal “O” </a:t>
            </a:r>
            <a:endParaRPr lang="es-CL" sz="3200" dirty="0"/>
          </a:p>
        </p:txBody>
      </p:sp>
    </p:spTree>
    <p:extLst>
      <p:ext uri="{BB962C8B-B14F-4D97-AF65-F5344CB8AC3E}">
        <p14:creationId xmlns:p14="http://schemas.microsoft.com/office/powerpoint/2010/main" val="2814387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</p:childTnLst>
        </p:cTn>
      </p:par>
    </p:tnLst>
    <p:bldLst>
      <p:bldP spid="40" grpId="0" animBg="1"/>
      <p:bldP spid="32" grpId="0" animBg="1"/>
      <p:bldP spid="42" grpId="0" animBg="1"/>
      <p:bldP spid="46" grpId="0" animBg="1"/>
      <p:bldP spid="52" grpId="0" animBg="1"/>
      <p:bldP spid="5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Best 50+ Kindergarten PowerPoint Backgrounds on HipWallpaper | Awsome  PowerPoint Backgrounds, Awesome PowerPoint Backgrounds and Tablet  PowerPoint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294" y="-29980"/>
            <a:ext cx="12257293" cy="6881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2018021" y="1785590"/>
            <a:ext cx="82634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AHORA</a:t>
            </a:r>
            <a:r>
              <a:rPr lang="es-CL" sz="5400" dirty="0">
                <a:latin typeface="Arial Black" panose="020B0A04020102020204" pitchFamily="34" charset="0"/>
              </a:rPr>
              <a:t> </a:t>
            </a:r>
            <a:r>
              <a:rPr lang="es-CL" sz="5400" dirty="0">
                <a:solidFill>
                  <a:srgbClr val="FFFF00"/>
                </a:solidFill>
                <a:latin typeface="Arial Black" panose="020B0A04020102020204" pitchFamily="34" charset="0"/>
              </a:rPr>
              <a:t>A</a:t>
            </a:r>
            <a:r>
              <a:rPr lang="es-CL" sz="5400" dirty="0">
                <a:latin typeface="Arial Black" panose="020B0A04020102020204" pitchFamily="34" charset="0"/>
              </a:rPr>
              <a:t> </a:t>
            </a:r>
            <a:r>
              <a:rPr lang="es-CL" sz="5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TRABAJAR</a:t>
            </a:r>
            <a:endParaRPr lang="es-CL" sz="5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04" b="100000" l="4427" r="967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688" y="2708920"/>
            <a:ext cx="5724128" cy="321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105884"/>
      </p:ext>
    </p:extLst>
  </p:cSld>
  <p:clrMapOvr>
    <a:masterClrMapping/>
  </p:clrMapOvr>
  <p:transition spd="slow">
    <p:cover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Nature with Sky Backgrounds | Blue, Green, Nature, White, Yellow Templates  | Free PPT Grounds and PowerPoi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413" y="-14719"/>
            <a:ext cx="12265413" cy="68727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Imagen 27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29" y="1358777"/>
            <a:ext cx="4933192" cy="47466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8421561"/>
              </p:ext>
            </p:extLst>
          </p:nvPr>
        </p:nvGraphicFramePr>
        <p:xfrm>
          <a:off x="5580673" y="3878053"/>
          <a:ext cx="6124575" cy="138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7" name="Imagen de mapa de bits" r:id="rId6" imgW="6590476" imgH="1333333" progId="Paint.Picture">
                  <p:embed/>
                </p:oleObj>
              </mc:Choice>
              <mc:Fallback>
                <p:oleObj name="Imagen de mapa de bits" r:id="rId6" imgW="6590476" imgH="1333333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673" y="3878053"/>
                        <a:ext cx="6124575" cy="1381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ángulo 3"/>
          <p:cNvSpPr/>
          <p:nvPr/>
        </p:nvSpPr>
        <p:spPr>
          <a:xfrm>
            <a:off x="218868" y="740581"/>
            <a:ext cx="4875053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s-CL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Colorea todas las vocales O que encuentres </a:t>
            </a:r>
            <a:endParaRPr lang="es-CL" dirty="0"/>
          </a:p>
        </p:txBody>
      </p:sp>
      <p:sp>
        <p:nvSpPr>
          <p:cNvPr id="6" name="Rectángulo 5"/>
          <p:cNvSpPr/>
          <p:nvPr/>
        </p:nvSpPr>
        <p:spPr>
          <a:xfrm>
            <a:off x="5439508" y="3216199"/>
            <a:ext cx="6265740" cy="4108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n-CL" dirty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Colorea solo los objetos que comiencen con vocal inicial O</a:t>
            </a:r>
            <a:endParaRPr lang="es-C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208628" y="2307102"/>
            <a:ext cx="829994" cy="73152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4" name="Rectángulo 33"/>
          <p:cNvSpPr/>
          <p:nvPr/>
        </p:nvSpPr>
        <p:spPr>
          <a:xfrm>
            <a:off x="3137096" y="3831220"/>
            <a:ext cx="829994" cy="67111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5" name="Rectángulo 34"/>
          <p:cNvSpPr/>
          <p:nvPr/>
        </p:nvSpPr>
        <p:spPr>
          <a:xfrm>
            <a:off x="4038845" y="3831220"/>
            <a:ext cx="829994" cy="65449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Elipse 7"/>
          <p:cNvSpPr/>
          <p:nvPr/>
        </p:nvSpPr>
        <p:spPr>
          <a:xfrm>
            <a:off x="6850966" y="3878053"/>
            <a:ext cx="1294228" cy="124258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" name="Elipse 38"/>
          <p:cNvSpPr/>
          <p:nvPr/>
        </p:nvSpPr>
        <p:spPr>
          <a:xfrm>
            <a:off x="8145194" y="3878052"/>
            <a:ext cx="1294228" cy="124258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" name="Elipse 40"/>
          <p:cNvSpPr/>
          <p:nvPr/>
        </p:nvSpPr>
        <p:spPr>
          <a:xfrm>
            <a:off x="9415486" y="3878051"/>
            <a:ext cx="1093079" cy="138112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10353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4" grpId="0" animBg="1"/>
      <p:bldP spid="35" grpId="0" animBg="1"/>
      <p:bldP spid="8" grpId="0" animBg="1"/>
      <p:bldP spid="39" grpId="0" animBg="1"/>
      <p:bldP spid="4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Nature with Sky Backgrounds | Blue, Green, Nature, White, Yellow Templates  | Free PPT Grounds and PowerPoi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413" y="-14719"/>
            <a:ext cx="12265413" cy="68727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2" y="1165554"/>
            <a:ext cx="5675142" cy="48363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298" y="2627117"/>
            <a:ext cx="5794375" cy="26764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Rectángulo 1"/>
          <p:cNvSpPr/>
          <p:nvPr/>
        </p:nvSpPr>
        <p:spPr>
          <a:xfrm>
            <a:off x="230372" y="309487"/>
            <a:ext cx="562632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CL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Rellena con material a elección la vocal O y colorea los elementos que comienzan con vocal O </a:t>
            </a:r>
            <a:endParaRPr lang="es-CL" dirty="0"/>
          </a:p>
        </p:txBody>
      </p:sp>
      <p:sp>
        <p:nvSpPr>
          <p:cNvPr id="5" name="Rectángulo 4"/>
          <p:cNvSpPr/>
          <p:nvPr/>
        </p:nvSpPr>
        <p:spPr>
          <a:xfrm>
            <a:off x="7013385" y="2062647"/>
            <a:ext cx="3764172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n-CL" dirty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Marca siguiendo la linea punteada</a:t>
            </a:r>
            <a:endParaRPr lang="es-CL" dirty="0"/>
          </a:p>
        </p:txBody>
      </p:sp>
      <p:sp>
        <p:nvSpPr>
          <p:cNvPr id="6" name="Paralelogramo 5"/>
          <p:cNvSpPr/>
          <p:nvPr/>
        </p:nvSpPr>
        <p:spPr>
          <a:xfrm>
            <a:off x="2643774" y="1280024"/>
            <a:ext cx="691441" cy="684013"/>
          </a:xfrm>
          <a:prstGeom prst="parallelogram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FFFF00"/>
              </a:solidFill>
            </a:endParaRPr>
          </a:p>
        </p:txBody>
      </p:sp>
      <p:sp>
        <p:nvSpPr>
          <p:cNvPr id="7" name="Trapecio 6"/>
          <p:cNvSpPr/>
          <p:nvPr/>
        </p:nvSpPr>
        <p:spPr>
          <a:xfrm rot="843269">
            <a:off x="1970205" y="1790113"/>
            <a:ext cx="492369" cy="914400"/>
          </a:xfrm>
          <a:prstGeom prst="trapezoi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Triángulo isósceles 7"/>
          <p:cNvSpPr/>
          <p:nvPr/>
        </p:nvSpPr>
        <p:spPr>
          <a:xfrm rot="3192217">
            <a:off x="3407952" y="1440278"/>
            <a:ext cx="903780" cy="44061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Paralelogramo 9"/>
          <p:cNvSpPr/>
          <p:nvPr/>
        </p:nvSpPr>
        <p:spPr>
          <a:xfrm rot="18896090">
            <a:off x="4028851" y="2022134"/>
            <a:ext cx="691441" cy="684013"/>
          </a:xfrm>
          <a:prstGeom prst="parallelogram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Paralelogramo 10"/>
          <p:cNvSpPr/>
          <p:nvPr/>
        </p:nvSpPr>
        <p:spPr>
          <a:xfrm>
            <a:off x="4145580" y="4198365"/>
            <a:ext cx="691441" cy="684013"/>
          </a:xfrm>
          <a:prstGeom prst="parallelogram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Paralelogramo 11"/>
          <p:cNvSpPr/>
          <p:nvPr/>
        </p:nvSpPr>
        <p:spPr>
          <a:xfrm rot="20473643">
            <a:off x="1479098" y="2836640"/>
            <a:ext cx="691441" cy="684013"/>
          </a:xfrm>
          <a:prstGeom prst="parallelogram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rapecio 12"/>
          <p:cNvSpPr/>
          <p:nvPr/>
        </p:nvSpPr>
        <p:spPr>
          <a:xfrm rot="19701086">
            <a:off x="1671023" y="3626514"/>
            <a:ext cx="492369" cy="914400"/>
          </a:xfrm>
          <a:prstGeom prst="trapezoi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Trapecio 13"/>
          <p:cNvSpPr/>
          <p:nvPr/>
        </p:nvSpPr>
        <p:spPr>
          <a:xfrm rot="4999599">
            <a:off x="2888904" y="4960679"/>
            <a:ext cx="492369" cy="914400"/>
          </a:xfrm>
          <a:prstGeom prst="trapezoid">
            <a:avLst/>
          </a:prstGeom>
          <a:solidFill>
            <a:srgbClr val="66118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Triángulo isósceles 14"/>
          <p:cNvSpPr/>
          <p:nvPr/>
        </p:nvSpPr>
        <p:spPr>
          <a:xfrm rot="4339409">
            <a:off x="4341795" y="3480607"/>
            <a:ext cx="903780" cy="440617"/>
          </a:xfrm>
          <a:prstGeom prst="triangl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" name="Triángulo isósceles 15"/>
          <p:cNvSpPr/>
          <p:nvPr/>
        </p:nvSpPr>
        <p:spPr>
          <a:xfrm rot="7048139">
            <a:off x="3735105" y="5021362"/>
            <a:ext cx="672400" cy="440617"/>
          </a:xfrm>
          <a:prstGeom prst="triangle">
            <a:avLst/>
          </a:prstGeom>
          <a:solidFill>
            <a:srgbClr val="EE1E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Triángulo isósceles 16"/>
          <p:cNvSpPr/>
          <p:nvPr/>
        </p:nvSpPr>
        <p:spPr>
          <a:xfrm rot="19495743">
            <a:off x="4315129" y="2772496"/>
            <a:ext cx="557732" cy="34926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8" name="Triángulo isósceles 17"/>
          <p:cNvSpPr/>
          <p:nvPr/>
        </p:nvSpPr>
        <p:spPr>
          <a:xfrm rot="7048139">
            <a:off x="2016573" y="4714983"/>
            <a:ext cx="693360" cy="549212"/>
          </a:xfrm>
          <a:prstGeom prst="triangl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Elipse 8"/>
          <p:cNvSpPr/>
          <p:nvPr/>
        </p:nvSpPr>
        <p:spPr>
          <a:xfrm>
            <a:off x="230372" y="1280024"/>
            <a:ext cx="1345210" cy="115195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Elipse 19"/>
          <p:cNvSpPr/>
          <p:nvPr/>
        </p:nvSpPr>
        <p:spPr>
          <a:xfrm>
            <a:off x="4671421" y="955818"/>
            <a:ext cx="1345210" cy="115195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Elipse 20"/>
          <p:cNvSpPr/>
          <p:nvPr/>
        </p:nvSpPr>
        <p:spPr>
          <a:xfrm>
            <a:off x="135737" y="3852459"/>
            <a:ext cx="1345210" cy="115195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2" name="Elipse 21"/>
          <p:cNvSpPr/>
          <p:nvPr/>
        </p:nvSpPr>
        <p:spPr>
          <a:xfrm>
            <a:off x="5018170" y="3372217"/>
            <a:ext cx="990299" cy="14695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3" name="Elipse 22"/>
          <p:cNvSpPr/>
          <p:nvPr/>
        </p:nvSpPr>
        <p:spPr>
          <a:xfrm>
            <a:off x="4922574" y="4849978"/>
            <a:ext cx="934118" cy="115195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9" name="Elipse 18"/>
          <p:cNvSpPr/>
          <p:nvPr/>
        </p:nvSpPr>
        <p:spPr>
          <a:xfrm>
            <a:off x="6465329" y="2669696"/>
            <a:ext cx="174621" cy="180744"/>
          </a:xfrm>
          <a:prstGeom prst="ellipse">
            <a:avLst/>
          </a:prstGeom>
          <a:solidFill>
            <a:srgbClr val="EE1EA9"/>
          </a:solidFill>
          <a:ln>
            <a:solidFill>
              <a:srgbClr val="EE1E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2441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156 0.00463 -0.00598 0.0206 -0.01041 0.02685 C -0.01145 0.02824 -0.01263 0.0294 -0.0138 0.03079 C -0.01419 0.03287 -0.01432 0.03519 -0.01497 0.03704 C -0.01549 0.03866 -0.01679 0.03935 -0.01731 0.04121 C -0.01835 0.04491 -0.01953 0.05347 -0.01953 0.05347 C -0.01927 0.06435 -0.01927 0.07546 -0.01848 0.08634 C -0.01809 0.09051 -0.01614 0.09861 -0.01614 0.09861 C -0.01575 0.10533 -0.01627 0.1125 -0.01497 0.11898 C -0.01458 0.12107 -0.01276 0.1206 -0.01145 0.12107 C -0.00885 0.12199 -0.00612 0.12246 -0.00338 0.12315 C -0.00221 0.12454 -0.00117 0.12616 0 0.12732 C 0.00222 0.12894 0.00704 0.13148 0.00704 0.13148 L 0.03008 0.1294 C 0.03165 0.12871 0.03086 0.12384 0.03125 0.12107 C 0.03165 0.11759 0.03191 0.11412 0.03243 0.11088 C 0.03308 0.10671 0.03399 0.10255 0.03477 0.09861 L 0.03594 0.09236 C 0.03555 0.0794 0.03542 0.06644 0.03477 0.05347 C 0.03464 0.05116 0.03386 0.04931 0.0336 0.04722 C 0.03269 0.04144 0.03191 0.03472 0.03125 0.02871 C 0.03086 0.02477 0.03099 0.02037 0.03008 0.01644 C 0.02904 0.01204 0.02748 0.00764 0.02553 0.00417 C 0.02474 0.00278 0.02422 0.0007 0.02318 0 C 0.02097 -0.00139 0.01849 -0.00139 0.01628 -0.00185 C 0.0043 0.00023 0.00274 -0.00023 0 0 Z " pathEditMode="relative" ptsTypes="AAAAAAAAAAAAAAAAAAAAAAAAAAA">
                                      <p:cBhvr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0" grpId="0" animBg="1"/>
      <p:bldP spid="21" grpId="0" animBg="1"/>
      <p:bldP spid="22" grpId="0" animBg="1"/>
      <p:bldP spid="23" grpId="0" animBg="1"/>
      <p:bldP spid="19" grpId="0" animBg="1"/>
      <p:bldP spid="19" grpId="1" animBg="1"/>
    </p:bld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</TotalTime>
  <Words>123</Words>
  <Application>Microsoft Office PowerPoint</Application>
  <PresentationFormat>Panorámica</PresentationFormat>
  <Paragraphs>12</Paragraphs>
  <Slides>10</Slides>
  <Notes>8</Notes>
  <HiddenSlides>0</HiddenSlides>
  <MMClips>0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Comic Sans MS</vt:lpstr>
      <vt:lpstr>Times New Roman</vt:lpstr>
      <vt:lpstr>Tema de Office</vt:lpstr>
      <vt:lpstr>Imagen de mapa de bits</vt:lpstr>
      <vt:lpstr>Presentación de PowerPoint</vt:lpstr>
      <vt:lpstr>Indica el globo con la imagen  que no comienza con la vocal O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silene alejandra</cp:lastModifiedBy>
  <cp:revision>23</cp:revision>
  <dcterms:modified xsi:type="dcterms:W3CDTF">2020-09-02T05:06:04Z</dcterms:modified>
</cp:coreProperties>
</file>