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7" r:id="rId3"/>
    <p:sldId id="263" r:id="rId4"/>
    <p:sldId id="264" r:id="rId5"/>
    <p:sldId id="260" r:id="rId6"/>
    <p:sldId id="265" r:id="rId7"/>
    <p:sldId id="266" r:id="rId8"/>
    <p:sldId id="271" r:id="rId9"/>
    <p:sldId id="261" r:id="rId10"/>
    <p:sldId id="274" r:id="rId11"/>
    <p:sldId id="279" r:id="rId12"/>
    <p:sldId id="273" r:id="rId13"/>
    <p:sldId id="275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B25"/>
    <a:srgbClr val="A0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1"/>
  </p:normalViewPr>
  <p:slideViewPr>
    <p:cSldViewPr snapToGrid="0" snapToObjects="1">
      <p:cViewPr varScale="1">
        <p:scale>
          <a:sx n="91" d="100"/>
          <a:sy n="91" d="100"/>
        </p:scale>
        <p:origin x="17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30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3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34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5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72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20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63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0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0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51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D542F-8980-284B-B57A-AB1AD746ED5A}" type="datetimeFigureOut">
              <a:rPr lang="es-ES" smtClean="0"/>
              <a:t>3/9/20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1046-4191-284E-924C-DEFAB6974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5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4.png"/><Relationship Id="rId3" Type="http://schemas.microsoft.com/office/2007/relationships/media" Target="../media/media4.mp3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2" Type="http://schemas.openxmlformats.org/officeDocument/2006/relationships/audio" Target="../media/media3.mp3"/><Relationship Id="rId16" Type="http://schemas.microsoft.com/office/2007/relationships/hdphoto" Target="../media/hdphoto7.wdp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11" Type="http://schemas.microsoft.com/office/2007/relationships/hdphoto" Target="../media/hdphoto5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5.png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image" Target="../media/image12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9.wdp"/><Relationship Id="rId3" Type="http://schemas.microsoft.com/office/2007/relationships/media" Target="../media/media4.mp3"/><Relationship Id="rId7" Type="http://schemas.openxmlformats.org/officeDocument/2006/relationships/image" Target="../media/image16.png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8.png"/><Relationship Id="rId10" Type="http://schemas.microsoft.com/office/2007/relationships/hdphoto" Target="../media/hdphoto5.wdp"/><Relationship Id="rId4" Type="http://schemas.openxmlformats.org/officeDocument/2006/relationships/audio" Target="../media/media4.mp3"/><Relationship Id="rId9" Type="http://schemas.openxmlformats.org/officeDocument/2006/relationships/image" Target="../media/image13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0.png"/><Relationship Id="rId3" Type="http://schemas.microsoft.com/office/2007/relationships/media" Target="../media/media4.mp3"/><Relationship Id="rId7" Type="http://schemas.openxmlformats.org/officeDocument/2006/relationships/image" Target="../media/image19.png"/><Relationship Id="rId12" Type="http://schemas.openxmlformats.org/officeDocument/2006/relationships/image" Target="../media/image3.png"/><Relationship Id="rId2" Type="http://schemas.openxmlformats.org/officeDocument/2006/relationships/audio" Target="../media/media3.mp3"/><Relationship Id="rId16" Type="http://schemas.microsoft.com/office/2007/relationships/hdphoto" Target="../media/hdphoto13.wdp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1.png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image" Target="../media/image12.png"/><Relationship Id="rId14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y2mate.com - Sonido de sorpresa_LX4FEq9Wji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8874" y="4182913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2695" y1="96941" x2="30142" y2="97815"/>
                        <a14:foregroundMark x1="34752" y1="96941" x2="43617" y2="96941"/>
                        <a14:foregroundMark x1="62589" y1="96678" x2="75532" y2="98077"/>
                        <a14:foregroundMark x1="76064" y1="96941" x2="82979" y2="96941"/>
                        <a14:foregroundMark x1="23227" y1="43007" x2="23227" y2="47815"/>
                        <a14:foregroundMark x1="75532" y1="41608" x2="82979" y2="45979"/>
                        <a14:foregroundMark x1="42553" y1="40035" x2="53723" y2="41346"/>
                        <a14:foregroundMark x1="55142" y1="40210" x2="58865" y2="402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5459" y="460202"/>
            <a:ext cx="4280003" cy="6397798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460202"/>
            <a:ext cx="8948602" cy="1470025"/>
          </a:xfrm>
          <a:prstGeom prst="rect">
            <a:avLst/>
          </a:prstGeom>
        </p:spPr>
        <p:txBody>
          <a:bodyPr spcFirstLastPara="1" vert="horz" lIns="91440" tIns="45720" rIns="91440" bIns="45720" numCol="1" rtlCol="0" anchor="ctr">
            <a:prstTxWarp prst="textArchUp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  <a:cs typeface="Comic Sans MS"/>
              </a:rPr>
              <a:t>APRENDEMOS CON LA VOCAL</a:t>
            </a:r>
          </a:p>
        </p:txBody>
      </p:sp>
    </p:spTree>
    <p:extLst>
      <p:ext uri="{BB962C8B-B14F-4D97-AF65-F5344CB8AC3E}">
        <p14:creationId xmlns:p14="http://schemas.microsoft.com/office/powerpoint/2010/main" val="138702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OCAL U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4000" cy="598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203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980189" y="1700186"/>
            <a:ext cx="3191209" cy="5601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36000" dirty="0">
                <a:ln w="11430"/>
                <a:solidFill>
                  <a:srgbClr val="7EBB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-205430" y="880878"/>
            <a:ext cx="4874311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sz="43200" dirty="0">
                <a:ln w="11430"/>
                <a:solidFill>
                  <a:srgbClr val="A00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cs typeface="Arial Black"/>
              </a:rPr>
              <a:t>U</a:t>
            </a:r>
            <a:endParaRPr lang="es-ES" sz="36000" dirty="0">
              <a:ln w="11430"/>
              <a:solidFill>
                <a:srgbClr val="A00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cs typeface="Arial Black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25" y1="26673" x2="30319" y2="40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645472">
            <a:off x="7359205" y="1008392"/>
            <a:ext cx="1199014" cy="2096148"/>
          </a:xfrm>
          <a:prstGeom prst="rect">
            <a:avLst/>
          </a:prstGeom>
        </p:spPr>
      </p:pic>
      <p:sp>
        <p:nvSpPr>
          <p:cNvPr id="17" name="Forma libre 16"/>
          <p:cNvSpPr/>
          <p:nvPr/>
        </p:nvSpPr>
        <p:spPr>
          <a:xfrm flipH="1">
            <a:off x="680408" y="2577002"/>
            <a:ext cx="2923965" cy="3379981"/>
          </a:xfrm>
          <a:custGeom>
            <a:avLst/>
            <a:gdLst>
              <a:gd name="connsiteX0" fmla="*/ 49543 w 2610668"/>
              <a:gd name="connsiteY0" fmla="*/ 0 h 3223463"/>
              <a:gd name="connsiteX1" fmla="*/ 30867 w 2610668"/>
              <a:gd name="connsiteY1" fmla="*/ 1493914 h 3223463"/>
              <a:gd name="connsiteX2" fmla="*/ 30867 w 2610668"/>
              <a:gd name="connsiteY2" fmla="*/ 2408937 h 3223463"/>
              <a:gd name="connsiteX3" fmla="*/ 49543 w 2610668"/>
              <a:gd name="connsiteY3" fmla="*/ 2539654 h 3223463"/>
              <a:gd name="connsiteX4" fmla="*/ 105569 w 2610668"/>
              <a:gd name="connsiteY4" fmla="*/ 2689046 h 3223463"/>
              <a:gd name="connsiteX5" fmla="*/ 161596 w 2610668"/>
              <a:gd name="connsiteY5" fmla="*/ 2726393 h 3223463"/>
              <a:gd name="connsiteX6" fmla="*/ 236298 w 2610668"/>
              <a:gd name="connsiteY6" fmla="*/ 2857111 h 3223463"/>
              <a:gd name="connsiteX7" fmla="*/ 404378 w 2610668"/>
              <a:gd name="connsiteY7" fmla="*/ 3006502 h 3223463"/>
              <a:gd name="connsiteX8" fmla="*/ 516431 w 2610668"/>
              <a:gd name="connsiteY8" fmla="*/ 3099872 h 3223463"/>
              <a:gd name="connsiteX9" fmla="*/ 553782 w 2610668"/>
              <a:gd name="connsiteY9" fmla="*/ 3155894 h 3223463"/>
              <a:gd name="connsiteX10" fmla="*/ 609808 w 2610668"/>
              <a:gd name="connsiteY10" fmla="*/ 3174568 h 3223463"/>
              <a:gd name="connsiteX11" fmla="*/ 852590 w 2610668"/>
              <a:gd name="connsiteY11" fmla="*/ 3211915 h 3223463"/>
              <a:gd name="connsiteX12" fmla="*/ 1786366 w 2610668"/>
              <a:gd name="connsiteY12" fmla="*/ 3174568 h 3223463"/>
              <a:gd name="connsiteX13" fmla="*/ 1898419 w 2610668"/>
              <a:gd name="connsiteY13" fmla="*/ 3118546 h 3223463"/>
              <a:gd name="connsiteX14" fmla="*/ 2010472 w 2610668"/>
              <a:gd name="connsiteY14" fmla="*/ 3081198 h 3223463"/>
              <a:gd name="connsiteX15" fmla="*/ 2141201 w 2610668"/>
              <a:gd name="connsiteY15" fmla="*/ 3043850 h 3223463"/>
              <a:gd name="connsiteX16" fmla="*/ 2197227 w 2610668"/>
              <a:gd name="connsiteY16" fmla="*/ 3025176 h 3223463"/>
              <a:gd name="connsiteX17" fmla="*/ 2309280 w 2610668"/>
              <a:gd name="connsiteY17" fmla="*/ 2950480 h 3223463"/>
              <a:gd name="connsiteX18" fmla="*/ 2402658 w 2610668"/>
              <a:gd name="connsiteY18" fmla="*/ 2838437 h 3223463"/>
              <a:gd name="connsiteX19" fmla="*/ 2477360 w 2610668"/>
              <a:gd name="connsiteY19" fmla="*/ 2726393 h 3223463"/>
              <a:gd name="connsiteX20" fmla="*/ 2533387 w 2610668"/>
              <a:gd name="connsiteY20" fmla="*/ 2614350 h 3223463"/>
              <a:gd name="connsiteX21" fmla="*/ 2552062 w 2610668"/>
              <a:gd name="connsiteY21" fmla="*/ 2539654 h 3223463"/>
              <a:gd name="connsiteX22" fmla="*/ 2570738 w 2610668"/>
              <a:gd name="connsiteY22" fmla="*/ 2483632 h 3223463"/>
              <a:gd name="connsiteX23" fmla="*/ 2608089 w 2610668"/>
              <a:gd name="connsiteY23" fmla="*/ 2222197 h 3223463"/>
              <a:gd name="connsiteX24" fmla="*/ 2608089 w 2610668"/>
              <a:gd name="connsiteY24" fmla="*/ 168065 h 32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10668" h="3223463">
                <a:moveTo>
                  <a:pt x="49543" y="0"/>
                </a:moveTo>
                <a:cubicBezTo>
                  <a:pt x="43318" y="497971"/>
                  <a:pt x="41350" y="996014"/>
                  <a:pt x="30867" y="1493914"/>
                </a:cubicBezTo>
                <a:cubicBezTo>
                  <a:pt x="15644" y="2216928"/>
                  <a:pt x="-30239" y="1156362"/>
                  <a:pt x="30867" y="2408937"/>
                </a:cubicBezTo>
                <a:cubicBezTo>
                  <a:pt x="33012" y="2452900"/>
                  <a:pt x="42306" y="2496238"/>
                  <a:pt x="49543" y="2539654"/>
                </a:cubicBezTo>
                <a:cubicBezTo>
                  <a:pt x="60233" y="2603788"/>
                  <a:pt x="59370" y="2642852"/>
                  <a:pt x="105569" y="2689046"/>
                </a:cubicBezTo>
                <a:cubicBezTo>
                  <a:pt x="121440" y="2704916"/>
                  <a:pt x="142920" y="2713944"/>
                  <a:pt x="161596" y="2726393"/>
                </a:cubicBezTo>
                <a:cubicBezTo>
                  <a:pt x="180921" y="2765040"/>
                  <a:pt x="206130" y="2823175"/>
                  <a:pt x="236298" y="2857111"/>
                </a:cubicBezTo>
                <a:cubicBezTo>
                  <a:pt x="443849" y="3090585"/>
                  <a:pt x="270565" y="2895001"/>
                  <a:pt x="404378" y="3006502"/>
                </a:cubicBezTo>
                <a:cubicBezTo>
                  <a:pt x="548174" y="3126322"/>
                  <a:pt x="377325" y="3007143"/>
                  <a:pt x="516431" y="3099872"/>
                </a:cubicBezTo>
                <a:cubicBezTo>
                  <a:pt x="528881" y="3118546"/>
                  <a:pt x="536256" y="3141874"/>
                  <a:pt x="553782" y="3155894"/>
                </a:cubicBezTo>
                <a:cubicBezTo>
                  <a:pt x="569154" y="3168191"/>
                  <a:pt x="590591" y="3170298"/>
                  <a:pt x="609808" y="3174568"/>
                </a:cubicBezTo>
                <a:cubicBezTo>
                  <a:pt x="656461" y="3184934"/>
                  <a:pt x="810877" y="3205957"/>
                  <a:pt x="852590" y="3211915"/>
                </a:cubicBezTo>
                <a:cubicBezTo>
                  <a:pt x="1204995" y="3204255"/>
                  <a:pt x="1481492" y="3261668"/>
                  <a:pt x="1786366" y="3174568"/>
                </a:cubicBezTo>
                <a:cubicBezTo>
                  <a:pt x="1929395" y="3133706"/>
                  <a:pt x="1751092" y="3184019"/>
                  <a:pt x="1898419" y="3118546"/>
                </a:cubicBezTo>
                <a:cubicBezTo>
                  <a:pt x="1934397" y="3102557"/>
                  <a:pt x="1973121" y="3093647"/>
                  <a:pt x="2010472" y="3081198"/>
                </a:cubicBezTo>
                <a:cubicBezTo>
                  <a:pt x="2144806" y="3036424"/>
                  <a:pt x="1977050" y="3090747"/>
                  <a:pt x="2141201" y="3043850"/>
                </a:cubicBezTo>
                <a:cubicBezTo>
                  <a:pt x="2160129" y="3038442"/>
                  <a:pt x="2180019" y="3034736"/>
                  <a:pt x="2197227" y="3025176"/>
                </a:cubicBezTo>
                <a:cubicBezTo>
                  <a:pt x="2236468" y="3003377"/>
                  <a:pt x="2309280" y="2950480"/>
                  <a:pt x="2309280" y="2950480"/>
                </a:cubicBezTo>
                <a:cubicBezTo>
                  <a:pt x="2442757" y="2750284"/>
                  <a:pt x="2234885" y="3054126"/>
                  <a:pt x="2402658" y="2838437"/>
                </a:cubicBezTo>
                <a:cubicBezTo>
                  <a:pt x="2430218" y="2803006"/>
                  <a:pt x="2463164" y="2768977"/>
                  <a:pt x="2477360" y="2726393"/>
                </a:cubicBezTo>
                <a:cubicBezTo>
                  <a:pt x="2503134" y="2649080"/>
                  <a:pt x="2485117" y="2686750"/>
                  <a:pt x="2533387" y="2614350"/>
                </a:cubicBezTo>
                <a:cubicBezTo>
                  <a:pt x="2539612" y="2589451"/>
                  <a:pt x="2545011" y="2564331"/>
                  <a:pt x="2552062" y="2539654"/>
                </a:cubicBezTo>
                <a:cubicBezTo>
                  <a:pt x="2557470" y="2520727"/>
                  <a:pt x="2566468" y="2502848"/>
                  <a:pt x="2570738" y="2483632"/>
                </a:cubicBezTo>
                <a:cubicBezTo>
                  <a:pt x="2580218" y="2440977"/>
                  <a:pt x="2607840" y="2251578"/>
                  <a:pt x="2608089" y="2222197"/>
                </a:cubicBezTo>
                <a:cubicBezTo>
                  <a:pt x="2613892" y="1537511"/>
                  <a:pt x="2608089" y="852776"/>
                  <a:pt x="2608089" y="168065"/>
                </a:cubicBezTo>
              </a:path>
            </a:pathLst>
          </a:custGeom>
          <a:ln w="2540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4743581" y="4108264"/>
            <a:ext cx="1725965" cy="1848719"/>
          </a:xfrm>
          <a:custGeom>
            <a:avLst/>
            <a:gdLst>
              <a:gd name="connsiteX0" fmla="*/ 93378 w 1725965"/>
              <a:gd name="connsiteY0" fmla="*/ 0 h 1848719"/>
              <a:gd name="connsiteX1" fmla="*/ 74702 w 1725965"/>
              <a:gd name="connsiteY1" fmla="*/ 112044 h 1848719"/>
              <a:gd name="connsiteX2" fmla="*/ 56027 w 1725965"/>
              <a:gd name="connsiteY2" fmla="*/ 205413 h 1848719"/>
              <a:gd name="connsiteX3" fmla="*/ 37351 w 1725965"/>
              <a:gd name="connsiteY3" fmla="*/ 354805 h 1848719"/>
              <a:gd name="connsiteX4" fmla="*/ 0 w 1725965"/>
              <a:gd name="connsiteY4" fmla="*/ 653588 h 1848719"/>
              <a:gd name="connsiteX5" fmla="*/ 18676 w 1725965"/>
              <a:gd name="connsiteY5" fmla="*/ 1381871 h 1848719"/>
              <a:gd name="connsiteX6" fmla="*/ 37351 w 1725965"/>
              <a:gd name="connsiteY6" fmla="*/ 1437893 h 1848719"/>
              <a:gd name="connsiteX7" fmla="*/ 56027 w 1725965"/>
              <a:gd name="connsiteY7" fmla="*/ 1512588 h 1848719"/>
              <a:gd name="connsiteX8" fmla="*/ 93378 w 1725965"/>
              <a:gd name="connsiteY8" fmla="*/ 1568610 h 1848719"/>
              <a:gd name="connsiteX9" fmla="*/ 205431 w 1725965"/>
              <a:gd name="connsiteY9" fmla="*/ 1699328 h 1848719"/>
              <a:gd name="connsiteX10" fmla="*/ 261458 w 1725965"/>
              <a:gd name="connsiteY10" fmla="*/ 1718001 h 1848719"/>
              <a:gd name="connsiteX11" fmla="*/ 373511 w 1725965"/>
              <a:gd name="connsiteY11" fmla="*/ 1792697 h 1848719"/>
              <a:gd name="connsiteX12" fmla="*/ 429537 w 1725965"/>
              <a:gd name="connsiteY12" fmla="*/ 1830045 h 1848719"/>
              <a:gd name="connsiteX13" fmla="*/ 485564 w 1725965"/>
              <a:gd name="connsiteY13" fmla="*/ 1848719 h 1848719"/>
              <a:gd name="connsiteX14" fmla="*/ 803048 w 1725965"/>
              <a:gd name="connsiteY14" fmla="*/ 1830045 h 1848719"/>
              <a:gd name="connsiteX15" fmla="*/ 896425 w 1725965"/>
              <a:gd name="connsiteY15" fmla="*/ 1811371 h 1848719"/>
              <a:gd name="connsiteX16" fmla="*/ 952452 w 1725965"/>
              <a:gd name="connsiteY16" fmla="*/ 1774023 h 1848719"/>
              <a:gd name="connsiteX17" fmla="*/ 1064505 w 1725965"/>
              <a:gd name="connsiteY17" fmla="*/ 1736675 h 1848719"/>
              <a:gd name="connsiteX18" fmla="*/ 1176558 w 1725965"/>
              <a:gd name="connsiteY18" fmla="*/ 1661980 h 1848719"/>
              <a:gd name="connsiteX19" fmla="*/ 1232584 w 1725965"/>
              <a:gd name="connsiteY19" fmla="*/ 1624632 h 1848719"/>
              <a:gd name="connsiteX20" fmla="*/ 1288611 w 1725965"/>
              <a:gd name="connsiteY20" fmla="*/ 1568610 h 1848719"/>
              <a:gd name="connsiteX21" fmla="*/ 1363313 w 1725965"/>
              <a:gd name="connsiteY21" fmla="*/ 1419219 h 1848719"/>
              <a:gd name="connsiteX22" fmla="*/ 1456691 w 1725965"/>
              <a:gd name="connsiteY22" fmla="*/ 1288501 h 1848719"/>
              <a:gd name="connsiteX23" fmla="*/ 1512717 w 1725965"/>
              <a:gd name="connsiteY23" fmla="*/ 1101762 h 1848719"/>
              <a:gd name="connsiteX24" fmla="*/ 1550068 w 1725965"/>
              <a:gd name="connsiteY24" fmla="*/ 1045740 h 1848719"/>
              <a:gd name="connsiteX25" fmla="*/ 1624770 w 1725965"/>
              <a:gd name="connsiteY25" fmla="*/ 877675 h 1848719"/>
              <a:gd name="connsiteX26" fmla="*/ 1662121 w 1725965"/>
              <a:gd name="connsiteY26" fmla="*/ 728283 h 1848719"/>
              <a:gd name="connsiteX27" fmla="*/ 1699472 w 1725965"/>
              <a:gd name="connsiteY27" fmla="*/ 616240 h 1848719"/>
              <a:gd name="connsiteX28" fmla="*/ 1718148 w 1725965"/>
              <a:gd name="connsiteY28" fmla="*/ 1848719 h 184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25965" h="1848719">
                <a:moveTo>
                  <a:pt x="93378" y="0"/>
                </a:moveTo>
                <a:cubicBezTo>
                  <a:pt x="87153" y="37348"/>
                  <a:pt x="81476" y="74792"/>
                  <a:pt x="74702" y="112044"/>
                </a:cubicBezTo>
                <a:cubicBezTo>
                  <a:pt x="69024" y="143271"/>
                  <a:pt x="60854" y="174043"/>
                  <a:pt x="56027" y="205413"/>
                </a:cubicBezTo>
                <a:cubicBezTo>
                  <a:pt x="48395" y="255014"/>
                  <a:pt x="43984" y="305060"/>
                  <a:pt x="37351" y="354805"/>
                </a:cubicBezTo>
                <a:cubicBezTo>
                  <a:pt x="1823" y="621240"/>
                  <a:pt x="34910" y="339431"/>
                  <a:pt x="0" y="653588"/>
                </a:cubicBezTo>
                <a:cubicBezTo>
                  <a:pt x="6225" y="896349"/>
                  <a:pt x="7124" y="1139305"/>
                  <a:pt x="18676" y="1381871"/>
                </a:cubicBezTo>
                <a:cubicBezTo>
                  <a:pt x="19612" y="1401533"/>
                  <a:pt x="31943" y="1418966"/>
                  <a:pt x="37351" y="1437893"/>
                </a:cubicBezTo>
                <a:cubicBezTo>
                  <a:pt x="44402" y="1462570"/>
                  <a:pt x="45916" y="1488999"/>
                  <a:pt x="56027" y="1512588"/>
                </a:cubicBezTo>
                <a:cubicBezTo>
                  <a:pt x="64869" y="1533217"/>
                  <a:pt x="80332" y="1550347"/>
                  <a:pt x="93378" y="1568610"/>
                </a:cubicBezTo>
                <a:cubicBezTo>
                  <a:pt x="116916" y="1601561"/>
                  <a:pt x="168409" y="1674649"/>
                  <a:pt x="205431" y="1699328"/>
                </a:cubicBezTo>
                <a:cubicBezTo>
                  <a:pt x="221811" y="1710247"/>
                  <a:pt x="242782" y="1711777"/>
                  <a:pt x="261458" y="1718001"/>
                </a:cubicBezTo>
                <a:lnTo>
                  <a:pt x="373511" y="1792697"/>
                </a:lnTo>
                <a:cubicBezTo>
                  <a:pt x="392186" y="1805146"/>
                  <a:pt x="408244" y="1822948"/>
                  <a:pt x="429537" y="1830045"/>
                </a:cubicBezTo>
                <a:lnTo>
                  <a:pt x="485564" y="1848719"/>
                </a:lnTo>
                <a:cubicBezTo>
                  <a:pt x="591392" y="1842494"/>
                  <a:pt x="697472" y="1839642"/>
                  <a:pt x="803048" y="1830045"/>
                </a:cubicBezTo>
                <a:cubicBezTo>
                  <a:pt x="834660" y="1827171"/>
                  <a:pt x="866704" y="1822516"/>
                  <a:pt x="896425" y="1811371"/>
                </a:cubicBezTo>
                <a:cubicBezTo>
                  <a:pt x="917441" y="1803491"/>
                  <a:pt x="931941" y="1783138"/>
                  <a:pt x="952452" y="1774023"/>
                </a:cubicBezTo>
                <a:cubicBezTo>
                  <a:pt x="988430" y="1758034"/>
                  <a:pt x="1031745" y="1758513"/>
                  <a:pt x="1064505" y="1736675"/>
                </a:cubicBezTo>
                <a:lnTo>
                  <a:pt x="1176558" y="1661980"/>
                </a:lnTo>
                <a:cubicBezTo>
                  <a:pt x="1195233" y="1649531"/>
                  <a:pt x="1216713" y="1640502"/>
                  <a:pt x="1232584" y="1624632"/>
                </a:cubicBezTo>
                <a:lnTo>
                  <a:pt x="1288611" y="1568610"/>
                </a:lnTo>
                <a:cubicBezTo>
                  <a:pt x="1313512" y="1518813"/>
                  <a:pt x="1332428" y="1465543"/>
                  <a:pt x="1363313" y="1419219"/>
                </a:cubicBezTo>
                <a:cubicBezTo>
                  <a:pt x="1417930" y="1337301"/>
                  <a:pt x="1387197" y="1381152"/>
                  <a:pt x="1456691" y="1288501"/>
                </a:cubicBezTo>
                <a:cubicBezTo>
                  <a:pt x="1467131" y="1246743"/>
                  <a:pt x="1494528" y="1129043"/>
                  <a:pt x="1512717" y="1101762"/>
                </a:cubicBezTo>
                <a:lnTo>
                  <a:pt x="1550068" y="1045740"/>
                </a:lnTo>
                <a:cubicBezTo>
                  <a:pt x="1606258" y="764819"/>
                  <a:pt x="1518899" y="1131745"/>
                  <a:pt x="1624770" y="877675"/>
                </a:cubicBezTo>
                <a:cubicBezTo>
                  <a:pt x="1644514" y="830294"/>
                  <a:pt x="1645888" y="776979"/>
                  <a:pt x="1662121" y="728283"/>
                </a:cubicBezTo>
                <a:lnTo>
                  <a:pt x="1699472" y="616240"/>
                </a:lnTo>
                <a:cubicBezTo>
                  <a:pt x="1744883" y="-291890"/>
                  <a:pt x="1718148" y="118112"/>
                  <a:pt x="1718148" y="1848719"/>
                </a:cubicBezTo>
              </a:path>
            </a:pathLst>
          </a:custGeom>
          <a:ln w="2540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40" y="1027066"/>
            <a:ext cx="1514954" cy="15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 0.14571 C -0.01597 0.2752 -0.02256 0.40468 -0.00729 0.48089 C 0.00798 0.5571 0.04146 0.58421 0.08258 0.60366 C 0.12369 0.62312 0.20194 0.61617 0.23976 0.5981 C 0.27758 0.58004 0.29753 0.57123 0.30916 0.49456 C 0.32078 0.41789 0.30916 0.19806 0.30916 0.1376 " pathEditMode="relative" ptsTypes="aaaaaA"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64 0.34191 C 0.42574 0.40329 0.42002 0.46468 0.42539 0.50823 C 0.43077 0.55178 0.44309 0.58953 0.46426 0.60366 C 0.48542 0.61779 0.52723 0.61826 0.55204 0.59278 C 0.57685 0.5673 0.60149 0.49271 0.61328 0.45101 C 0.62508 0.40932 0.62231 0.31457 0.62335 0.34191 C 0.62439 0.36924 0.62005 0.56915 0.61936 0.61455 " pathEditMode="relative" ptsTypes="aaaaa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0" y="478860"/>
            <a:ext cx="9013271" cy="19389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ES" sz="6000" b="1" dirty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Cooper Black"/>
                <a:cs typeface="Cooper Black"/>
              </a:rPr>
              <a:t>COMIENZA CON “U”</a:t>
            </a:r>
          </a:p>
        </p:txBody>
      </p:sp>
    </p:spTree>
    <p:extLst>
      <p:ext uri="{BB962C8B-B14F-4D97-AF65-F5344CB8AC3E}">
        <p14:creationId xmlns:p14="http://schemas.microsoft.com/office/powerpoint/2010/main" val="336923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2188" l="6250" r="9359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7143" y="2392995"/>
            <a:ext cx="3391678" cy="339167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266" y="172479"/>
            <a:ext cx="2351986" cy="235198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323666" y="2878151"/>
            <a:ext cx="2774949" cy="2421366"/>
          </a:xfrm>
          <a:prstGeom prst="rect">
            <a:avLst/>
          </a:prstGeom>
        </p:spPr>
      </p:pic>
      <p:pic>
        <p:nvPicPr>
          <p:cNvPr id="2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23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70838" y="1078291"/>
            <a:ext cx="812800" cy="812800"/>
          </a:xfrm>
          <a:prstGeom prst="rect">
            <a:avLst/>
          </a:prstGeom>
        </p:spPr>
      </p:pic>
      <p:pic>
        <p:nvPicPr>
          <p:cNvPr id="24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5815" y="408883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752" r="89894">
                        <a14:foregroundMark x1="38121" y1="56915" x2="57979" y2="55496"/>
                      </a14:backgroundRemoval>
                    </a14:imgEffect>
                  </a14:imgLayer>
                </a14:imgProps>
              </a:ext>
            </a:extLst>
          </a:blip>
          <a:srcRect l="18188" r="10463"/>
          <a:stretch/>
        </p:blipFill>
        <p:spPr>
          <a:xfrm>
            <a:off x="111250" y="1451138"/>
            <a:ext cx="3091916" cy="4333535"/>
          </a:xfrm>
          <a:prstGeom prst="rect">
            <a:avLst/>
          </a:prstGeom>
        </p:spPr>
      </p:pic>
      <p:pic>
        <p:nvPicPr>
          <p:cNvPr id="13" name="Imagen 12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261052"/>
            <a:ext cx="2351986" cy="23519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66529" y1="2825" x2="56198" y2="115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66" y="2476506"/>
            <a:ext cx="2204425" cy="322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7222" y1="5000" x2="40889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9067" y="1911072"/>
            <a:ext cx="3112539" cy="380421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159067" y="2383346"/>
            <a:ext cx="2774949" cy="2421366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7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7823" y="1340450"/>
            <a:ext cx="812800" cy="812800"/>
          </a:xfrm>
          <a:prstGeom prst="rect">
            <a:avLst/>
          </a:prstGeom>
        </p:spPr>
      </p:pic>
      <p:pic>
        <p:nvPicPr>
          <p:cNvPr id="18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56531" y="3276034"/>
            <a:ext cx="812800" cy="8128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6292" y="1891091"/>
            <a:ext cx="4332720" cy="419969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5157" y="395806"/>
            <a:ext cx="2351986" cy="23519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5146" y="2307436"/>
            <a:ext cx="2738747" cy="356279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71606" y="395806"/>
            <a:ext cx="2351986" cy="2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02" b="93128" l="3022" r="95330">
                        <a14:foregroundMark x1="65659" y1="32938" x2="67857" y2="490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178" y="3237649"/>
            <a:ext cx="2980263" cy="2793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157" y="313598"/>
            <a:ext cx="2351986" cy="23519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3183" y="383497"/>
            <a:ext cx="2351986" cy="2351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56" b="94889" l="10000" r="90000"/>
                    </a14:imgEffect>
                  </a14:imgLayer>
                </a14:imgProps>
              </a:ext>
            </a:extLst>
          </a:blip>
          <a:srcRect l="14316" t="7285" r="14633" b="9582"/>
          <a:stretch/>
        </p:blipFill>
        <p:spPr>
          <a:xfrm>
            <a:off x="3041303" y="3315898"/>
            <a:ext cx="2209353" cy="2421366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90366" y="1078291"/>
            <a:ext cx="812800" cy="812800"/>
          </a:xfrm>
          <a:prstGeom prst="rect">
            <a:avLst/>
          </a:prstGeom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72369" y="1637091"/>
            <a:ext cx="812800" cy="812800"/>
          </a:xfrm>
          <a:prstGeom prst="rect">
            <a:avLst/>
          </a:prstGeom>
        </p:spPr>
      </p:pic>
      <p:pic>
        <p:nvPicPr>
          <p:cNvPr id="17" name="y2mate.com - Sonido de chiste malo cua cua cua cuaaaa_lfppt_pEBS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37856" y="5624406"/>
            <a:ext cx="812800" cy="81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64" b="98085" l="10000" r="90000">
                        <a14:foregroundMark x1="61333" y1="30426" x2="60167" y2="35106"/>
                      </a14:backgroundRemoval>
                    </a14:imgEffect>
                  </a14:imgLayer>
                </a14:imgProps>
              </a:ext>
            </a:extLst>
          </a:blip>
          <a:srcRect l="24414" t="3277" r="26005"/>
          <a:stretch/>
        </p:blipFill>
        <p:spPr>
          <a:xfrm>
            <a:off x="95637" y="2449891"/>
            <a:ext cx="2526755" cy="38612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667" b="90000" l="1105" r="100000">
                        <a14:foregroundMark x1="18785" y1="20667" x2="16022" y2="67333"/>
                        <a14:foregroundMark x1="9945" y1="36000" x2="7735" y2="41333"/>
                        <a14:foregroundMark x1="8840" y1="70667" x2="14917" y2="74667"/>
                        <a14:foregroundMark x1="11050" y1="80000" x2="11602" y2="88667"/>
                        <a14:foregroundMark x1="34254" y1="69333" x2="43646" y2="69333"/>
                        <a14:foregroundMark x1="50276" y1="68000" x2="57459" y2="69333"/>
                        <a14:foregroundMark x1="67956" y1="67333" x2="79558" y2="67333"/>
                        <a14:foregroundMark x1="37017" y1="46000" x2="46961" y2="46000"/>
                        <a14:foregroundMark x1="32044" y1="32000" x2="38674" y2="32000"/>
                        <a14:foregroundMark x1="12155" y1="14667" x2="26519" y2="1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438" y="2350478"/>
            <a:ext cx="3398944" cy="396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75824" y="3298095"/>
            <a:ext cx="6835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FF6600"/>
                </a:solidFill>
                <a:latin typeface="Cooper Black"/>
                <a:cs typeface="Cooper Black"/>
              </a:rPr>
              <a:t>SEGMENTACIÓN SILÁBICA</a:t>
            </a:r>
          </a:p>
        </p:txBody>
      </p:sp>
    </p:spTree>
    <p:extLst>
      <p:ext uri="{BB962C8B-B14F-4D97-AF65-F5344CB8AC3E}">
        <p14:creationId xmlns:p14="http://schemas.microsoft.com/office/powerpoint/2010/main" val="399298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0653" y="4481743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0125" y="4481743"/>
            <a:ext cx="1802932" cy="1802932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9" name="Imagen 8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3" r="28161" b="50122"/>
          <a:stretch/>
        </p:blipFill>
        <p:spPr bwMode="auto">
          <a:xfrm>
            <a:off x="1865921" y="1031875"/>
            <a:ext cx="2074614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9" b="50122"/>
          <a:stretch/>
        </p:blipFill>
        <p:spPr bwMode="auto">
          <a:xfrm>
            <a:off x="4203585" y="1031875"/>
            <a:ext cx="1979472" cy="3449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1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0769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6954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13" name="Imagen 12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31" t="49740" r="17595"/>
          <a:stretch/>
        </p:blipFill>
        <p:spPr bwMode="auto">
          <a:xfrm>
            <a:off x="1849220" y="905782"/>
            <a:ext cx="1924481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91" b="100000" l="63830" r="100000">
                        <a14:foregroundMark x1="73227" y1="58392" x2="74113" y2="59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848" t="49740"/>
          <a:stretch/>
        </p:blipFill>
        <p:spPr bwMode="auto">
          <a:xfrm>
            <a:off x="4076954" y="905782"/>
            <a:ext cx="2075995" cy="3500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7656" y="4406056"/>
            <a:ext cx="1802932" cy="1802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379" y="4406056"/>
            <a:ext cx="1802932" cy="1802932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</a:p>
        </p:txBody>
      </p:sp>
      <p:pic>
        <p:nvPicPr>
          <p:cNvPr id="12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1891091"/>
            <a:ext cx="812800" cy="812800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5" t="-1" r="29705" b="50274"/>
          <a:stretch/>
        </p:blipFill>
        <p:spPr bwMode="auto">
          <a:xfrm>
            <a:off x="2075997" y="597566"/>
            <a:ext cx="1864538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6" t="-1" b="50274"/>
          <a:stretch/>
        </p:blipFill>
        <p:spPr bwMode="auto">
          <a:xfrm>
            <a:off x="4240588" y="597566"/>
            <a:ext cx="1853025" cy="380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429494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7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85" y="4432515"/>
            <a:ext cx="1802932" cy="180293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9274" y="4432515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322" y="4432515"/>
            <a:ext cx="1802932" cy="1802932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</a:p>
        </p:txBody>
      </p:sp>
      <p:pic>
        <p:nvPicPr>
          <p:cNvPr id="19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1200" y="2066125"/>
            <a:ext cx="812800" cy="812800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4" r="36014" b="50753"/>
          <a:stretch/>
        </p:blipFill>
        <p:spPr bwMode="auto">
          <a:xfrm>
            <a:off x="886342" y="539963"/>
            <a:ext cx="1541475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5" r="21444" b="50753"/>
          <a:stretch/>
        </p:blipFill>
        <p:spPr bwMode="auto">
          <a:xfrm>
            <a:off x="2689274" y="539963"/>
            <a:ext cx="1288611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1" b="50753"/>
          <a:stretch/>
        </p:blipFill>
        <p:spPr bwMode="auto">
          <a:xfrm>
            <a:off x="4292674" y="539963"/>
            <a:ext cx="1758193" cy="3811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61631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7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32027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944" y="4495234"/>
            <a:ext cx="1802932" cy="180293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8720" y="4495234"/>
            <a:ext cx="1802932" cy="18029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50335" y="4495234"/>
            <a:ext cx="1802932" cy="1802932"/>
          </a:xfrm>
          <a:prstGeom prst="rect">
            <a:avLst/>
          </a:prstGeom>
        </p:spPr>
      </p:pic>
      <p:pic>
        <p:nvPicPr>
          <p:cNvPr id="15" name="y2mate.com - ACIERTO _ Efecto de sonido (Pasapalabra) [Antena 3]_LrLhGyfSMK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1103" y="2175884"/>
            <a:ext cx="812800" cy="8128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/>
          <a:srcRect r="78925"/>
          <a:stretch/>
        </p:blipFill>
        <p:spPr>
          <a:xfrm>
            <a:off x="802332" y="641193"/>
            <a:ext cx="1476082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67" y="4495234"/>
            <a:ext cx="1802932" cy="18029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23352" r="55194"/>
          <a:stretch/>
        </p:blipFill>
        <p:spPr>
          <a:xfrm>
            <a:off x="2437876" y="641193"/>
            <a:ext cx="1502658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/>
          <a:srcRect l="47739" r="26664"/>
          <a:stretch/>
        </p:blipFill>
        <p:spPr>
          <a:xfrm>
            <a:off x="4145965" y="641193"/>
            <a:ext cx="1792849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7"/>
          <a:srcRect l="77912"/>
          <a:stretch/>
        </p:blipFill>
        <p:spPr>
          <a:xfrm>
            <a:off x="6259310" y="641193"/>
            <a:ext cx="1547055" cy="3854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Elipse 19"/>
          <p:cNvSpPr/>
          <p:nvPr/>
        </p:nvSpPr>
        <p:spPr>
          <a:xfrm>
            <a:off x="6259311" y="446481"/>
            <a:ext cx="2884689" cy="269694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900" b="1" dirty="0">
                <a:solidFill>
                  <a:srgbClr val="0000FF"/>
                </a:solidFill>
                <a:latin typeface="Comic Sans MS"/>
                <a:cs typeface="Comic Sans M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1887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7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theme/theme1.xml><?xml version="1.0" encoding="utf-8"?>
<a:theme xmlns:a="http://schemas.openxmlformats.org/drawingml/2006/main" name="Tema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Tema2.thmx</Template>
  <TotalTime>470</TotalTime>
  <Words>18</Words>
  <Application>Microsoft Macintosh PowerPoint</Application>
  <PresentationFormat>Presentación en pantalla (4:3)</PresentationFormat>
  <Paragraphs>10</Paragraphs>
  <Slides>13</Slides>
  <Notes>0</Notes>
  <HiddenSlides>0</HiddenSlides>
  <MMClips>16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Comic Sans MS</vt:lpstr>
      <vt:lpstr>Cooper Black</vt:lpstr>
      <vt:lpstr>Tema2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APRENDEMOS CON LA VOCAL</dc:title>
  <dc:creator>Katherine Mena</dc:creator>
  <cp:lastModifiedBy>Soledad Vidal</cp:lastModifiedBy>
  <cp:revision>51</cp:revision>
  <dcterms:created xsi:type="dcterms:W3CDTF">2020-06-15T22:08:37Z</dcterms:created>
  <dcterms:modified xsi:type="dcterms:W3CDTF">2020-09-03T20:51:20Z</dcterms:modified>
</cp:coreProperties>
</file>