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3" r:id="rId18"/>
    <p:sldId id="276" r:id="rId19"/>
    <p:sldId id="275" r:id="rId20"/>
    <p:sldId id="277" r:id="rId21"/>
    <p:sldId id="281" r:id="rId22"/>
    <p:sldId id="278" r:id="rId23"/>
    <p:sldId id="279" r:id="rId24"/>
    <p:sldId id="282" r:id="rId25"/>
    <p:sldId id="280" r:id="rId26"/>
    <p:sldId id="283" r:id="rId27"/>
    <p:sldId id="284" r:id="rId28"/>
    <p:sldId id="285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1"/>
  </p:normalViewPr>
  <p:slideViewPr>
    <p:cSldViewPr snapToGrid="0" snapToObjects="1">
      <p:cViewPr>
        <p:scale>
          <a:sx n="100" d="100"/>
          <a:sy n="100" d="100"/>
        </p:scale>
        <p:origin x="100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B4416-CFFF-9549-8E2E-1E61F3AA18DD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FAE43-5CE9-9144-9E33-D6D78B4298A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197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Captura de Pantalla 2020-09-06 a la(s) 18.35.55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6667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537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16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910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2195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2883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382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AE43-5CE9-9144-9E33-D6D78B4298A9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3930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6EC08-3AA4-C54D-876E-7E18C9540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AC8E63-EC3A-7F4F-B087-C50F430034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92D37D-AB45-ED44-BF47-1F8157C8E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931355-4FF4-124A-A8F4-851B0F103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D4AA4B-6DF8-B24C-8EB8-310B1D9A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632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6C46AF-987B-B04C-91B0-DA4797CAE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A24B47-DA08-ED48-80E2-021251276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423A38-0ED7-F747-B810-07A62D5B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8161D1-73D7-204C-A0F1-0E0A12FD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591253-19DC-E140-B308-62A3D4B25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728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D51FB-830A-684C-8900-DC514E875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33E795-3356-C140-9FD4-FA6F4F849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250189-71D8-344B-BAFD-8E88B8FB7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AAFFD5-A137-EB4E-A94B-87CEF1DA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1ECBD1-462C-6647-9DDA-AB03FEB0F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903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697078-2016-3D44-AC60-58973BBC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0BC243-5DBF-924C-A7DE-F195DA78D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C1C3E6-9448-884C-83C5-41FC40921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B7D800-0C07-6F4F-8126-A207026A5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F25932-EC65-7741-A006-A703D4773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311C99-EF7A-6C4B-A062-F395DF517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6107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E0E08-3645-E54C-B55E-FA28C7CB2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C29AEF-574D-E941-BD56-1B77FA3C0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9C7098-BE83-5647-819F-56E8805A9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A3138CE-3024-2A4F-A64B-0010117EBC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688D0F-AE14-E64F-A4DB-EE635ADE7E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C36793A-752C-834B-901A-B5596FF79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6751A28-6E76-E54F-9875-D598AA1D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EBB1740-D06C-D54E-8449-89FF49AD1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863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19239-D652-7947-88B1-AAE335259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3D5F69-867C-9440-9E3C-D433D9B2D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8F6B0E-15F4-DB4B-9454-E191CDF2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4F9BB9-7A64-EE4A-99DB-2520732F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971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63BB04-9919-0A41-A813-25D19CFA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FE7090E-73E1-C74B-9899-5E3108640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D0D8F2-3540-8247-BF28-25AA78FD8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750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0E083-B8E7-3E4D-A635-B673D398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181F26-D6A8-6546-91BC-22D1E8E83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B022E0-1DE9-9D4A-BFA0-2C8FA2DBC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37111B-8D75-5045-A5C4-EB400B4A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3EFEE6-4D1B-734D-8116-178D4B67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E9F130-E988-1C42-80F3-0DD4F1AA4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076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1BFDA-E348-7A4B-B0F1-8FD37EDA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E40E3BE-748F-D94B-A0C8-56B3DBE89A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AC3D43-36E6-2F43-BDAA-1732A2AC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FF6063-CE96-C443-BBE9-C83C3E8C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C641F4-73FC-EA49-B91E-D08E880D5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8AF405-D153-C84D-B885-DE0DF23F4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720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3C420-E512-7F40-B949-91006BC3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1ADBBE-D1AA-B742-9C7F-3DF2494FF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D75D25-9271-C142-BCD4-DCFC93A43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15083E-4EA7-0442-B8B3-B3EC8FD2D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D033B7-D44E-224E-B61D-2B3A75CF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220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05A0B-AE4C-C844-A07A-B0046FE4C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33D048-1DD7-5C46-9262-EC4CCEB15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3C55D-61BA-D642-BBB4-53DF80256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865688-617D-BC4D-AB71-537CC47A4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536385-86D3-DB4D-9587-D51BDE16A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327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46991EB-39E6-6348-B414-79E788380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AF1466-DA8A-D340-BFC3-0D9E8F18C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52A2B-F8EE-434E-963C-3AB12661F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D531-AB5B-D94A-AF19-E0EC59E6F1D3}" type="datetimeFigureOut">
              <a:rPr lang="es-CL" smtClean="0"/>
              <a:t>06-09-20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067D4-B2AA-BF42-82A9-004C005B0E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87C5C1-D629-A245-B1C6-8ED44A915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EC0B2-61AE-D04F-BBF7-1424DC115F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948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microsoft.com/office/2007/relationships/hdphoto" Target="../media/hdphoto2.wdp"/><Relationship Id="rId5" Type="http://schemas.openxmlformats.org/officeDocument/2006/relationships/image" Target="../media/image1.jpe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6.png"/><Relationship Id="rId15" Type="http://schemas.openxmlformats.org/officeDocument/2006/relationships/image" Target="../media/image12.jpe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.png"/><Relationship Id="rId1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microsoft.com/office/2007/relationships/hdphoto" Target="../media/hdphoto6.wdp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0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12" Type="http://schemas.openxmlformats.org/officeDocument/2006/relationships/image" Target="../media/image2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11" Type="http://schemas.openxmlformats.org/officeDocument/2006/relationships/image" Target="../media/image20.jpeg"/><Relationship Id="rId5" Type="http://schemas.openxmlformats.org/officeDocument/2006/relationships/image" Target="../media/image15.png"/><Relationship Id="rId10" Type="http://schemas.openxmlformats.org/officeDocument/2006/relationships/image" Target="../media/image19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2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2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1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7.xml"/><Relationship Id="rId9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13.wdp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38.png"/><Relationship Id="rId10" Type="http://schemas.openxmlformats.org/officeDocument/2006/relationships/image" Target="../media/image40.jpeg"/><Relationship Id="rId4" Type="http://schemas.openxmlformats.org/officeDocument/2006/relationships/image" Target="../media/image37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microsoft.com/office/2007/relationships/hdphoto" Target="../media/hdphoto15.wdp"/><Relationship Id="rId5" Type="http://schemas.openxmlformats.org/officeDocument/2006/relationships/image" Target="../media/image41.pn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45.pn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gif"/><Relationship Id="rId4" Type="http://schemas.openxmlformats.org/officeDocument/2006/relationships/image" Target="../media/image2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49.pn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microsoft.com/office/2007/relationships/hdphoto" Target="../media/hdphoto15.wdp"/><Relationship Id="rId5" Type="http://schemas.openxmlformats.org/officeDocument/2006/relationships/image" Target="../media/image41.pn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microsoft.com/office/2007/relationships/hdphoto" Target="../media/hdphoto16.wdp"/><Relationship Id="rId5" Type="http://schemas.microsoft.com/office/2007/relationships/hdphoto" Target="../media/hdphoto13.wdp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5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scargar 2048x1152 En colores pastel, azul claro, rosa claro fondo de  pantalla">
            <a:extLst>
              <a:ext uri="{FF2B5EF4-FFF2-40B4-BE49-F238E27FC236}">
                <a16:creationId xmlns:a16="http://schemas.microsoft.com/office/drawing/2014/main" id="{135DA4BB-B072-4745-A1AC-ED48BD432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A0F9F48-5FDA-574F-BD56-42E743441929}"/>
              </a:ext>
            </a:extLst>
          </p:cNvPr>
          <p:cNvSpPr/>
          <p:nvPr/>
        </p:nvSpPr>
        <p:spPr>
          <a:xfrm>
            <a:off x="940070" y="2913994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Unidad: La cultura de mi país.</a:t>
            </a:r>
          </a:p>
          <a:p>
            <a:pPr algn="ctr"/>
            <a:r>
              <a:rPr lang="es-ES" sz="13800" b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Chile</a:t>
            </a:r>
          </a:p>
        </p:txBody>
      </p:sp>
      <p:pic>
        <p:nvPicPr>
          <p:cNvPr id="6" name="Audio2.m4a" descr="Audio2.m4a">
            <a:hlinkClick r:id="" action="ppaction://media"/>
            <a:extLst>
              <a:ext uri="{FF2B5EF4-FFF2-40B4-BE49-F238E27FC236}">
                <a16:creationId xmlns:a16="http://schemas.microsoft.com/office/drawing/2014/main" id="{C2356057-71DD-CD4A-9B19-6B3B6E8D1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1035378"/>
            <a:ext cx="812800" cy="812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AC6BE6-3C2D-8740-96D3-9AD8275E9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61" b="97645" l="7059" r="97059">
                        <a14:foregroundMark x1="7059" y1="36051" x2="15098" y2="36775"/>
                        <a14:foregroundMark x1="15098" y1="36775" x2="15490" y2="36957"/>
                        <a14:foregroundMark x1="13529" y1="43297" x2="14118" y2="35870"/>
                        <a14:foregroundMark x1="14118" y1="35870" x2="17843" y2="29529"/>
                        <a14:foregroundMark x1="17843" y1="29529" x2="17843" y2="29348"/>
                        <a14:foregroundMark x1="13529" y1="30435" x2="17647" y2="31703"/>
                        <a14:foregroundMark x1="14314" y1="43659" x2="14902" y2="31341"/>
                        <a14:foregroundMark x1="18235" y1="38225" x2="25490" y2="35507"/>
                        <a14:foregroundMark x1="25490" y1="35507" x2="27451" y2="30072"/>
                        <a14:foregroundMark x1="29563" y1="17359" x2="30196" y2="18659"/>
                        <a14:foregroundMark x1="29129" y1="16468" x2="29269" y2="16757"/>
                        <a14:foregroundMark x1="28431" y1="15036" x2="28479" y2="15135"/>
                        <a14:foregroundMark x1="28382" y1="19609" x2="29608" y2="19928"/>
                        <a14:foregroundMark x1="27570" y1="19398" x2="28147" y2="19548"/>
                        <a14:foregroundMark x1="26336" y1="19077" x2="26531" y2="19128"/>
                        <a14:foregroundMark x1="33529" y1="18478" x2="47059" y2="10507"/>
                        <a14:foregroundMark x1="47059" y1="10507" x2="49412" y2="10326"/>
                        <a14:foregroundMark x1="46275" y1="8877" x2="62353" y2="10688"/>
                        <a14:foregroundMark x1="60616" y1="7393" x2="63922" y2="8333"/>
                        <a14:foregroundMark x1="33017" y1="12355" x2="39072" y2="8900"/>
                        <a14:foregroundMark x1="86471" y1="41848" x2="93137" y2="37319"/>
                        <a14:foregroundMark x1="93137" y1="37319" x2="95294" y2="34420"/>
                        <a14:foregroundMark x1="88235" y1="34239" x2="86275" y2="28442"/>
                        <a14:foregroundMark x1="91765" y1="35688" x2="97059" y2="34239"/>
                        <a14:foregroundMark x1="57059" y1="97645" x2="57059" y2="82790"/>
                        <a14:foregroundMark x1="57059" y1="82790" x2="57451" y2="82428"/>
                        <a14:foregroundMark x1="18235" y1="34783" x2="18235" y2="30254"/>
                        <a14:foregroundMark x1="90392" y1="33514" x2="90392" y2="31522"/>
                        <a14:backgroundMark x1="31765" y1="9420" x2="45490" y2="2717"/>
                        <a14:backgroundMark x1="29804" y1="8514" x2="34902" y2="5616"/>
                        <a14:backgroundMark x1="30588" y1="12862" x2="36471" y2="7609"/>
                        <a14:backgroundMark x1="36471" y1="7609" x2="43725" y2="5072"/>
                        <a14:backgroundMark x1="43725" y1="5072" x2="59216" y2="4529"/>
                        <a14:backgroundMark x1="59216" y1="4529" x2="66667" y2="5254"/>
                        <a14:backgroundMark x1="66667" y1="5254" x2="66667" y2="5072"/>
                        <a14:backgroundMark x1="27647" y1="9601" x2="31765" y2="7065"/>
                        <a14:backgroundMark x1="26471" y1="19384" x2="23922" y2="16486"/>
                        <a14:backgroundMark x1="22549" y1="19928" x2="25294" y2="13225"/>
                        <a14:backgroundMark x1="25294" y1="13225" x2="25686" y2="13043"/>
                        <a14:backgroundMark x1="23529" y1="19384" x2="27647" y2="12862"/>
                        <a14:backgroundMark x1="28431" y1="18841" x2="31569" y2="12862"/>
                        <a14:backgroundMark x1="27843" y1="17210" x2="30196" y2="10507"/>
                        <a14:backgroundMark x1="30196" y1="10507" x2="30392" y2="10326"/>
                        <a14:backgroundMark x1="28235" y1="16123" x2="29020" y2="15761"/>
                        <a14:backgroundMark x1="28627" y1="16667" x2="26863" y2="13043"/>
                        <a14:backgroundMark x1="28627" y1="17391" x2="28235" y2="13406"/>
                        <a14:backgroundMark x1="27647" y1="17029" x2="29216" y2="16304"/>
                        <a14:backgroundMark x1="28824" y1="17391" x2="28824" y2="13768"/>
                        <a14:backgroundMark x1="23333" y1="20290" x2="25490" y2="15399"/>
                        <a14:backgroundMark x1="23529" y1="19746" x2="25686" y2="17210"/>
                        <a14:backgroundMark x1="21569" y1="19384" x2="24902" y2="18478"/>
                        <a14:backgroundMark x1="65490" y1="6522" x2="73529" y2="8333"/>
                        <a14:backgroundMark x1="73529" y1="8333" x2="81176" y2="19565"/>
                        <a14:backgroundMark x1="76863" y1="19022" x2="77059" y2="13949"/>
                        <a14:backgroundMark x1="81961" y1="21196" x2="81961" y2="16667"/>
                        <a14:backgroundMark x1="80196" y1="20471" x2="84706" y2="163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0873" y="2690648"/>
            <a:ext cx="3889885" cy="4210228"/>
          </a:xfrm>
          <a:prstGeom prst="rect">
            <a:avLst/>
          </a:prstGeom>
        </p:spPr>
      </p:pic>
      <p:pic>
        <p:nvPicPr>
          <p:cNvPr id="1030" name="Picture 6" descr="volantin - Alca Computación">
            <a:extLst>
              <a:ext uri="{FF2B5EF4-FFF2-40B4-BE49-F238E27FC236}">
                <a16:creationId xmlns:a16="http://schemas.microsoft.com/office/drawing/2014/main" id="{AFF33856-9C02-DC46-BBC7-F65DC4060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57166">
            <a:off x="12664339" y="-283990"/>
            <a:ext cx="1161380" cy="197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l Huaso Chileno: Cultural Spanish Activities for Class">
            <a:extLst>
              <a:ext uri="{FF2B5EF4-FFF2-40B4-BE49-F238E27FC236}">
                <a16:creationId xmlns:a16="http://schemas.microsoft.com/office/drawing/2014/main" id="{E461531E-1211-1047-A279-4106E4E13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741" l="10000" r="90000">
                        <a14:foregroundMark x1="20521" y1="50370" x2="17604" y2="44630"/>
                        <a14:foregroundMark x1="17604" y1="44630" x2="15625" y2="37963"/>
                        <a14:foregroundMark x1="15625" y1="37963" x2="15729" y2="30741"/>
                        <a14:foregroundMark x1="15729" y1="30741" x2="16771" y2="24630"/>
                        <a14:foregroundMark x1="20625" y1="25000" x2="23333" y2="11481"/>
                        <a14:foregroundMark x1="23333" y1="11481" x2="26250" y2="14815"/>
                        <a14:foregroundMark x1="21354" y1="25370" x2="23125" y2="19074"/>
                        <a14:foregroundMark x1="23125" y1="19074" x2="23125" y2="18889"/>
                        <a14:foregroundMark x1="20313" y1="23889" x2="19792" y2="16852"/>
                        <a14:foregroundMark x1="19792" y1="16852" x2="20938" y2="16481"/>
                        <a14:foregroundMark x1="21250" y1="90741" x2="24271" y2="89074"/>
                        <a14:foregroundMark x1="21250" y1="75926" x2="21458" y2="62037"/>
                        <a14:foregroundMark x1="27187" y1="51667" x2="32813" y2="53148"/>
                        <a14:foregroundMark x1="42083" y1="58148" x2="45625" y2="54630"/>
                        <a14:foregroundMark x1="45625" y1="54630" x2="46979" y2="48333"/>
                        <a14:foregroundMark x1="47708" y1="53148" x2="47917" y2="51852"/>
                        <a14:foregroundMark x1="44583" y1="72593" x2="44271" y2="70926"/>
                        <a14:foregroundMark x1="35833" y1="84074" x2="38542" y2="84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88418"/>
            <a:ext cx="7861300" cy="442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46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472 0.00487 L -0.49766 0.04491 C -0.48373 0.05394 -0.46276 0.0588 -0.44076 0.0588 C -0.41576 0.0588 -0.3957 0.05394 -0.38177 0.04491 L -0.31472 0.00487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880F40F-92AF-764F-A785-DF4CB5B2B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00" b="92556" l="2153" r="98403">
                        <a14:foregroundMark x1="2222" y1="92556" x2="2431" y2="6333"/>
                        <a14:foregroundMark x1="2431" y1="6111" x2="24861" y2="6333"/>
                        <a14:foregroundMark x1="24861" y1="6333" x2="29931" y2="6222"/>
                        <a14:foregroundMark x1="29931" y1="6222" x2="34722" y2="6333"/>
                        <a14:foregroundMark x1="34722" y1="6333" x2="48681" y2="11556"/>
                        <a14:foregroundMark x1="48681" y1="11556" x2="53542" y2="11667"/>
                        <a14:foregroundMark x1="53542" y1="11667" x2="72986" y2="8556"/>
                        <a14:foregroundMark x1="72986" y1="8556" x2="78403" y2="9222"/>
                        <a14:foregroundMark x1="78403" y1="9222" x2="83958" y2="8333"/>
                        <a14:foregroundMark x1="83958" y1="8333" x2="92500" y2="9778"/>
                        <a14:foregroundMark x1="97222" y1="8556" x2="97222" y2="91333"/>
                        <a14:foregroundMark x1="903" y1="94667" x2="19444" y2="94778"/>
                        <a14:foregroundMark x1="19444" y1="94778" x2="30903" y2="93333"/>
                        <a14:foregroundMark x1="30903" y1="93333" x2="53403" y2="93333"/>
                        <a14:foregroundMark x1="53403" y1="93333" x2="70764" y2="91333"/>
                        <a14:foregroundMark x1="70764" y1="91333" x2="90278" y2="91667"/>
                        <a14:foregroundMark x1="90278" y1="91667" x2="98403" y2="9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93700"/>
            <a:ext cx="12192000" cy="7594600"/>
          </a:xfrm>
          <a:prstGeom prst="rect">
            <a:avLst/>
          </a:prstGeom>
        </p:spPr>
      </p:pic>
      <p:pic>
        <p:nvPicPr>
          <p:cNvPr id="2052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01E94526-D7B8-2944-B50F-E43764B3A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71427" y="1109515"/>
            <a:ext cx="6443627" cy="574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Sonido grabado" descr="Sonido grabado">
            <a:hlinkClick r:id="" action="ppaction://media"/>
            <a:extLst>
              <a:ext uri="{FF2B5EF4-FFF2-40B4-BE49-F238E27FC236}">
                <a16:creationId xmlns:a16="http://schemas.microsoft.com/office/drawing/2014/main" id="{C32950FB-A06A-5541-B697-424D5DF4BC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50800"/>
            <a:ext cx="812800" cy="8128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E6CA0EB0-1D54-3F4F-A44B-317CBACD4F5F}"/>
              </a:ext>
            </a:extLst>
          </p:cNvPr>
          <p:cNvSpPr/>
          <p:nvPr/>
        </p:nvSpPr>
        <p:spPr>
          <a:xfrm>
            <a:off x="-23057" y="5796688"/>
            <a:ext cx="771794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Chile  es una larga y angosta faja de tierra</a:t>
            </a:r>
          </a:p>
          <a:p>
            <a:pPr algn="ctr"/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que esta rodeada de paisajes muy hermosos</a:t>
            </a:r>
          </a:p>
        </p:txBody>
      </p:sp>
      <p:pic>
        <p:nvPicPr>
          <p:cNvPr id="2056" name="Picture 8" descr="Zonas naturales de Chile">
            <a:extLst>
              <a:ext uri="{FF2B5EF4-FFF2-40B4-BE49-F238E27FC236}">
                <a16:creationId xmlns:a16="http://schemas.microsoft.com/office/drawing/2014/main" id="{C2EB1A66-3863-DE43-899B-24176ACF1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598" b="92710" l="9606" r="89655">
                        <a14:foregroundMark x1="70443" y1="11776" x2="71182" y2="8785"/>
                        <a14:foregroundMark x1="69951" y1="92710" x2="67241" y2="89533"/>
                        <a14:backgroundMark x1="37931" y1="81682" x2="47537" y2="14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0012" y="-256003"/>
            <a:ext cx="5794485" cy="656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10 increíbles paisajes para visitar en Chile según The Guardian | Ladera Sur">
            <a:extLst>
              <a:ext uri="{FF2B5EF4-FFF2-40B4-BE49-F238E27FC236}">
                <a16:creationId xmlns:a16="http://schemas.microsoft.com/office/drawing/2014/main" id="{C3D8B25B-2786-6646-AACC-CCF4A93EE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406" y="503963"/>
            <a:ext cx="2836067" cy="185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otografía de paisajes | Chile Travel">
            <a:extLst>
              <a:ext uri="{FF2B5EF4-FFF2-40B4-BE49-F238E27FC236}">
                <a16:creationId xmlns:a16="http://schemas.microsoft.com/office/drawing/2014/main" id="{6A84D827-E0B7-D945-8815-4864B929D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17" y="1777724"/>
            <a:ext cx="3521162" cy="185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aisajes de Chile |imagenes hermosas fotos playas desierto volcan | Fotos  de paisajes hermosos, Fotos de chile, Paisajes hermosos naturales">
            <a:extLst>
              <a:ext uri="{FF2B5EF4-FFF2-40B4-BE49-F238E27FC236}">
                <a16:creationId xmlns:a16="http://schemas.microsoft.com/office/drawing/2014/main" id="{6D442960-05C5-5740-A5CF-D6A138218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831" y="3259863"/>
            <a:ext cx="3162642" cy="210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aisajes Chile - Home | Facebook">
            <a:extLst>
              <a:ext uri="{FF2B5EF4-FFF2-40B4-BE49-F238E27FC236}">
                <a16:creationId xmlns:a16="http://schemas.microsoft.com/office/drawing/2014/main" id="{DA172FA2-14FE-8141-8B62-5F7DA603A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95205"/>
            <a:ext cx="2082861" cy="208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7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1" grpId="0"/>
      <p:bldP spid="2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70356-69F3-554F-9A99-9F43114E7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759996-4A25-474B-8FBA-C89A7DCC0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00" b="92556" l="2153" r="98403">
                        <a14:foregroundMark x1="2222" y1="92556" x2="2431" y2="6333"/>
                        <a14:foregroundMark x1="2431" y1="6111" x2="24861" y2="6333"/>
                        <a14:foregroundMark x1="24861" y1="6333" x2="29931" y2="6222"/>
                        <a14:foregroundMark x1="29931" y1="6222" x2="34722" y2="6333"/>
                        <a14:foregroundMark x1="34722" y1="6333" x2="48681" y2="11556"/>
                        <a14:foregroundMark x1="48681" y1="11556" x2="53542" y2="11667"/>
                        <a14:foregroundMark x1="53542" y1="11667" x2="72986" y2="8556"/>
                        <a14:foregroundMark x1="72986" y1="8556" x2="78403" y2="9222"/>
                        <a14:foregroundMark x1="78403" y1="9222" x2="83958" y2="8333"/>
                        <a14:foregroundMark x1="83958" y1="8333" x2="92500" y2="9778"/>
                        <a14:foregroundMark x1="97222" y1="8556" x2="97222" y2="91333"/>
                        <a14:foregroundMark x1="903" y1="94667" x2="19444" y2="94778"/>
                        <a14:foregroundMark x1="19444" y1="94778" x2="30903" y2="93333"/>
                        <a14:foregroundMark x1="30903" y1="93333" x2="53403" y2="93333"/>
                        <a14:foregroundMark x1="53403" y1="93333" x2="70764" y2="91333"/>
                        <a14:foregroundMark x1="70764" y1="91333" x2="90278" y2="91667"/>
                        <a14:foregroundMark x1="90278" y1="91667" x2="98403" y2="9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118" y="-412750"/>
            <a:ext cx="12192000" cy="7683500"/>
          </a:xfrm>
          <a:prstGeom prst="rect">
            <a:avLst/>
          </a:prstGeom>
        </p:spPr>
      </p:pic>
      <p:pic>
        <p:nvPicPr>
          <p:cNvPr id="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3A9EF17A-75E2-3144-AB8D-96A3FA95D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02251" y="1690688"/>
            <a:ext cx="6889749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E6C42CB-98D7-2744-99D0-598EDFA373AD}"/>
              </a:ext>
            </a:extLst>
          </p:cNvPr>
          <p:cNvSpPr txBox="1">
            <a:spLocks/>
          </p:cNvSpPr>
          <p:nvPr/>
        </p:nvSpPr>
        <p:spPr>
          <a:xfrm>
            <a:off x="1651000" y="312777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Fiestas Patrias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2B111ED-B71A-6D4D-942D-279A3D889380}"/>
              </a:ext>
            </a:extLst>
          </p:cNvPr>
          <p:cNvSpPr/>
          <p:nvPr/>
        </p:nvSpPr>
        <p:spPr>
          <a:xfrm>
            <a:off x="877444" y="1355090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chemeClr val="accent1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Cada año en septiembre Chile celebra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69ED734-58DA-0B42-AE19-2731E1C08940}"/>
              </a:ext>
            </a:extLst>
          </p:cNvPr>
          <p:cNvSpPr/>
          <p:nvPr/>
        </p:nvSpPr>
        <p:spPr>
          <a:xfrm>
            <a:off x="877444" y="1355089"/>
            <a:ext cx="10564110" cy="221599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00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¿Por qué se celebra las fiestas patrias?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BE0B421-6E5B-0541-937F-1C95BD224AD0}"/>
              </a:ext>
            </a:extLst>
          </p:cNvPr>
          <p:cNvSpPr txBox="1">
            <a:spLocks/>
          </p:cNvSpPr>
          <p:nvPr/>
        </p:nvSpPr>
        <p:spPr>
          <a:xfrm>
            <a:off x="877444" y="3857623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Porque es el cumpleaños</a:t>
            </a:r>
          </a:p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de Chile</a:t>
            </a:r>
          </a:p>
        </p:txBody>
      </p:sp>
      <p:pic>
        <p:nvPicPr>
          <p:cNvPr id="18" name="FIESTAS PATRIAS.mp4" descr="FIESTAS PATRIAS.mp4">
            <a:hlinkClick r:id="" action="ppaction://media"/>
            <a:extLst>
              <a:ext uri="{FF2B5EF4-FFF2-40B4-BE49-F238E27FC236}">
                <a16:creationId xmlns:a16="http://schemas.microsoft.com/office/drawing/2014/main" id="{EF591FD1-806B-D34E-AE9A-F2419B49F57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18" y="1"/>
            <a:ext cx="12171764" cy="6857999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176109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2.22222E-6 L 1.66667E-6 -0.07222 " pathEditMode="relative" rAng="0" ptsTypes="AA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1.48148E-6 L 0 -0.07222 " pathEditMode="relative" rAng="0" ptsTypes="AA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2.22222E-6 L 1.66667E-6 -0.07222 " pathEditMode="relative" rAng="0" ptsTypes="AA">
                                      <p:cBhvr>
                                        <p:cTn id="5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-4.81481E-6 L -3.33333E-6 -0.07222 " pathEditMode="relative" rAng="0" ptsTypes="AA">
                                      <p:cBhvr>
                                        <p:cTn id="7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7" grpId="0"/>
      <p:bldP spid="7" grpId="1"/>
      <p:bldP spid="7" grpId="2"/>
      <p:bldP spid="9" grpId="0" animBg="1"/>
      <p:bldP spid="9" grpId="1"/>
      <p:bldP spid="9" grpId="2"/>
      <p:bldP spid="11" grpId="0"/>
      <p:bldP spid="11" grpId="1"/>
      <p:bldP spid="11" grpId="2"/>
      <p:bldP spid="11" grpId="3"/>
      <p:bldP spid="15" grpId="0"/>
      <p:bldP spid="15" grpId="1"/>
      <p:bldP spid="1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AB771FC-1C15-0C4E-863F-E3E63E1B8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00" b="92556" l="2153" r="98403">
                        <a14:foregroundMark x1="2222" y1="92556" x2="2431" y2="6333"/>
                        <a14:foregroundMark x1="2431" y1="6111" x2="24861" y2="6333"/>
                        <a14:foregroundMark x1="24861" y1="6333" x2="29931" y2="6222"/>
                        <a14:foregroundMark x1="29931" y1="6222" x2="34722" y2="6333"/>
                        <a14:foregroundMark x1="34722" y1="6333" x2="48681" y2="11556"/>
                        <a14:foregroundMark x1="48681" y1="11556" x2="53542" y2="11667"/>
                        <a14:foregroundMark x1="53542" y1="11667" x2="72986" y2="8556"/>
                        <a14:foregroundMark x1="72986" y1="8556" x2="78403" y2="9222"/>
                        <a14:foregroundMark x1="78403" y1="9222" x2="83958" y2="8333"/>
                        <a14:foregroundMark x1="83958" y1="8333" x2="92500" y2="9778"/>
                        <a14:foregroundMark x1="97222" y1="8556" x2="97222" y2="91333"/>
                        <a14:foregroundMark x1="903" y1="94667" x2="19444" y2="94778"/>
                        <a14:foregroundMark x1="19444" y1="94778" x2="30903" y2="93333"/>
                        <a14:foregroundMark x1="30903" y1="93333" x2="53403" y2="93333"/>
                        <a14:foregroundMark x1="53403" y1="93333" x2="70764" y2="91333"/>
                        <a14:foregroundMark x1="70764" y1="91333" x2="90278" y2="91667"/>
                        <a14:foregroundMark x1="90278" y1="91667" x2="98403" y2="9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0800" y="-368300"/>
            <a:ext cx="12293600" cy="7594600"/>
          </a:xfrm>
          <a:prstGeom prst="rect">
            <a:avLst/>
          </a:prstGeom>
        </p:spPr>
      </p:pic>
      <p:pic>
        <p:nvPicPr>
          <p:cNvPr id="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98B9DC7B-CCCE-814B-A318-0D646658A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92133" y="1270001"/>
            <a:ext cx="7450667" cy="5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4E05544-9F08-3A47-865A-E05315B609C3}"/>
              </a:ext>
            </a:extLst>
          </p:cNvPr>
          <p:cNvSpPr txBox="1">
            <a:spLocks/>
          </p:cNvSpPr>
          <p:nvPr/>
        </p:nvSpPr>
        <p:spPr>
          <a:xfrm>
            <a:off x="622300" y="208955"/>
            <a:ext cx="113791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0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Conzcamos sobre nuestra cultura</a:t>
            </a:r>
          </a:p>
        </p:txBody>
      </p:sp>
      <p:pic>
        <p:nvPicPr>
          <p:cNvPr id="4100" name="Picture 4" descr="Mirada Educativa - Detalle Producto">
            <a:extLst>
              <a:ext uri="{FF2B5EF4-FFF2-40B4-BE49-F238E27FC236}">
                <a16:creationId xmlns:a16="http://schemas.microsoft.com/office/drawing/2014/main" id="{CAB54E48-95E6-CA41-A576-C8A6DB8DB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2667" r="96167">
                        <a14:foregroundMark x1="10500" y1="37667" x2="18500" y2="23000"/>
                        <a14:foregroundMark x1="18500" y1="23000" x2="23000" y2="20333"/>
                        <a14:foregroundMark x1="6167" y1="17333" x2="48333" y2="18000"/>
                        <a14:foregroundMark x1="48333" y1="18000" x2="43167" y2="18500"/>
                        <a14:foregroundMark x1="4667" y1="16333" x2="5167" y2="38167"/>
                        <a14:foregroundMark x1="3333" y1="41333" x2="12167" y2="41500"/>
                        <a14:foregroundMark x1="12167" y1="41500" x2="29833" y2="40333"/>
                        <a14:foregroundMark x1="23667" y1="32000" x2="27167" y2="23500"/>
                        <a14:foregroundMark x1="64833" y1="33500" x2="70667" y2="27833"/>
                        <a14:foregroundMark x1="70667" y1="27833" x2="78167" y2="24000"/>
                        <a14:foregroundMark x1="78167" y1="24000" x2="82000" y2="18833"/>
                        <a14:foregroundMark x1="52167" y1="23833" x2="53667" y2="36667"/>
                        <a14:foregroundMark x1="52000" y1="32333" x2="53167" y2="25333"/>
                        <a14:foregroundMark x1="53167" y1="25333" x2="53333" y2="25167"/>
                        <a14:foregroundMark x1="51500" y1="32167" x2="51667" y2="25167"/>
                        <a14:foregroundMark x1="51667" y1="25167" x2="51333" y2="24500"/>
                        <a14:foregroundMark x1="51167" y1="24500" x2="51167" y2="31833"/>
                        <a14:foregroundMark x1="51167" y1="31833" x2="51500" y2="32333"/>
                        <a14:foregroundMark x1="68167" y1="43000" x2="76000" y2="43000"/>
                        <a14:foregroundMark x1="76000" y1="43000" x2="90833" y2="41167"/>
                        <a14:foregroundMark x1="90833" y1="41167" x2="91333" y2="40667"/>
                        <a14:foregroundMark x1="95667" y1="41833" x2="95000" y2="16333"/>
                        <a14:foregroundMark x1="59000" y1="83500" x2="79333" y2="83667"/>
                        <a14:foregroundMark x1="79333" y1="83667" x2="93167" y2="81833"/>
                        <a14:foregroundMark x1="95000" y1="84333" x2="95167" y2="61667"/>
                        <a14:foregroundMark x1="95167" y1="61667" x2="88167" y2="58333"/>
                        <a14:foregroundMark x1="88167" y1="58333" x2="86333" y2="58333"/>
                        <a14:foregroundMark x1="96333" y1="58333" x2="87833" y2="57833"/>
                        <a14:foregroundMark x1="87833" y1="57833" x2="87000" y2="57167"/>
                        <a14:foregroundMark x1="80167" y1="57833" x2="88167" y2="58000"/>
                        <a14:foregroundMark x1="88167" y1="58000" x2="95500" y2="57500"/>
                        <a14:foregroundMark x1="95500" y1="57500" x2="96000" y2="57167"/>
                        <a14:foregroundMark x1="86167" y1="69667" x2="88000" y2="63667"/>
                        <a14:foregroundMark x1="66833" y1="81500" x2="68667" y2="60167"/>
                        <a14:foregroundMark x1="2667" y1="84333" x2="3833" y2="59667"/>
                        <a14:foregroundMark x1="64000" y1="57833" x2="70000" y2="53500"/>
                        <a14:foregroundMark x1="70000" y1="53500" x2="69500" y2="51167"/>
                        <a14:foregroundMark x1="85000" y1="85167" x2="77833" y2="85333"/>
                        <a14:foregroundMark x1="77833" y1="85333" x2="77167" y2="85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49" y="2288383"/>
            <a:ext cx="4254501" cy="425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B6E13AA-7F04-F346-8D0D-76C945DF2FE1}"/>
              </a:ext>
            </a:extLst>
          </p:cNvPr>
          <p:cNvSpPr txBox="1">
            <a:spLocks/>
          </p:cNvSpPr>
          <p:nvPr/>
        </p:nvSpPr>
        <p:spPr>
          <a:xfrm>
            <a:off x="1352550" y="1124944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Simbolos Patrios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CBB3C5D-E147-4B40-AB66-81BD140C03A9}"/>
              </a:ext>
            </a:extLst>
          </p:cNvPr>
          <p:cNvSpPr txBox="1">
            <a:spLocks/>
          </p:cNvSpPr>
          <p:nvPr/>
        </p:nvSpPr>
        <p:spPr>
          <a:xfrm>
            <a:off x="4965700" y="1658144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endParaRPr lang="es-CL" sz="4000" b="1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5362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4.44444E-6 L 1.66667E-6 -0.07223 " pathEditMode="relative" rAng="0" ptsTypes="AA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7358930-F350-0D4E-9081-E1F6DAE39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9" y="0"/>
            <a:ext cx="12136582" cy="6858000"/>
          </a:xfrm>
          <a:prstGeom prst="rect">
            <a:avLst/>
          </a:prstGeom>
        </p:spPr>
      </p:pic>
      <p:pic>
        <p:nvPicPr>
          <p:cNvPr id="6146" name="Picture 2" descr="Flag Of Chile - La Estrella Solitaria - Bandera De Chile GIF | Gfycat">
            <a:extLst>
              <a:ext uri="{FF2B5EF4-FFF2-40B4-BE49-F238E27FC236}">
                <a16:creationId xmlns:a16="http://schemas.microsoft.com/office/drawing/2014/main" id="{DDB002D4-5DAA-7348-9189-EC1ED63FB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" y="1874837"/>
            <a:ext cx="7452431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9B7CAEAD-EEF2-3645-B67B-40974E2F4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41190" y="1590674"/>
            <a:ext cx="7023101" cy="5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483A5103-D14D-7B48-8F1F-DF996DF1920D}"/>
              </a:ext>
            </a:extLst>
          </p:cNvPr>
          <p:cNvSpPr txBox="1">
            <a:spLocks/>
          </p:cNvSpPr>
          <p:nvPr/>
        </p:nvSpPr>
        <p:spPr>
          <a:xfrm>
            <a:off x="2667001" y="20320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Bandera</a:t>
            </a:r>
          </a:p>
        </p:txBody>
      </p:sp>
      <p:pic>
        <p:nvPicPr>
          <p:cNvPr id="10" name="banderita.m4a" descr="banderita.m4a">
            <a:hlinkClick r:id="" action="ppaction://media"/>
            <a:extLst>
              <a:ext uri="{FF2B5EF4-FFF2-40B4-BE49-F238E27FC236}">
                <a16:creationId xmlns:a16="http://schemas.microsoft.com/office/drawing/2014/main" id="{89097FD6-1615-764E-9B81-9A8DC9974F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899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A2019-C1B4-964F-B6CB-9ADC1EBC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5F0A41-12D6-BD47-8CA1-F8D4F434C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1361F6-C548-6E40-A53E-17C16F070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9" y="0"/>
            <a:ext cx="12136582" cy="6858000"/>
          </a:xfrm>
          <a:prstGeom prst="rect">
            <a:avLst/>
          </a:prstGeom>
        </p:spPr>
      </p:pic>
      <p:pic>
        <p:nvPicPr>
          <p:cNvPr id="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A59CCF48-F879-C042-A839-15D71E1DD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41190" y="1590674"/>
            <a:ext cx="7023101" cy="5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BC1A0F5-8DA4-A64F-A454-1048CC8E01F9}"/>
              </a:ext>
            </a:extLst>
          </p:cNvPr>
          <p:cNvSpPr txBox="1">
            <a:spLocks/>
          </p:cNvSpPr>
          <p:nvPr/>
        </p:nvSpPr>
        <p:spPr>
          <a:xfrm>
            <a:off x="952501" y="24130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La Bandera esta compuesta por 3 colores: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1374A97-1D5E-9942-9052-C6EF725C0D7F}"/>
              </a:ext>
            </a:extLst>
          </p:cNvPr>
          <p:cNvSpPr/>
          <p:nvPr/>
        </p:nvSpPr>
        <p:spPr>
          <a:xfrm>
            <a:off x="-1088738" y="2108200"/>
            <a:ext cx="1026391" cy="9779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A36F490-35C0-8C4A-87B5-20B9BAF939F7}"/>
              </a:ext>
            </a:extLst>
          </p:cNvPr>
          <p:cNvSpPr/>
          <p:nvPr/>
        </p:nvSpPr>
        <p:spPr>
          <a:xfrm>
            <a:off x="-1563811" y="2108200"/>
            <a:ext cx="1026391" cy="9779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4A21C4D-B957-C842-A55C-C91DA4FD3D80}"/>
              </a:ext>
            </a:extLst>
          </p:cNvPr>
          <p:cNvSpPr/>
          <p:nvPr/>
        </p:nvSpPr>
        <p:spPr>
          <a:xfrm>
            <a:off x="-2225385" y="2108200"/>
            <a:ext cx="1026391" cy="9779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7170" name="Picture 2" descr="Puri, el camino del agua»: Estreno online de corto documental">
            <a:extLst>
              <a:ext uri="{FF2B5EF4-FFF2-40B4-BE49-F238E27FC236}">
                <a16:creationId xmlns:a16="http://schemas.microsoft.com/office/drawing/2014/main" id="{690D6100-7331-4A43-8D4E-2E8F9C401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760" y="3216816"/>
            <a:ext cx="5167939" cy="2906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036D460-CD2F-6D4D-A994-4A447B86E5E0}"/>
              </a:ext>
            </a:extLst>
          </p:cNvPr>
          <p:cNvSpPr/>
          <p:nvPr/>
        </p:nvSpPr>
        <p:spPr>
          <a:xfrm>
            <a:off x="307763" y="6317423"/>
            <a:ext cx="83449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Personifica la nieve de la cordillera de Los andes</a:t>
            </a:r>
            <a:endParaRPr lang="es-E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172" name="Picture 4" descr="Gif Bolas de nieve que caen | Marcos para fotos">
            <a:extLst>
              <a:ext uri="{FF2B5EF4-FFF2-40B4-BE49-F238E27FC236}">
                <a16:creationId xmlns:a16="http://schemas.microsoft.com/office/drawing/2014/main" id="{772882A6-5F4A-8D43-B25E-A6808CEA7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630" y="2916237"/>
            <a:ext cx="5167939" cy="318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Mar y océano hermosos con la nube en el cielo azul | Foto Gratis">
            <a:extLst>
              <a:ext uri="{FF2B5EF4-FFF2-40B4-BE49-F238E27FC236}">
                <a16:creationId xmlns:a16="http://schemas.microsoft.com/office/drawing/2014/main" id="{61D1B4B6-5368-D14D-BB2A-BCEB5DA3D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37" y="3065462"/>
            <a:ext cx="5040942" cy="2990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9393EC94-3950-4B41-940A-098631912F50}"/>
              </a:ext>
            </a:extLst>
          </p:cNvPr>
          <p:cNvSpPr/>
          <p:nvPr/>
        </p:nvSpPr>
        <p:spPr>
          <a:xfrm>
            <a:off x="838200" y="6311900"/>
            <a:ext cx="64680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Simboliza el cielo y el océano chileno</a:t>
            </a:r>
            <a:endParaRPr lang="es-E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050C57F-4C65-7143-9FA8-6DFBD8BB5A10}"/>
              </a:ext>
            </a:extLst>
          </p:cNvPr>
          <p:cNvSpPr/>
          <p:nvPr/>
        </p:nvSpPr>
        <p:spPr>
          <a:xfrm>
            <a:off x="0" y="6064503"/>
            <a:ext cx="969021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Represent</a:t>
            </a:r>
            <a:r>
              <a:rPr lang="es-E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 la sangre derramada por los héroes chilenos</a:t>
            </a:r>
            <a:endParaRPr lang="es-E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176" name="Picture 8" descr="Otto Grashof - Artistas Visuales Chilenos, AVCh, MNBA">
            <a:extLst>
              <a:ext uri="{FF2B5EF4-FFF2-40B4-BE49-F238E27FC236}">
                <a16:creationId xmlns:a16="http://schemas.microsoft.com/office/drawing/2014/main" id="{DA58D1D0-9E75-8F43-8A05-59FB01A45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167" y="3123178"/>
            <a:ext cx="4898025" cy="3155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y2mate.com - 🎶 Efecto _ VARITA MÁGICA 🎆_iZgdaaMwr5k.mp3">
            <a:hlinkClick r:id="" action="ppaction://media"/>
            <a:extLst>
              <a:ext uri="{FF2B5EF4-FFF2-40B4-BE49-F238E27FC236}">
                <a16:creationId xmlns:a16="http://schemas.microsoft.com/office/drawing/2014/main" id="{B5FB3314-5E30-444A-B1E0-C6D320328C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7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C 0.01354 0.00208 0.01185 0.00277 0.02891 4.44444E-6 C 0.03295 -0.00093 0.03672 -0.00278 0.04102 -0.00371 C 0.04349 -0.0044 0.04636 -0.0051 0.04922 -0.00556 C 0.07084 -0.00973 0.0517 -0.00533 0.07136 -0.00926 C 0.07396 -0.00996 0.0767 -0.01065 0.07956 -0.01112 C 0.08841 -0.01297 0.09297 -0.01297 0.10196 -0.01482 C 0.11341 -0.0176 0.10222 -0.01644 0.11628 -0.01852 C 0.12084 -0.01945 0.12565 -0.01991 0.13047 -0.02037 C 0.13659 -0.0213 0.14662 -0.02292 0.153 -0.02408 C 0.1849 -0.03056 0.15599 -0.02547 0.17956 -0.0294 C 0.19636 -0.02917 0.21341 -0.02894 0.23047 -0.02778 C 0.2349 -0.02755 0.24779 -0.02292 0.25091 -0.02223 L 0.26719 -0.01852 C 0.2698 -0.01806 0.27253 -0.0169 0.27539 -0.01667 L 0.32227 -0.01482 L 0.33451 -0.00741 C 0.33659 -0.00625 0.33815 -0.00463 0.34063 -0.00371 C 0.34271 -0.00325 0.3448 -0.00301 0.34688 -0.00186 C 0.34727 -0.00162 0.34688 -0.0007 0.34688 4.44444E-6 " pathEditMode="relative" rAng="0" ptsTypes="AAAAAAAAAAAAAAAAAA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396 -0.00209 0.04805 -0.00255 0.07188 -0.00579 C 0.08125 -0.00695 0.09076 -0.00903 0.1 -0.0132 C 0.10274 -0.01435 0.10547 -0.01621 0.10834 -0.0169 C 0.21394 -0.03681 0.18711 -0.03403 0.2573 -0.03727 L 0.31355 -0.04468 C 0.32006 -0.0456 0.3267 -0.04931 0.33334 -0.04838 C 0.34141 -0.04723 0.34922 -0.0426 0.3573 -0.03912 C 0.35938 -0.0382 0.36146 -0.03658 0.36355 -0.03542 L 0.36667 -0.03357 C 0.36771 -0.03287 0.36862 -0.03195 0.3698 -0.03172 C 0.37696 -0.02963 0.3819 -0.02871 0.38855 -0.02616 C 0.38985 -0.02547 0.39128 -0.025 0.39271 -0.02431 C 0.39623 -0.02199 0.39961 -0.01922 0.40313 -0.0169 L 0.40625 -0.01135 " pathEditMode="relative" ptsTypes="AAAAAAAAAAAAAAA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508 0.01967 -0.05559 -0.01852 0.14792 -0.05185 C 0.20183 -0.06065 0.25626 -0.04931 0.31042 -0.04815 C 0.32917 -0.07037 0.31355 -0.05533 0.36146 -0.04815 C 0.36732 -0.04722 0.37318 -0.04699 0.37917 -0.0463 C 0.38191 -0.0456 0.38464 -0.04445 0.38751 -0.04445 C 0.39896 -0.04445 0.41029 -0.0463 0.42188 -0.0463 C 0.42657 -0.0463 0.42748 -0.04445 0.43126 -0.04259 C 0.43256 -0.0419 0.43399 -0.04144 0.43542 -0.04074 C 0.44076 -0.03796 0.43607 -0.03958 0.44271 -0.03704 C 0.45378 -0.03287 0.45053 -0.03773 0.45417 -0.03148 " pathEditMode="relative" ptsTypes="AAAAAAAAAAA">
                                      <p:cBhvr>
                                        <p:cTn id="10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6 -1.85185E-6 L 4.16667E-6 -0.07222 " pathEditMode="relative" rAng="0" ptsTypes="AA">
                                      <p:cBhvr>
                                        <p:cTn id="10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075" showWhenStopped="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6" grpId="0"/>
      <p:bldP spid="7" grpId="0" animBg="1"/>
      <p:bldP spid="7" grpId="1" animBg="1"/>
      <p:bldP spid="8" grpId="0" animBg="1"/>
      <p:bldP spid="8" grpId="1" animBg="1"/>
      <p:bldP spid="10" grpId="0" animBg="1"/>
      <p:bldP spid="11" grpId="0"/>
      <p:bldP spid="11" grpId="1"/>
      <p:bldP spid="11" grpId="2"/>
      <p:bldP spid="17" grpId="0"/>
      <p:bldP spid="17" grpId="1"/>
      <p:bldP spid="17" grpId="2"/>
      <p:bldP spid="18" grpId="0"/>
      <p:bldP spid="18" grpId="1"/>
      <p:bldP spid="1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6C4CC2B2-E046-ED46-BC93-DCD766485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" y="0"/>
            <a:ext cx="12136582" cy="6858000"/>
          </a:xfrm>
          <a:prstGeom prst="rect">
            <a:avLst/>
          </a:prstGeom>
        </p:spPr>
      </p:pic>
      <p:pic>
        <p:nvPicPr>
          <p:cNvPr id="5124" name="Picture 4" descr="Pin de JOSE CONTRERAS en virrey | Chile para niños, Escudo nobiliario,  Decoración fiestas patrias chile">
            <a:extLst>
              <a:ext uri="{FF2B5EF4-FFF2-40B4-BE49-F238E27FC236}">
                <a16:creationId xmlns:a16="http://schemas.microsoft.com/office/drawing/2014/main" id="{E0A17DE4-4D64-7942-B157-61A111E17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894733"/>
            <a:ext cx="8013700" cy="559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4D79403-67FB-C34D-B44B-A6BED6DF9ECB}"/>
              </a:ext>
            </a:extLst>
          </p:cNvPr>
          <p:cNvSpPr txBox="1">
            <a:spLocks/>
          </p:cNvSpPr>
          <p:nvPr/>
        </p:nvSpPr>
        <p:spPr>
          <a:xfrm>
            <a:off x="1816101" y="-36830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El escudo nacional</a:t>
            </a:r>
          </a:p>
        </p:txBody>
      </p:sp>
      <p:pic>
        <p:nvPicPr>
          <p:cNvPr id="12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EFEDFD54-F4F6-B74B-A725-0B1EBC8F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41190" y="1590674"/>
            <a:ext cx="7023101" cy="5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yomequedoencasaSEXTA SEMANA | Curso 2019 2020">
            <a:extLst>
              <a:ext uri="{FF2B5EF4-FFF2-40B4-BE49-F238E27FC236}">
                <a16:creationId xmlns:a16="http://schemas.microsoft.com/office/drawing/2014/main" id="{14033B03-9DF0-FE42-9677-3E0D6055A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53169">
            <a:off x="6159747" y="5943672"/>
            <a:ext cx="713647" cy="71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04EEF9D2-E052-434B-85BB-6FA8A5B4DCAA}"/>
              </a:ext>
            </a:extLst>
          </p:cNvPr>
          <p:cNvSpPr txBox="1">
            <a:spLocks/>
          </p:cNvSpPr>
          <p:nvPr/>
        </p:nvSpPr>
        <p:spPr>
          <a:xfrm>
            <a:off x="6845301" y="5378053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Lema</a:t>
            </a:r>
          </a:p>
        </p:txBody>
      </p:sp>
    </p:spTree>
    <p:extLst>
      <p:ext uri="{BB962C8B-B14F-4D97-AF65-F5344CB8AC3E}">
        <p14:creationId xmlns:p14="http://schemas.microsoft.com/office/powerpoint/2010/main" val="28374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6676571-1213-0D47-B66D-B2ED82C3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" y="0"/>
            <a:ext cx="12136582" cy="6858000"/>
          </a:xfrm>
          <a:prstGeom prst="rect">
            <a:avLst/>
          </a:prstGeom>
        </p:spPr>
      </p:pic>
      <p:pic>
        <p:nvPicPr>
          <p:cNvPr id="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503166CD-7BD4-5643-AFF7-9D86A2A38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16006" y="1866899"/>
            <a:ext cx="6675993" cy="500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AC42A00-8D25-064F-98A4-56A1C46DDF27}"/>
              </a:ext>
            </a:extLst>
          </p:cNvPr>
          <p:cNvSpPr txBox="1">
            <a:spLocks/>
          </p:cNvSpPr>
          <p:nvPr/>
        </p:nvSpPr>
        <p:spPr>
          <a:xfrm>
            <a:off x="1699492" y="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¿Qué representa los animales del escudo?</a:t>
            </a:r>
          </a:p>
        </p:txBody>
      </p:sp>
      <p:pic>
        <p:nvPicPr>
          <p:cNvPr id="7" name="Picture 4" descr="Pin de JOSE CONTRERAS en virrey | Chile para niños, Escudo nobiliario,  Decoración fiestas patrias chile">
            <a:extLst>
              <a:ext uri="{FF2B5EF4-FFF2-40B4-BE49-F238E27FC236}">
                <a16:creationId xmlns:a16="http://schemas.microsoft.com/office/drawing/2014/main" id="{75903444-3215-6C44-8B42-86C87EAE8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188" y="1866899"/>
            <a:ext cx="5791200" cy="42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64E398B-D5A2-8444-831B-031F07A00A6E}"/>
              </a:ext>
            </a:extLst>
          </p:cNvPr>
          <p:cNvSpPr/>
          <p:nvPr/>
        </p:nvSpPr>
        <p:spPr>
          <a:xfrm>
            <a:off x="1105199" y="2082046"/>
            <a:ext cx="1856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HUEMUL</a:t>
            </a:r>
            <a:endParaRPr lang="es-CL" sz="2800" dirty="0">
              <a:solidFill>
                <a:srgbClr val="00B050"/>
              </a:solidFill>
            </a:endParaRPr>
          </a:p>
        </p:txBody>
      </p:sp>
      <p:pic>
        <p:nvPicPr>
          <p:cNvPr id="8196" name="Picture 4" descr="Tecnicatura Universitaria en Producción Digital UNQ">
            <a:extLst>
              <a:ext uri="{FF2B5EF4-FFF2-40B4-BE49-F238E27FC236}">
                <a16:creationId xmlns:a16="http://schemas.microsoft.com/office/drawing/2014/main" id="{864D0012-C274-8044-9E12-D14F7EAAE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1728">
            <a:off x="1858250" y="2983881"/>
            <a:ext cx="2109742" cy="53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35861704-B425-6C4B-AD7C-FD45D6BAE6EA}"/>
              </a:ext>
            </a:extLst>
          </p:cNvPr>
          <p:cNvSpPr/>
          <p:nvPr/>
        </p:nvSpPr>
        <p:spPr>
          <a:xfrm>
            <a:off x="53912" y="4276150"/>
            <a:ext cx="3790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2800" b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Representa la razón</a:t>
            </a:r>
            <a:endParaRPr lang="es-C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3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6676571-1213-0D47-B66D-B2ED82C3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" y="0"/>
            <a:ext cx="12136582" cy="6858000"/>
          </a:xfrm>
          <a:prstGeom prst="rect">
            <a:avLst/>
          </a:prstGeom>
        </p:spPr>
      </p:pic>
      <p:pic>
        <p:nvPicPr>
          <p:cNvPr id="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503166CD-7BD4-5643-AFF7-9D86A2A38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16006" y="1866899"/>
            <a:ext cx="6675993" cy="500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AC42A00-8D25-064F-98A4-56A1C46DDF27}"/>
              </a:ext>
            </a:extLst>
          </p:cNvPr>
          <p:cNvSpPr txBox="1">
            <a:spLocks/>
          </p:cNvSpPr>
          <p:nvPr/>
        </p:nvSpPr>
        <p:spPr>
          <a:xfrm>
            <a:off x="1699492" y="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¿Qué representa los animales del escudo?</a:t>
            </a:r>
          </a:p>
        </p:txBody>
      </p:sp>
      <p:pic>
        <p:nvPicPr>
          <p:cNvPr id="7" name="Picture 4" descr="Pin de JOSE CONTRERAS en virrey | Chile para niños, Escudo nobiliario,  Decoración fiestas patrias chile">
            <a:extLst>
              <a:ext uri="{FF2B5EF4-FFF2-40B4-BE49-F238E27FC236}">
                <a16:creationId xmlns:a16="http://schemas.microsoft.com/office/drawing/2014/main" id="{75903444-3215-6C44-8B42-86C87EAE8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19815"/>
            <a:ext cx="5791200" cy="42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64E398B-D5A2-8444-831B-031F07A00A6E}"/>
              </a:ext>
            </a:extLst>
          </p:cNvPr>
          <p:cNvSpPr/>
          <p:nvPr/>
        </p:nvSpPr>
        <p:spPr>
          <a:xfrm>
            <a:off x="6247571" y="2362949"/>
            <a:ext cx="15424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Condor</a:t>
            </a:r>
            <a:endParaRPr lang="es-CL" sz="2800" dirty="0">
              <a:solidFill>
                <a:srgbClr val="00B050"/>
              </a:solidFill>
            </a:endParaRPr>
          </a:p>
        </p:txBody>
      </p:sp>
      <p:pic>
        <p:nvPicPr>
          <p:cNvPr id="8196" name="Picture 4" descr="Tecnicatura Universitaria en Producción Digital UNQ">
            <a:extLst>
              <a:ext uri="{FF2B5EF4-FFF2-40B4-BE49-F238E27FC236}">
                <a16:creationId xmlns:a16="http://schemas.microsoft.com/office/drawing/2014/main" id="{864D0012-C274-8044-9E12-D14F7EAAE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11238">
            <a:off x="5318219" y="3404509"/>
            <a:ext cx="2109742" cy="53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35861704-B425-6C4B-AD7C-FD45D6BAE6EA}"/>
              </a:ext>
            </a:extLst>
          </p:cNvPr>
          <p:cNvSpPr/>
          <p:nvPr/>
        </p:nvSpPr>
        <p:spPr>
          <a:xfrm>
            <a:off x="5442503" y="4929932"/>
            <a:ext cx="39263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2800" b="1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Representa la fuerza</a:t>
            </a:r>
            <a:endParaRPr lang="es-C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3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9FC5C-6D06-A142-ABB6-E9AB0320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Huemul - Condor.mp4" descr="Huemul - Condor.mp4">
            <a:hlinkClick r:id="" action="ppaction://media"/>
            <a:extLst>
              <a:ext uri="{FF2B5EF4-FFF2-40B4-BE49-F238E27FC236}">
                <a16:creationId xmlns:a16="http://schemas.microsoft.com/office/drawing/2014/main" id="{1FF7FCDA-6C4F-1540-9E81-A614DCDDB73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2220"/>
          </a:xfrm>
        </p:spPr>
      </p:pic>
    </p:spTree>
    <p:extLst>
      <p:ext uri="{BB962C8B-B14F-4D97-AF65-F5344CB8AC3E}">
        <p14:creationId xmlns:p14="http://schemas.microsoft.com/office/powerpoint/2010/main" val="150165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9D97B-8064-734A-BB95-9FE91AB51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B418AB-8390-4A40-BCBD-9F8D820F8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42E361-12B6-F644-9769-4C6902B33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9" y="0"/>
            <a:ext cx="12136582" cy="6858000"/>
          </a:xfrm>
          <a:prstGeom prst="rect">
            <a:avLst/>
          </a:prstGeom>
        </p:spPr>
      </p:pic>
      <p:pic>
        <p:nvPicPr>
          <p:cNvPr id="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0202A438-C406-FD45-A559-850B89298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16006" y="1866899"/>
            <a:ext cx="6675993" cy="500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7A7D25D-20FB-A040-A552-E34A3A9E80FF}"/>
              </a:ext>
            </a:extLst>
          </p:cNvPr>
          <p:cNvSpPr txBox="1">
            <a:spLocks/>
          </p:cNvSpPr>
          <p:nvPr/>
        </p:nvSpPr>
        <p:spPr>
          <a:xfrm>
            <a:off x="1816101" y="-36830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El Copihue </a:t>
            </a:r>
          </a:p>
        </p:txBody>
      </p:sp>
      <p:pic>
        <p:nvPicPr>
          <p:cNvPr id="10242" name="Picture 2" descr="Copihue, Huasa y Huaso (Imagenes fiestas patrias Chile) | Imagenes fiestas  patrias, Decoración fiestas patrias chile, Adornos para fiestas patrias">
            <a:extLst>
              <a:ext uri="{FF2B5EF4-FFF2-40B4-BE49-F238E27FC236}">
                <a16:creationId xmlns:a16="http://schemas.microsoft.com/office/drawing/2014/main" id="{8EA914F0-B151-7A4A-80DB-AA65ECB4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04" y="1690688"/>
            <a:ext cx="69469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y2mate.com - 🎶 Efecto _ VARITA MÁGICA 🎆_iZgdaaMwr5k.mp3">
            <a:hlinkClick r:id="" action="ppaction://media"/>
            <a:extLst>
              <a:ext uri="{FF2B5EF4-FFF2-40B4-BE49-F238E27FC236}">
                <a16:creationId xmlns:a16="http://schemas.microsoft.com/office/drawing/2014/main" id="{48203D9F-423D-0F4C-8221-9ED02A6ED0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1089" y="288256"/>
            <a:ext cx="812800" cy="8128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613E5B4-C349-9246-BAFD-4585FB81D4AE}"/>
              </a:ext>
            </a:extLst>
          </p:cNvPr>
          <p:cNvSpPr/>
          <p:nvPr/>
        </p:nvSpPr>
        <p:spPr>
          <a:xfrm>
            <a:off x="198789" y="6255871"/>
            <a:ext cx="90851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Es la flor nacional de nuestro país, ya que solo nace en Chile</a:t>
            </a:r>
          </a:p>
        </p:txBody>
      </p:sp>
    </p:spTree>
    <p:extLst>
      <p:ext uri="{BB962C8B-B14F-4D97-AF65-F5344CB8AC3E}">
        <p14:creationId xmlns:p14="http://schemas.microsoft.com/office/powerpoint/2010/main" val="121103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-1.48148E-6 L -2.08333E-6 -0.07222 " pathEditMode="relative" rAng="0" ptsTypes="AA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2075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9" grpId="0"/>
      <p:bldP spid="9" grpId="1"/>
      <p:bldP spid="9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C462A82A-F825-9A43-B8D2-5C25A4A37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575C8CC-719B-BB47-8CF2-D8CB4062E2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03" b="96196" l="7059" r="98431">
                        <a14:foregroundMark x1="13137" y1="37319" x2="20980" y2="37319"/>
                        <a14:foregroundMark x1="20980" y1="37319" x2="27059" y2="31884"/>
                        <a14:foregroundMark x1="27059" y1="31884" x2="29412" y2="27174"/>
                        <a14:foregroundMark x1="12941" y1="44022" x2="17647" y2="32065"/>
                        <a14:foregroundMark x1="18039" y1="32428" x2="19412" y2="31159"/>
                        <a14:foregroundMark x1="14314" y1="35145" x2="15098" y2="31703"/>
                        <a14:foregroundMark x1="13725" y1="30072" x2="17059" y2="31884"/>
                        <a14:foregroundMark x1="11373" y1="34964" x2="9804" y2="33514"/>
                        <a14:foregroundMark x1="9020" y1="36957" x2="7059" y2="34420"/>
                        <a14:foregroundMark x1="88627" y1="69022" x2="87451" y2="52355"/>
                        <a14:foregroundMark x1="48235" y1="96196" x2="49804" y2="84601"/>
                        <a14:foregroundMark x1="23725" y1="18297" x2="29216" y2="13225"/>
                        <a14:foregroundMark x1="29216" y1="13225" x2="28824" y2="13225"/>
                        <a14:foregroundMark x1="33333" y1="15217" x2="56275" y2="9964"/>
                        <a14:foregroundMark x1="41373" y1="7790" x2="50000" y2="6884"/>
                        <a14:foregroundMark x1="50000" y1="6884" x2="60196" y2="7609"/>
                        <a14:foregroundMark x1="78235" y1="20290" x2="82353" y2="18841"/>
                        <a14:foregroundMark x1="77451" y1="18478" x2="79020" y2="14312"/>
                        <a14:foregroundMark x1="76471" y1="28804" x2="81176" y2="34964"/>
                        <a14:foregroundMark x1="81176" y1="34964" x2="84706" y2="37319"/>
                        <a14:foregroundMark x1="86078" y1="42754" x2="90000" y2="36051"/>
                        <a14:foregroundMark x1="90000" y1="36051" x2="87059" y2="30616"/>
                        <a14:foregroundMark x1="90000" y1="41848" x2="90196" y2="32428"/>
                        <a14:foregroundMark x1="91569" y1="35507" x2="98431" y2="342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8698" y="-321492"/>
            <a:ext cx="6012898" cy="7281091"/>
          </a:xfrm>
          <a:prstGeom prst="rect">
            <a:avLst/>
          </a:prstGeom>
        </p:spPr>
      </p:pic>
      <p:pic>
        <p:nvPicPr>
          <p:cNvPr id="11268" name="Picture 4" descr="Bastidor y borde de cinta con la bandera de Chile, la plantilla de  elementos para su certificado y diploma. Vector Imagen Vector de stock -  Alamy">
            <a:extLst>
              <a:ext uri="{FF2B5EF4-FFF2-40B4-BE49-F238E27FC236}">
                <a16:creationId xmlns:a16="http://schemas.microsoft.com/office/drawing/2014/main" id="{92C42A57-BD4F-DC4F-9C6D-2E6831AA6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6" b="92950" l="0" r="98488">
                        <a14:foregroundMark x1="37473" y1="76835" x2="37257" y2="31871"/>
                        <a14:foregroundMark x1="6587" y1="64460" x2="6371" y2="647"/>
                        <a14:foregroundMark x1="6371" y1="647" x2="6048" y2="935"/>
                        <a14:foregroundMark x1="6048" y1="1295" x2="75162" y2="4101"/>
                        <a14:foregroundMark x1="75162" y1="4101" x2="79698" y2="3885"/>
                        <a14:foregroundMark x1="83909" y1="1511" x2="93197" y2="5540"/>
                        <a14:foregroundMark x1="93197" y1="5540" x2="99136" y2="15252"/>
                        <a14:foregroundMark x1="99136" y1="15252" x2="90605" y2="52014"/>
                        <a14:foregroundMark x1="1080" y1="3669" x2="1728" y2="73237"/>
                        <a14:foregroundMark x1="1728" y1="73237" x2="0" y2="76115"/>
                        <a14:foregroundMark x1="2700" y1="76115" x2="4428" y2="85755"/>
                        <a14:foregroundMark x1="4428" y1="85755" x2="9071" y2="92014"/>
                        <a14:foregroundMark x1="9071" y1="92014" x2="22786" y2="92590"/>
                        <a14:foregroundMark x1="22786" y1="92590" x2="45680" y2="90216"/>
                        <a14:foregroundMark x1="45680" y1="90216" x2="46976" y2="90216"/>
                        <a14:foregroundMark x1="1404" y1="91511" x2="4104" y2="81511"/>
                        <a14:foregroundMark x1="35529" y1="93165" x2="49568" y2="92014"/>
                        <a14:foregroundMark x1="49568" y1="92014" x2="72030" y2="93885"/>
                        <a14:foregroundMark x1="72030" y1="93885" x2="94600" y2="92014"/>
                        <a14:foregroundMark x1="94600" y1="92014" x2="95032" y2="91655"/>
                        <a14:foregroundMark x1="97300" y1="92806" x2="94168" y2="52014"/>
                        <a14:foregroundMark x1="63931" y1="88921" x2="88553" y2="85108"/>
                        <a14:foregroundMark x1="88553" y1="85108" x2="94168" y2="78849"/>
                        <a14:foregroundMark x1="94168" y1="78849" x2="86717" y2="49065"/>
                        <a14:foregroundMark x1="65551" y1="86115" x2="4968" y2="81079"/>
                        <a14:foregroundMark x1="4968" y1="81079" x2="648" y2="73381"/>
                        <a14:foregroundMark x1="648" y1="73381" x2="4968" y2="66619"/>
                        <a14:foregroundMark x1="4968" y1="66619" x2="15227" y2="58705"/>
                        <a14:foregroundMark x1="41145" y1="86475" x2="13391" y2="85827"/>
                        <a14:foregroundMark x1="13391" y1="85827" x2="8423" y2="77914"/>
                        <a14:foregroundMark x1="8423" y1="77914" x2="10799" y2="25396"/>
                        <a14:foregroundMark x1="12527" y1="37050" x2="12635" y2="11655"/>
                        <a14:foregroundMark x1="12635" y1="11655" x2="23434" y2="6835"/>
                        <a14:foregroundMark x1="23434" y1="6835" x2="47192" y2="7050"/>
                        <a14:foregroundMark x1="8855" y1="13525" x2="12959" y2="5540"/>
                        <a14:foregroundMark x1="12959" y1="5540" x2="19978" y2="3669"/>
                        <a14:foregroundMark x1="19114" y1="5036" x2="57235" y2="5755"/>
                        <a14:foregroundMark x1="57235" y1="5540" x2="80886" y2="5755"/>
                        <a14:foregroundMark x1="80886" y1="5755" x2="88877" y2="12662"/>
                        <a14:foregroundMark x1="88877" y1="12662" x2="87041" y2="36835"/>
                        <a14:foregroundMark x1="87041" y1="36835" x2="86177" y2="38921"/>
                        <a14:foregroundMark x1="89741" y1="52590" x2="90281" y2="12230"/>
                        <a14:foregroundMark x1="80886" y1="6691" x2="33909" y2="7194"/>
                        <a14:foregroundMark x1="29158" y1="8129" x2="56156" y2="8345"/>
                        <a14:foregroundMark x1="56156" y1="8345" x2="79050" y2="7194"/>
                        <a14:foregroundMark x1="79050" y1="7194" x2="87257" y2="7194"/>
                        <a14:foregroundMark x1="87257" y1="7770" x2="76998" y2="80216"/>
                        <a14:foregroundMark x1="76998" y1="80216" x2="66523" y2="86691"/>
                        <a14:foregroundMark x1="66523" y1="86691" x2="25486" y2="88705"/>
                        <a14:foregroundMark x1="25486" y1="88705" x2="15011" y2="86043"/>
                        <a14:foregroundMark x1="15011" y1="86043" x2="8855" y2="82950"/>
                        <a14:foregroundMark x1="6371" y1="85755" x2="15875" y2="91295"/>
                        <a14:foregroundMark x1="15875" y1="91295" x2="43305" y2="89424"/>
                        <a14:foregroundMark x1="93089" y1="84460" x2="85961" y2="90288"/>
                        <a14:foregroundMark x1="85961" y1="90288" x2="76026" y2="93094"/>
                        <a14:foregroundMark x1="76026" y1="93094" x2="38337" y2="92950"/>
                        <a14:foregroundMark x1="38337" y1="92950" x2="51944" y2="88129"/>
                        <a14:foregroundMark x1="16631" y1="88921" x2="27214" y2="88921"/>
                        <a14:foregroundMark x1="27214" y1="88921" x2="75810" y2="85755"/>
                        <a14:foregroundMark x1="45572" y1="89640" x2="67171" y2="89784"/>
                        <a14:foregroundMark x1="67171" y1="89784" x2="72786" y2="89424"/>
                        <a14:foregroundMark x1="87365" y1="50432" x2="88013" y2="3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08743" y="308791"/>
            <a:ext cx="3770310" cy="56593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98C1A6B4-56C4-4E43-9BEC-60DE335EF4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3B21DBE9-35F0-1046-BC2B-F8AD0ED42B4C}"/>
              </a:ext>
            </a:extLst>
          </p:cNvPr>
          <p:cNvSpPr/>
          <p:nvPr/>
        </p:nvSpPr>
        <p:spPr>
          <a:xfrm>
            <a:off x="6513273" y="2440613"/>
            <a:ext cx="44486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Comic Sans MS"/>
              </a:rPr>
              <a:t>Practiquemos lo </a:t>
            </a:r>
          </a:p>
          <a:p>
            <a:pPr algn="ctr"/>
            <a:r>
              <a:rPr lang="es-ES" sz="4400" b="1" dirty="0">
                <a:solidFill>
                  <a:srgbClr val="002060"/>
                </a:solidFill>
                <a:latin typeface="Comic Sans MS"/>
              </a:rPr>
              <a:t>aprendido</a:t>
            </a:r>
            <a:endParaRPr lang="es-CL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93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8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6" grpId="0"/>
      <p:bldP spid="1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D858C15C-DB00-0143-84A8-CC2B7E384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529E8A6-CF86-2F42-BA99-265A742DE7AE}"/>
              </a:ext>
            </a:extLst>
          </p:cNvPr>
          <p:cNvSpPr txBox="1">
            <a:spLocks/>
          </p:cNvSpPr>
          <p:nvPr/>
        </p:nvSpPr>
        <p:spPr>
          <a:xfrm>
            <a:off x="368301" y="521970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¿Cuál es la bandera de chile?</a:t>
            </a:r>
            <a:endParaRPr lang="es-CL" sz="48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2290" name="Picture 2" descr="Gifs de Bandera de Argentina">
            <a:extLst>
              <a:ext uri="{FF2B5EF4-FFF2-40B4-BE49-F238E27FC236}">
                <a16:creationId xmlns:a16="http://schemas.microsoft.com/office/drawing/2014/main" id="{08C05526-FC80-9143-A4E4-20C648CBC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523594"/>
            <a:ext cx="5104424" cy="302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GIF animado Chile | Banderas internacionales | Geografía e Historia |  GIFGIFs.com">
            <a:extLst>
              <a:ext uri="{FF2B5EF4-FFF2-40B4-BE49-F238E27FC236}">
                <a16:creationId xmlns:a16="http://schemas.microsoft.com/office/drawing/2014/main" id="{7BEA65C2-7272-3343-A564-2AE1A1E58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1523594"/>
            <a:ext cx="4432300" cy="319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7733452-3063-3D40-B914-C911FD7B5B91}"/>
              </a:ext>
            </a:extLst>
          </p:cNvPr>
          <p:cNvSpPr txBox="1">
            <a:spLocks/>
          </p:cNvSpPr>
          <p:nvPr/>
        </p:nvSpPr>
        <p:spPr>
          <a:xfrm>
            <a:off x="2961788" y="3732492"/>
            <a:ext cx="883625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1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739DF00D-2FA3-8F45-A350-B63644AEE899}"/>
              </a:ext>
            </a:extLst>
          </p:cNvPr>
          <p:cNvSpPr txBox="1">
            <a:spLocks/>
          </p:cNvSpPr>
          <p:nvPr/>
        </p:nvSpPr>
        <p:spPr>
          <a:xfrm>
            <a:off x="8612801" y="3770849"/>
            <a:ext cx="883625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2</a:t>
            </a:r>
          </a:p>
        </p:txBody>
      </p:sp>
      <p:pic>
        <p:nvPicPr>
          <p:cNvPr id="1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A185084-8A7A-4544-BB06-56EDD4E6B3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2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51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2"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30320EC0-3BDE-4242-A409-88AA61100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82F11FE-D07B-E24A-B626-8CF5E2C9C6D2}"/>
              </a:ext>
            </a:extLst>
          </p:cNvPr>
          <p:cNvSpPr txBox="1">
            <a:spLocks/>
          </p:cNvSpPr>
          <p:nvPr/>
        </p:nvSpPr>
        <p:spPr>
          <a:xfrm>
            <a:off x="368301" y="521970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¿Cuál es las flor nacional?</a:t>
            </a:r>
            <a:endParaRPr lang="es-CL" sz="48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3314" name="Picture 2" descr="Chile Copihue Sticker by CCU for iOS &amp; Android | GIPHY">
            <a:extLst>
              <a:ext uri="{FF2B5EF4-FFF2-40B4-BE49-F238E27FC236}">
                <a16:creationId xmlns:a16="http://schemas.microsoft.com/office/drawing/2014/main" id="{19751FB2-AA19-9C44-BF57-42E248F21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812800"/>
            <a:ext cx="6032500" cy="60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2E4FF4A-9DB5-DE46-B62D-CE8575AF2004}"/>
              </a:ext>
            </a:extLst>
          </p:cNvPr>
          <p:cNvSpPr txBox="1">
            <a:spLocks/>
          </p:cNvSpPr>
          <p:nvPr/>
        </p:nvSpPr>
        <p:spPr>
          <a:xfrm>
            <a:off x="2745888" y="3948392"/>
            <a:ext cx="883625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1</a:t>
            </a:r>
          </a:p>
        </p:txBody>
      </p:sp>
      <p:pic>
        <p:nvPicPr>
          <p:cNvPr id="13316" name="Picture 4" descr="▷ Flores: Imágenes Animadas, Gifs y Animaciones ¡100% GRATIS!">
            <a:extLst>
              <a:ext uri="{FF2B5EF4-FFF2-40B4-BE49-F238E27FC236}">
                <a16:creationId xmlns:a16="http://schemas.microsoft.com/office/drawing/2014/main" id="{CDFE8799-9D9C-A348-835E-329545210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0" y="1136650"/>
            <a:ext cx="26797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C816DBA0-FED4-1F4D-80F6-7EAD1753781C}"/>
              </a:ext>
            </a:extLst>
          </p:cNvPr>
          <p:cNvSpPr txBox="1">
            <a:spLocks/>
          </p:cNvSpPr>
          <p:nvPr/>
        </p:nvSpPr>
        <p:spPr>
          <a:xfrm>
            <a:off x="8612801" y="3770849"/>
            <a:ext cx="883625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2</a:t>
            </a:r>
          </a:p>
        </p:txBody>
      </p:sp>
      <p:pic>
        <p:nvPicPr>
          <p:cNvPr id="11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9B716386-60A1-BE46-8B3F-AB6135A671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1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3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4"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4D11AD40-1BB9-6545-A500-F544EC45A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0F0E291-6C76-1048-A8C9-502D0E09E5B6}"/>
              </a:ext>
            </a:extLst>
          </p:cNvPr>
          <p:cNvSpPr txBox="1">
            <a:spLocks/>
          </p:cNvSpPr>
          <p:nvPr/>
        </p:nvSpPr>
        <p:spPr>
          <a:xfrm>
            <a:off x="165101" y="513080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¿Cuál es el escudo nacional nacional?</a:t>
            </a:r>
            <a:endParaRPr lang="es-CL" sz="48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ooper Black" panose="0208090404030B020404" pitchFamily="18" charset="77"/>
            </a:endParaRPr>
          </a:p>
        </p:txBody>
      </p:sp>
      <p:pic>
        <p:nvPicPr>
          <p:cNvPr id="14338" name="Picture 2" descr="Imágenes del Escudo de México (Bandera, Dibujos, Tatuajes, Wallpapers)">
            <a:extLst>
              <a:ext uri="{FF2B5EF4-FFF2-40B4-BE49-F238E27FC236}">
                <a16:creationId xmlns:a16="http://schemas.microsoft.com/office/drawing/2014/main" id="{4505B032-E809-5F48-8B42-78C4D9A35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10456"/>
            <a:ext cx="3908778" cy="351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Escudo de Chile - EcuRed">
            <a:extLst>
              <a:ext uri="{FF2B5EF4-FFF2-40B4-BE49-F238E27FC236}">
                <a16:creationId xmlns:a16="http://schemas.microsoft.com/office/drawing/2014/main" id="{16DDE241-B286-B241-8FAE-2FD9E13F7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818356"/>
            <a:ext cx="5334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3C6B29E-CDD7-1543-A4DB-71BC9C052AAF}"/>
              </a:ext>
            </a:extLst>
          </p:cNvPr>
          <p:cNvSpPr txBox="1">
            <a:spLocks/>
          </p:cNvSpPr>
          <p:nvPr/>
        </p:nvSpPr>
        <p:spPr>
          <a:xfrm>
            <a:off x="2745888" y="3948392"/>
            <a:ext cx="883625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1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D1544EE-201C-0448-82AE-EA4FCD21B4DC}"/>
              </a:ext>
            </a:extLst>
          </p:cNvPr>
          <p:cNvSpPr txBox="1">
            <a:spLocks/>
          </p:cNvSpPr>
          <p:nvPr/>
        </p:nvSpPr>
        <p:spPr>
          <a:xfrm>
            <a:off x="8612801" y="3770849"/>
            <a:ext cx="883625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</a:t>
            </a:r>
            <a:r>
              <a:rPr lang="es-CL" sz="5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2</a:t>
            </a:r>
          </a:p>
        </p:txBody>
      </p:sp>
      <p:pic>
        <p:nvPicPr>
          <p:cNvPr id="1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99D0D95A-E2AE-F84A-8100-1C112353BD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4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3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0"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Municipalidad de Victoria Invita a los Juegos Populares Preventivos">
            <a:extLst>
              <a:ext uri="{FF2B5EF4-FFF2-40B4-BE49-F238E27FC236}">
                <a16:creationId xmlns:a16="http://schemas.microsoft.com/office/drawing/2014/main" id="{3403124C-8FFC-F84F-99F7-45FAA5EFD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0"/>
            <a:ext cx="12192000" cy="687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9B1BCA6F-7B56-A146-89CF-7C30A73918B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8900" y="-826294"/>
            <a:ext cx="812800" cy="8128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EF09725-5B32-4F4E-A9B4-23941DB472FF}"/>
              </a:ext>
            </a:extLst>
          </p:cNvPr>
          <p:cNvSpPr/>
          <p:nvPr/>
        </p:nvSpPr>
        <p:spPr>
          <a:xfrm>
            <a:off x="623445" y="701358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Juegos tradicionales chilenos</a:t>
            </a:r>
          </a:p>
        </p:txBody>
      </p:sp>
    </p:spTree>
    <p:extLst>
      <p:ext uri="{BB962C8B-B14F-4D97-AF65-F5344CB8AC3E}">
        <p14:creationId xmlns:p14="http://schemas.microsoft.com/office/powerpoint/2010/main" val="422375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C27C9CB-254A-294A-9667-A386F50F2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00" b="92556" l="2153" r="98403">
                        <a14:foregroundMark x1="2222" y1="92556" x2="2431" y2="6333"/>
                        <a14:foregroundMark x1="2431" y1="6111" x2="24861" y2="6333"/>
                        <a14:foregroundMark x1="24861" y1="6333" x2="29931" y2="6222"/>
                        <a14:foregroundMark x1="29931" y1="6222" x2="34722" y2="6333"/>
                        <a14:foregroundMark x1="34722" y1="6333" x2="48681" y2="11556"/>
                        <a14:foregroundMark x1="48681" y1="11556" x2="53542" y2="11667"/>
                        <a14:foregroundMark x1="53542" y1="11667" x2="72986" y2="8556"/>
                        <a14:foregroundMark x1="72986" y1="8556" x2="78403" y2="9222"/>
                        <a14:foregroundMark x1="78403" y1="9222" x2="83958" y2="8333"/>
                        <a14:foregroundMark x1="83958" y1="8333" x2="92500" y2="9778"/>
                        <a14:foregroundMark x1="97222" y1="8556" x2="97222" y2="91333"/>
                        <a14:foregroundMark x1="903" y1="94667" x2="19444" y2="94778"/>
                        <a14:foregroundMark x1="19444" y1="94778" x2="30903" y2="93333"/>
                        <a14:foregroundMark x1="30903" y1="93333" x2="53403" y2="93333"/>
                        <a14:foregroundMark x1="53403" y1="93333" x2="70764" y2="91333"/>
                        <a14:foregroundMark x1="70764" y1="91333" x2="90278" y2="91667"/>
                        <a14:foregroundMark x1="90278" y1="91667" x2="98403" y2="9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93700"/>
            <a:ext cx="12192000" cy="75946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C13D45E-486C-7940-99B0-833AF1B2DE42}"/>
              </a:ext>
            </a:extLst>
          </p:cNvPr>
          <p:cNvSpPr txBox="1">
            <a:spLocks/>
          </p:cNvSpPr>
          <p:nvPr/>
        </p:nvSpPr>
        <p:spPr>
          <a:xfrm>
            <a:off x="1333500" y="0"/>
            <a:ext cx="113791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0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Algunos de los juegos tradicionales son</a:t>
            </a:r>
          </a:p>
        </p:txBody>
      </p:sp>
      <p:pic>
        <p:nvPicPr>
          <p:cNvPr id="17412" name="Picture 4" descr="Manual de Juegos tradicionales (página 2) - Monografias.com">
            <a:extLst>
              <a:ext uri="{FF2B5EF4-FFF2-40B4-BE49-F238E27FC236}">
                <a16:creationId xmlns:a16="http://schemas.microsoft.com/office/drawing/2014/main" id="{A7CD35A6-3514-8741-A61E-93D90688E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0" y="1333414"/>
            <a:ext cx="5245100" cy="512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Niño, Vacaciones, Gal Bomer imagen png - imagen transparente descarga  gratuita">
            <a:extLst>
              <a:ext uri="{FF2B5EF4-FFF2-40B4-BE49-F238E27FC236}">
                <a16:creationId xmlns:a16="http://schemas.microsoft.com/office/drawing/2014/main" id="{7C95735D-AEDB-F942-90A0-1D65DBAF7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5167" l="10000" r="90000">
                        <a14:foregroundMark x1="33444" y1="45667" x2="40556" y2="32500"/>
                        <a14:foregroundMark x1="40556" y1="32500" x2="43667" y2="15333"/>
                        <a14:foregroundMark x1="43667" y1="15333" x2="38333" y2="12833"/>
                        <a14:foregroundMark x1="38333" y1="12833" x2="28889" y2="23667"/>
                        <a14:foregroundMark x1="56778" y1="51667" x2="61222" y2="41167"/>
                        <a14:foregroundMark x1="67444" y1="52333" x2="67111" y2="37167"/>
                        <a14:foregroundMark x1="67111" y1="37167" x2="66444" y2="34667"/>
                        <a14:foregroundMark x1="70667" y1="94667" x2="66000" y2="92167"/>
                        <a14:foregroundMark x1="66000" y1="92167" x2="64667" y2="90000"/>
                        <a14:foregroundMark x1="45556" y1="95167" x2="46444" y2="86667"/>
                        <a14:foregroundMark x1="46444" y1="86667" x2="47889" y2="84500"/>
                        <a14:foregroundMark x1="71778" y1="38000" x2="68889" y2="30833"/>
                        <a14:foregroundMark x1="68889" y1="30833" x2="66889" y2="2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3500" y="1156007"/>
            <a:ext cx="8216900" cy="547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E609C6B1-CD4E-FA4E-A2D3-22C1DA996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0806" y="3048000"/>
            <a:ext cx="5101192" cy="382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palo encebado dibujo - Buscar con Google (con imágenes) | Juegos populares,  Juegos tradicionales, Juegos recreativos para niños">
            <a:extLst>
              <a:ext uri="{FF2B5EF4-FFF2-40B4-BE49-F238E27FC236}">
                <a16:creationId xmlns:a16="http://schemas.microsoft.com/office/drawing/2014/main" id="{B46D2FF8-1058-C849-9B47-4124D47C8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675" y="1524803"/>
            <a:ext cx="6606749" cy="474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Peonzas Cometa, la diversión a tu alcance">
            <a:extLst>
              <a:ext uri="{FF2B5EF4-FFF2-40B4-BE49-F238E27FC236}">
                <a16:creationId xmlns:a16="http://schemas.microsoft.com/office/drawing/2014/main" id="{8415EC5B-719D-E54D-B07C-274F913F4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9" y="1570464"/>
            <a:ext cx="5600700" cy="4649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53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4.44444E-6 L 1.66667E-6 -0.07223 " pathEditMode="relative" rAng="0" ptsTypes="AA">
                                      <p:cBhvr>
                                        <p:cTn id="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C 0.00455 0.00162 0.0052 0.00324 0.00937 1.48148E-6 C 0.01054 -0.0007 0.01145 -0.00278 0.0125 -0.00371 C 0.01393 -0.00463 0.01536 -0.00486 0.01679 -0.00556 C 0.01784 -0.00602 0.01875 -0.00671 0.01979 -0.00741 C 0.02122 -0.0081 0.02265 -0.0081 0.02409 -0.00926 C 0.02695 -0.01134 0.02929 -0.01551 0.03229 -0.01667 C 0.03437 -0.01736 0.03854 -0.01852 0.04062 -0.02037 C 0.04166 -0.0213 0.04257 -0.02315 0.04375 -0.02408 C 0.04505 -0.025 0.04648 -0.025 0.04791 -0.02593 C 0.05677 -0.03171 0.04791 -0.02778 0.0552 -0.03148 C 0.05651 -0.03218 0.05794 -0.03264 0.05937 -0.03333 L 0.06875 -0.03889 C 0.06979 -0.03935 0.0707 -0.04028 0.07187 -0.04074 L 0.08437 -0.0463 C 0.08567 -0.04699 0.08711 -0.04769 0.08854 -0.04815 C 0.09023 -0.04884 0.09192 -0.04931 0.09375 -0.05 C 0.09518 -0.05046 0.09648 -0.05139 0.09791 -0.05185 C 0.1013 -0.05278 0.10481 -0.05301 0.10833 -0.05371 C 0.12461 -0.06088 0.11406 -0.05695 0.15104 -0.05371 C 0.15208 -0.05347 0.15299 -0.05232 0.15416 -0.05185 C 0.15664 -0.0507 0.16536 -0.04861 0.1677 -0.04815 C 0.17721 -0.04236 0.16237 -0.05185 0.175 -0.04074 C 0.17695 -0.03889 0.17916 -0.0382 0.18125 -0.03704 C 0.18229 -0.03634 0.18333 -0.03611 0.18437 -0.03519 C 0.18541 -0.0338 0.18632 -0.03241 0.1875 -0.03148 C 0.18945 -0.02986 0.19166 -0.02894 0.19375 -0.02778 C 0.19479 -0.02708 0.1957 -0.02639 0.19687 -0.02593 C 0.19961 -0.02454 0.20234 -0.02292 0.20521 -0.02222 C 0.20729 -0.02153 0.20937 -0.02107 0.21146 -0.02037 C 0.21927 -0.01713 0.20807 -0.01806 0.22291 -0.01482 C 0.23099 -0.01296 0.23294 -0.01227 0.24166 -0.01111 C 0.24609 -0.01042 0.25065 -0.00996 0.25521 -0.00926 C 0.25794 -0.0088 0.26067 -0.00764 0.26354 -0.00741 C 0.27174 -0.00648 0.28021 -0.00602 0.28854 -0.00556 C 0.29153 -0.00486 0.29479 -0.0044 0.29791 -0.00371 C 0.29961 -0.00324 0.3013 -0.00232 0.30312 -0.00185 C 0.30586 -0.00093 0.30859 -0.00046 0.31132 1.48148E-6 C 0.31484 0.00208 0.31601 0.00278 0.31979 0.00555 C 0.32109 0.00671 0.32252 0.00833 0.32396 0.00926 C 0.32981 0.01389 0.32409 0.00833 0.33125 0.01296 C 0.33268 0.01412 0.33398 0.01574 0.33541 0.01667 C 0.33867 0.01921 0.34244 0.01967 0.34583 0.02222 C 0.34713 0.02338 0.34843 0.025 0.35 0.02592 C 0.35338 0.02824 0.35937 0.02917 0.3625 0.02963 C 0.36354 0.03032 0.36445 0.03125 0.36562 0.03148 C 0.36784 0.03241 0.37916 0.03495 0.38125 0.03542 C 0.39375 0.03472 0.41093 0.03565 0.425 0.03148 C 0.4263 0.03125 0.42773 0.03009 0.42916 0.02963 C 0.43151 0.02893 0.43398 0.0287 0.43646 0.02778 C 0.43776 0.02754 0.43919 0.02639 0.44062 0.02592 C 0.44297 0.02523 0.44544 0.025 0.44791 0.02407 C 0.45065 0.02315 0.45338 0.02153 0.45625 0.02037 C 0.45794 0.01991 0.45963 0.01921 0.46146 0.01852 C 0.46276 0.01805 0.46419 0.01736 0.46562 0.01667 C 0.47135 0.01458 0.47487 0.01435 0.48125 0.01296 C 0.49127 0.00856 0.48073 0.01273 0.50104 0.00926 C 0.50312 0.00903 0.50521 0.0081 0.50729 0.00741 C 0.51211 0.00602 0.51211 0.00579 0.51666 0.0037 C 0.52669 0.0044 0.53672 0.00463 0.54687 0.00555 C 0.54856 0.00579 0.55026 0.00717 0.55208 0.00741 C 0.56289 0.00972 0.56328 0.00926 0.57291 0.00926 " pathEditMode="relative" rAng="0" ptsTypes="AAAAAAAAAAAAAAAAAAAAAAAAAAAAAAAAAAAAAAAAAAAAAAAAAAAAAAAAAAAAAA">
                                      <p:cBhvr>
                                        <p:cTn id="33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46" y="-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BF35A1C8-9C5C-A248-A92A-AB29A3D2F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699D41-C1C0-2546-86D3-CEEC5974B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47" b="93930" l="9287" r="94384">
                        <a14:foregroundMark x1="39525" y1="9265" x2="79050" y2="9744"/>
                        <a14:foregroundMark x1="17927" y1="16454" x2="30886" y2="16613"/>
                        <a14:foregroundMark x1="30886" y1="16613" x2="52052" y2="16294"/>
                        <a14:foregroundMark x1="52052" y1="16294" x2="85745" y2="17093"/>
                        <a14:foregroundMark x1="85745" y1="17093" x2="94816" y2="16294"/>
                        <a14:foregroundMark x1="41469" y1="10383" x2="49676" y2="21725"/>
                        <a14:foregroundMark x1="36717" y1="15016" x2="69114" y2="12300"/>
                        <a14:foregroundMark x1="69114" y1="12300" x2="77322" y2="14058"/>
                        <a14:foregroundMark x1="74082" y1="8307" x2="36285" y2="8147"/>
                        <a14:foregroundMark x1="52916" y1="24441" x2="51836" y2="39297"/>
                        <a14:foregroundMark x1="51836" y1="39297" x2="51836" y2="39137"/>
                        <a14:foregroundMark x1="48812" y1="27476" x2="49244" y2="33866"/>
                        <a14:foregroundMark x1="61123" y1="31150" x2="69330" y2="27476"/>
                        <a14:foregroundMark x1="69330" y1="27476" x2="60259" y2="26358"/>
                        <a14:foregroundMark x1="88985" y1="42173" x2="70194" y2="51597"/>
                        <a14:foregroundMark x1="70194" y1="51597" x2="58747" y2="52236"/>
                        <a14:foregroundMark x1="58747" y1="52236" x2="55292" y2="50000"/>
                        <a14:foregroundMark x1="36069" y1="69968" x2="36069" y2="61661"/>
                        <a14:foregroundMark x1="36069" y1="61661" x2="38877" y2="54153"/>
                        <a14:foregroundMark x1="38877" y1="54153" x2="49460" y2="46645"/>
                        <a14:foregroundMark x1="47732" y1="49521" x2="50540" y2="65495"/>
                        <a14:foregroundMark x1="44276" y1="57827" x2="49676" y2="51917"/>
                        <a14:foregroundMark x1="49676" y1="51917" x2="49676" y2="51917"/>
                        <a14:foregroundMark x1="65011" y1="57827" x2="63715" y2="46166"/>
                        <a14:foregroundMark x1="66739" y1="48562" x2="76242" y2="50958"/>
                        <a14:foregroundMark x1="76242" y1="50958" x2="84233" y2="46965"/>
                        <a14:foregroundMark x1="84233" y1="46965" x2="84233" y2="46645"/>
                        <a14:foregroundMark x1="54428" y1="47604" x2="55076" y2="54633"/>
                        <a14:foregroundMark x1="57019" y1="53355" x2="60043" y2="84824"/>
                        <a14:foregroundMark x1="38229" y1="94249" x2="50108" y2="94409"/>
                        <a14:foregroundMark x1="50108" y1="94409" x2="73218" y2="93930"/>
                        <a14:foregroundMark x1="73218" y1="93930" x2="76026" y2="93131"/>
                        <a14:foregroundMark x1="44276" y1="67252" x2="50324" y2="57827"/>
                        <a14:foregroundMark x1="55508" y1="14217" x2="67171" y2="14537"/>
                        <a14:foregroundMark x1="67171" y1="14537" x2="76458" y2="14377"/>
                        <a14:foregroundMark x1="76458" y1="14377" x2="76458" y2="14058"/>
                        <a14:foregroundMark x1="83153" y1="31789" x2="79698" y2="37380"/>
                        <a14:foregroundMark x1="27430" y1="31150" x2="32181" y2="33227"/>
                        <a14:foregroundMark x1="28294" y1="35144" x2="28510" y2="30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16656" y="-384266"/>
            <a:ext cx="5553756" cy="750896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574BC80A-6DA9-BC4D-93D6-7F270C7C9DC7}"/>
              </a:ext>
            </a:extLst>
          </p:cNvPr>
          <p:cNvSpPr txBox="1">
            <a:spLocks/>
          </p:cNvSpPr>
          <p:nvPr/>
        </p:nvSpPr>
        <p:spPr>
          <a:xfrm>
            <a:off x="3435351" y="1549400"/>
            <a:ext cx="9086849" cy="217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Juegos tradicionales</a:t>
            </a:r>
          </a:p>
          <a:p>
            <a:pPr algn="ctr"/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de Fiestas Patrias</a:t>
            </a:r>
          </a:p>
        </p:txBody>
      </p:sp>
      <p:pic>
        <p:nvPicPr>
          <p:cNvPr id="12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CED93CD4-5820-BF49-83C4-2C43138510D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8900" y="-826294"/>
            <a:ext cx="812800" cy="812800"/>
          </a:xfrm>
        </p:spPr>
      </p:pic>
      <p:pic>
        <p:nvPicPr>
          <p:cNvPr id="20486" name="Picture 6" descr="septiembre 2019 – Colegio SSQ">
            <a:extLst>
              <a:ext uri="{FF2B5EF4-FFF2-40B4-BE49-F238E27FC236}">
                <a16:creationId xmlns:a16="http://schemas.microsoft.com/office/drawing/2014/main" id="{7BA26EF2-E7B8-C746-AC06-B9F3EF437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3736382"/>
            <a:ext cx="4787900" cy="275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23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/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6329D729-63A4-C04C-8472-C72810E16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hile Copihue Sticker by CCU for iOS &amp; Android | GIPHY">
            <a:extLst>
              <a:ext uri="{FF2B5EF4-FFF2-40B4-BE49-F238E27FC236}">
                <a16:creationId xmlns:a16="http://schemas.microsoft.com/office/drawing/2014/main" id="{9DFAAB08-9046-494B-8D5F-BA018D289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53754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hile Copihue Sticker by CCU for iOS &amp; Android | GIPHY">
            <a:extLst>
              <a:ext uri="{FF2B5EF4-FFF2-40B4-BE49-F238E27FC236}">
                <a16:creationId xmlns:a16="http://schemas.microsoft.com/office/drawing/2014/main" id="{B539BD21-8EC3-284F-B80D-71943A6B7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0" y="1453754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0600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375F3-BAD2-9E4F-8287-9453FD51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31D517-1DD3-E840-94F4-C56EBB0AC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255214C4-AEAC-9048-AB3E-5ED2A92D6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93308E3F-192B-5546-9826-70530A86A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02" y="77003"/>
            <a:ext cx="11837395" cy="67039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950330C-2C4F-2D4B-AF84-5C0B518F4188}"/>
              </a:ext>
            </a:extLst>
          </p:cNvPr>
          <p:cNvSpPr txBox="1">
            <a:spLocks/>
          </p:cNvSpPr>
          <p:nvPr/>
        </p:nvSpPr>
        <p:spPr>
          <a:xfrm>
            <a:off x="3658099" y="-538956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Carrera de saco 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AB62131D-7005-9A43-8741-E579C7C6F0EE}"/>
              </a:ext>
            </a:extLst>
          </p:cNvPr>
          <p:cNvSpPr/>
          <p:nvPr/>
        </p:nvSpPr>
        <p:spPr>
          <a:xfrm>
            <a:off x="7112001" y="1574800"/>
            <a:ext cx="4419102" cy="15620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002060"/>
                </a:solidFill>
                <a:latin typeface="Marker Felt Thin" panose="02000400000000000000" pitchFamily="2" charset="77"/>
              </a:rPr>
              <a:t>Es un juego en grupo, solo debes tener un saco y saltar mucho, hasta llegar a la meta.</a:t>
            </a:r>
          </a:p>
        </p:txBody>
      </p:sp>
    </p:spTree>
    <p:extLst>
      <p:ext uri="{BB962C8B-B14F-4D97-AF65-F5344CB8AC3E}">
        <p14:creationId xmlns:p14="http://schemas.microsoft.com/office/powerpoint/2010/main" val="2822978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80FF1608-13B0-444F-B095-F943ADA9B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127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274DA5-8DF9-8545-9CCD-6941CC97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y2mate.com - carrera de sacos de niños_gxNgnGiRupo_1080p.mp4" descr="y2mate.com - carrera de sacos de niños_gxNgnGiRupo_1080p.mp4">
            <a:hlinkClick r:id="" action="ppaction://media"/>
            <a:extLst>
              <a:ext uri="{FF2B5EF4-FFF2-40B4-BE49-F238E27FC236}">
                <a16:creationId xmlns:a16="http://schemas.microsoft.com/office/drawing/2014/main" id="{156EC0D4-3FEC-1E4A-BDE3-4196E2BDBF9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8209" y="12700"/>
            <a:ext cx="11633994" cy="6543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10730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112B2-8822-DD46-8443-CF794472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809950-9BFE-8D44-BC74-23457C8F7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1B187430-10ED-954A-A7C3-6BB5B97FF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>
            <a:extLst>
              <a:ext uri="{FF2B5EF4-FFF2-40B4-BE49-F238E27FC236}">
                <a16:creationId xmlns:a16="http://schemas.microsoft.com/office/drawing/2014/main" id="{08B3A810-A76D-8046-84B6-7C8D72DC1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47" y="82550"/>
            <a:ext cx="11915705" cy="6692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66EBE893-3F4D-4F49-AC62-799430AE496A}"/>
              </a:ext>
            </a:extLst>
          </p:cNvPr>
          <p:cNvSpPr/>
          <p:nvPr/>
        </p:nvSpPr>
        <p:spPr>
          <a:xfrm>
            <a:off x="6731001" y="1587500"/>
            <a:ext cx="4419102" cy="15620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002060"/>
                </a:solidFill>
                <a:latin typeface="Marker Felt Thin" panose="02000400000000000000" pitchFamily="2" charset="77"/>
              </a:rPr>
              <a:t>Este juego consite en lansar un tejo cincular desde lejos, a un cuadrado relleno arcillo barro. Se puede juegar en pareja o en grupo. </a:t>
            </a:r>
          </a:p>
        </p:txBody>
      </p:sp>
      <p:pic>
        <p:nvPicPr>
          <p:cNvPr id="8" name="Picture 4" descr="Tecnicatura Universitaria en Producción Digital UNQ">
            <a:extLst>
              <a:ext uri="{FF2B5EF4-FFF2-40B4-BE49-F238E27FC236}">
                <a16:creationId xmlns:a16="http://schemas.microsoft.com/office/drawing/2014/main" id="{DE8D40D5-DB81-F946-BD61-015907BEB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11238">
            <a:off x="4388788" y="3830520"/>
            <a:ext cx="1334891" cy="34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D333480-6C4B-E04A-A222-5624E847A158}"/>
              </a:ext>
            </a:extLst>
          </p:cNvPr>
          <p:cNvSpPr/>
          <p:nvPr/>
        </p:nvSpPr>
        <p:spPr>
          <a:xfrm>
            <a:off x="4923232" y="2943940"/>
            <a:ext cx="955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Tejo</a:t>
            </a:r>
            <a:endParaRPr lang="es-CL" sz="2800" dirty="0">
              <a:solidFill>
                <a:srgbClr val="00B050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EBAF253B-EAA6-EE48-8849-AC71E1BD1696}"/>
              </a:ext>
            </a:extLst>
          </p:cNvPr>
          <p:cNvSpPr txBox="1">
            <a:spLocks/>
          </p:cNvSpPr>
          <p:nvPr/>
        </p:nvSpPr>
        <p:spPr>
          <a:xfrm>
            <a:off x="4343152" y="-749697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La rayuela</a:t>
            </a:r>
          </a:p>
        </p:txBody>
      </p:sp>
      <p:pic>
        <p:nvPicPr>
          <p:cNvPr id="11" name="Picture 2" descr="Popayán and Salento — hiato">
            <a:extLst>
              <a:ext uri="{FF2B5EF4-FFF2-40B4-BE49-F238E27FC236}">
                <a16:creationId xmlns:a16="http://schemas.microsoft.com/office/drawing/2014/main" id="{40F5D1CB-3E0C-1249-8556-7313A0C41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943940"/>
            <a:ext cx="6350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5013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C30501-8CAA-EB40-B263-F6B0C8BA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32AA89-21C0-2B46-AEB4-B4C5C8334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AB5098D2-6E3F-CB45-BC19-EA6A8B9B0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>
            <a:extLst>
              <a:ext uri="{FF2B5EF4-FFF2-40B4-BE49-F238E27FC236}">
                <a16:creationId xmlns:a16="http://schemas.microsoft.com/office/drawing/2014/main" id="{422D3C72-013B-B843-86F0-0962D6781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113538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2E81883-1FB3-854F-A564-2A2C13ABA934}"/>
              </a:ext>
            </a:extLst>
          </p:cNvPr>
          <p:cNvSpPr/>
          <p:nvPr/>
        </p:nvSpPr>
        <p:spPr>
          <a:xfrm>
            <a:off x="6731001" y="1587500"/>
            <a:ext cx="4419102" cy="15620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002060"/>
                </a:solidFill>
                <a:latin typeface="Marker Felt Thin" panose="02000400000000000000" pitchFamily="2" charset="77"/>
              </a:rPr>
              <a:t>Se forman pareja de 2 personas, uno de pie y el otro de rodillas apoyando las palmas de las manos sobre el suelo.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8DE1A461-823C-9648-9F2A-EB34C8480CCB}"/>
              </a:ext>
            </a:extLst>
          </p:cNvPr>
          <p:cNvSpPr txBox="1">
            <a:spLocks/>
          </p:cNvSpPr>
          <p:nvPr/>
        </p:nvSpPr>
        <p:spPr>
          <a:xfrm>
            <a:off x="3822701" y="-78224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La Carretilla</a:t>
            </a:r>
          </a:p>
        </p:txBody>
      </p:sp>
    </p:spTree>
    <p:extLst>
      <p:ext uri="{BB962C8B-B14F-4D97-AF65-F5344CB8AC3E}">
        <p14:creationId xmlns:p14="http://schemas.microsoft.com/office/powerpoint/2010/main" val="1585388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ECFFDF93-7055-F449-A5CA-9D4EBA405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0DB734F-0E31-444C-ABE5-90069E51E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La carretilla.mp4" descr="La carretilla.mp4">
            <a:hlinkClick r:id="" action="ppaction://media"/>
            <a:extLst>
              <a:ext uri="{FF2B5EF4-FFF2-40B4-BE49-F238E27FC236}">
                <a16:creationId xmlns:a16="http://schemas.microsoft.com/office/drawing/2014/main" id="{241E7AD2-BC09-6447-8AA4-CD5AC14DFF2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9131" y="187324"/>
            <a:ext cx="10853737" cy="6105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56447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F6735-A8F5-5C40-BE80-CF6B7537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D92247-A0C8-AF46-800E-09D536A9E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543629A4-2AB4-B84D-8D94-29262BAE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>
            <a:extLst>
              <a:ext uri="{FF2B5EF4-FFF2-40B4-BE49-F238E27FC236}">
                <a16:creationId xmlns:a16="http://schemas.microsoft.com/office/drawing/2014/main" id="{BDE113C1-CA7E-EF4B-9D78-E5206B3AE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406699"/>
            <a:ext cx="11595100" cy="6086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F416971-F0A8-BF48-8445-27DDD28C655F}"/>
              </a:ext>
            </a:extLst>
          </p:cNvPr>
          <p:cNvSpPr/>
          <p:nvPr/>
        </p:nvSpPr>
        <p:spPr>
          <a:xfrm>
            <a:off x="6731001" y="1690688"/>
            <a:ext cx="4165599" cy="15097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002060"/>
                </a:solidFill>
                <a:latin typeface="Marker Felt Thin" panose="02000400000000000000" pitchFamily="2" charset="77"/>
              </a:rPr>
              <a:t>Este juego es en pareja, debes tomar el tobillo izquerdo de tu compañero y amrrarlo al derecho del tuyo</a:t>
            </a:r>
          </a:p>
        </p:txBody>
      </p:sp>
    </p:spTree>
    <p:extLst>
      <p:ext uri="{BB962C8B-B14F-4D97-AF65-F5344CB8AC3E}">
        <p14:creationId xmlns:p14="http://schemas.microsoft.com/office/powerpoint/2010/main" val="149140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59F480-4EA5-FA4C-8CE9-63990E34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790F7D-F26A-D94F-B5FC-928E8E5BF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E10CB4FB-72EC-9546-B565-F2F92ECA3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niños jugando tirando de la cuerda - Descargar Vectores Gratis, Illustrator  Graficos, Plantillas Diseño">
            <a:extLst>
              <a:ext uri="{FF2B5EF4-FFF2-40B4-BE49-F238E27FC236}">
                <a16:creationId xmlns:a16="http://schemas.microsoft.com/office/drawing/2014/main" id="{1647DEA4-9EF3-B84B-BB02-5BC4C5E15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75544"/>
            <a:ext cx="10871200" cy="6506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201FDFF-AD64-044F-9914-D96FFF7F466B}"/>
              </a:ext>
            </a:extLst>
          </p:cNvPr>
          <p:cNvSpPr txBox="1">
            <a:spLocks/>
          </p:cNvSpPr>
          <p:nvPr/>
        </p:nvSpPr>
        <p:spPr>
          <a:xfrm>
            <a:off x="3822701" y="-782240"/>
            <a:ext cx="9194799" cy="222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Tirar la cuerda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7CFBD7A7-6C7F-EA47-8ABC-7CC8DE50D121}"/>
              </a:ext>
            </a:extLst>
          </p:cNvPr>
          <p:cNvSpPr/>
          <p:nvPr/>
        </p:nvSpPr>
        <p:spPr>
          <a:xfrm>
            <a:off x="4041775" y="1582341"/>
            <a:ext cx="4108450" cy="1485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solidFill>
                  <a:srgbClr val="002060"/>
                </a:solidFill>
                <a:latin typeface="Marker Felt Thin" panose="02000400000000000000" pitchFamily="2" charset="77"/>
              </a:rPr>
              <a:t>Este juego se hace en 2 grupos, donde cada grupo debe tirar la cuerda hasta que el pañuelo pase una linea marcada</a:t>
            </a:r>
          </a:p>
        </p:txBody>
      </p:sp>
    </p:spTree>
    <p:extLst>
      <p:ext uri="{BB962C8B-B14F-4D97-AF65-F5344CB8AC3E}">
        <p14:creationId xmlns:p14="http://schemas.microsoft.com/office/powerpoint/2010/main" val="1148679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EC9AF-0076-9B43-9EAF-8FD5BF34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2045E4-C39B-4E4B-B06D-BCA8AF97A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Rojo, azul, suave, pastel, desenfoque, gradación, Fondo de pantalla HD |  Wallpaperbetter">
            <a:extLst>
              <a:ext uri="{FF2B5EF4-FFF2-40B4-BE49-F238E27FC236}">
                <a16:creationId xmlns:a16="http://schemas.microsoft.com/office/drawing/2014/main" id="{3A2046BF-5BD1-294B-9306-AF1B13CCD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80F4D9-F6F3-E24C-B7CF-76344BFC69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47" b="93930" l="9287" r="94384">
                        <a14:foregroundMark x1="39525" y1="9265" x2="79050" y2="9744"/>
                        <a14:foregroundMark x1="17927" y1="16454" x2="30886" y2="16613"/>
                        <a14:foregroundMark x1="30886" y1="16613" x2="52052" y2="16294"/>
                        <a14:foregroundMark x1="52052" y1="16294" x2="85745" y2="17093"/>
                        <a14:foregroundMark x1="85745" y1="17093" x2="94816" y2="16294"/>
                        <a14:foregroundMark x1="41469" y1="10383" x2="49676" y2="21725"/>
                        <a14:foregroundMark x1="36717" y1="15016" x2="69114" y2="12300"/>
                        <a14:foregroundMark x1="69114" y1="12300" x2="77322" y2="14058"/>
                        <a14:foregroundMark x1="74082" y1="8307" x2="36285" y2="8147"/>
                        <a14:foregroundMark x1="52916" y1="24441" x2="51836" y2="39297"/>
                        <a14:foregroundMark x1="51836" y1="39297" x2="51836" y2="39137"/>
                        <a14:foregroundMark x1="48812" y1="27476" x2="49244" y2="33866"/>
                        <a14:foregroundMark x1="61123" y1="31150" x2="69330" y2="27476"/>
                        <a14:foregroundMark x1="69330" y1="27476" x2="60259" y2="26358"/>
                        <a14:foregroundMark x1="88985" y1="42173" x2="70194" y2="51597"/>
                        <a14:foregroundMark x1="70194" y1="51597" x2="58747" y2="52236"/>
                        <a14:foregroundMark x1="58747" y1="52236" x2="55292" y2="50000"/>
                        <a14:foregroundMark x1="36069" y1="69968" x2="36069" y2="61661"/>
                        <a14:foregroundMark x1="36069" y1="61661" x2="38877" y2="54153"/>
                        <a14:foregroundMark x1="38877" y1="54153" x2="49460" y2="46645"/>
                        <a14:foregroundMark x1="47732" y1="49521" x2="50540" y2="65495"/>
                        <a14:foregroundMark x1="44276" y1="57827" x2="49676" y2="51917"/>
                        <a14:foregroundMark x1="49676" y1="51917" x2="49676" y2="51917"/>
                        <a14:foregroundMark x1="65011" y1="57827" x2="63715" y2="46166"/>
                        <a14:foregroundMark x1="66739" y1="48562" x2="76242" y2="50958"/>
                        <a14:foregroundMark x1="76242" y1="50958" x2="84233" y2="46965"/>
                        <a14:foregroundMark x1="84233" y1="46965" x2="84233" y2="46645"/>
                        <a14:foregroundMark x1="54428" y1="47604" x2="55076" y2="54633"/>
                        <a14:foregroundMark x1="57019" y1="53355" x2="60043" y2="84824"/>
                        <a14:foregroundMark x1="38229" y1="94249" x2="50108" y2="94409"/>
                        <a14:foregroundMark x1="50108" y1="94409" x2="73218" y2="93930"/>
                        <a14:foregroundMark x1="73218" y1="93930" x2="76026" y2="93131"/>
                        <a14:foregroundMark x1="44276" y1="67252" x2="50324" y2="57827"/>
                        <a14:foregroundMark x1="55508" y1="14217" x2="67171" y2="14537"/>
                        <a14:foregroundMark x1="67171" y1="14537" x2="76458" y2="14377"/>
                        <a14:foregroundMark x1="76458" y1="14377" x2="76458" y2="14058"/>
                        <a14:foregroundMark x1="83153" y1="31789" x2="79698" y2="37380"/>
                        <a14:foregroundMark x1="27430" y1="31150" x2="32181" y2="33227"/>
                        <a14:foregroundMark x1="28294" y1="35144" x2="28510" y2="30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16656" y="-384266"/>
            <a:ext cx="5553756" cy="750896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EE5C7C5-A883-F04E-80C5-674679751870}"/>
              </a:ext>
            </a:extLst>
          </p:cNvPr>
          <p:cNvSpPr txBox="1">
            <a:spLocks/>
          </p:cNvSpPr>
          <p:nvPr/>
        </p:nvSpPr>
        <p:spPr>
          <a:xfrm>
            <a:off x="3435351" y="1549400"/>
            <a:ext cx="9086849" cy="217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 ¿Cuál juego te gusta más?</a:t>
            </a:r>
          </a:p>
        </p:txBody>
      </p:sp>
      <p:pic>
        <p:nvPicPr>
          <p:cNvPr id="7" name="Cueca.m4a" descr="Cueca.m4a">
            <a:hlinkClick r:id="" action="ppaction://media"/>
            <a:extLst>
              <a:ext uri="{FF2B5EF4-FFF2-40B4-BE49-F238E27FC236}">
                <a16:creationId xmlns:a16="http://schemas.microsoft.com/office/drawing/2014/main" id="{07BFF947-CA48-2242-8751-192F4EB933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8900" y="-826294"/>
            <a:ext cx="812800" cy="8128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52FD87E1-F717-DF44-ADCF-B614F251765F}"/>
              </a:ext>
            </a:extLst>
          </p:cNvPr>
          <p:cNvSpPr txBox="1">
            <a:spLocks/>
          </p:cNvSpPr>
          <p:nvPr/>
        </p:nvSpPr>
        <p:spPr>
          <a:xfrm>
            <a:off x="3806825" y="3370216"/>
            <a:ext cx="9086849" cy="217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ooper Black" panose="0208090404030B020404" pitchFamily="18" charset="77"/>
              </a:rPr>
              <a:t>Prácticalo con tu familia</a:t>
            </a:r>
          </a:p>
        </p:txBody>
      </p:sp>
    </p:spTree>
    <p:extLst>
      <p:ext uri="{BB962C8B-B14F-4D97-AF65-F5344CB8AC3E}">
        <p14:creationId xmlns:p14="http://schemas.microsoft.com/office/powerpoint/2010/main" val="14005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8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  <p:bldP spid="6" grpId="1"/>
      <p:bldP spid="6" grpId="2"/>
      <p:bldP spid="10" grpId="0"/>
      <p:bldP spid="10" grpId="1"/>
      <p:bldP spid="10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6ECB8-B312-4E4E-9F20-12ED9CF08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B538BF-46A6-8F44-9E40-B76C9A5FC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FD2A60-3757-314E-B874-F9265ED43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0" b="92556" l="2153" r="98403">
                        <a14:foregroundMark x1="2222" y1="92556" x2="2431" y2="6333"/>
                        <a14:foregroundMark x1="2431" y1="6111" x2="24861" y2="6333"/>
                        <a14:foregroundMark x1="24861" y1="6333" x2="29931" y2="6222"/>
                        <a14:foregroundMark x1="29931" y1="6222" x2="34722" y2="6333"/>
                        <a14:foregroundMark x1="34722" y1="6333" x2="48681" y2="11556"/>
                        <a14:foregroundMark x1="48681" y1="11556" x2="53542" y2="11667"/>
                        <a14:foregroundMark x1="53542" y1="11667" x2="72986" y2="8556"/>
                        <a14:foregroundMark x1="72986" y1="8556" x2="78403" y2="9222"/>
                        <a14:foregroundMark x1="78403" y1="9222" x2="83958" y2="8333"/>
                        <a14:foregroundMark x1="83958" y1="8333" x2="92500" y2="9778"/>
                        <a14:foregroundMark x1="97222" y1="8556" x2="97222" y2="91333"/>
                        <a14:foregroundMark x1="903" y1="94667" x2="19444" y2="94778"/>
                        <a14:foregroundMark x1="19444" y1="94778" x2="30903" y2="93333"/>
                        <a14:foregroundMark x1="30903" y1="93333" x2="53403" y2="93333"/>
                        <a14:foregroundMark x1="53403" y1="93333" x2="70764" y2="91333"/>
                        <a14:foregroundMark x1="70764" y1="91333" x2="90278" y2="91667"/>
                        <a14:foregroundMark x1="90278" y1="91667" x2="98403" y2="9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93700"/>
            <a:ext cx="12192000" cy="75946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2A0EAA6-4903-9A49-82F0-FFB632421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00" b="92556" l="2153" r="98403">
                        <a14:foregroundMark x1="2222" y1="92556" x2="2431" y2="6333"/>
                        <a14:foregroundMark x1="2431" y1="6111" x2="24861" y2="6333"/>
                        <a14:foregroundMark x1="24861" y1="6333" x2="29931" y2="6222"/>
                        <a14:foregroundMark x1="29931" y1="6222" x2="34722" y2="6333"/>
                        <a14:foregroundMark x1="34722" y1="6333" x2="48681" y2="11556"/>
                        <a14:foregroundMark x1="48681" y1="11556" x2="53542" y2="11667"/>
                        <a14:foregroundMark x1="53542" y1="11667" x2="72986" y2="8556"/>
                        <a14:foregroundMark x1="72986" y1="8556" x2="78403" y2="9222"/>
                        <a14:foregroundMark x1="78403" y1="9222" x2="83958" y2="8333"/>
                        <a14:foregroundMark x1="83958" y1="8333" x2="92500" y2="9778"/>
                        <a14:foregroundMark x1="97222" y1="8556" x2="97222" y2="91333"/>
                        <a14:foregroundMark x1="903" y1="94667" x2="19444" y2="94778"/>
                        <a14:foregroundMark x1="19444" y1="94778" x2="30903" y2="93333"/>
                        <a14:foregroundMark x1="30903" y1="93333" x2="53403" y2="93333"/>
                        <a14:foregroundMark x1="53403" y1="93333" x2="70764" y2="91333"/>
                        <a14:foregroundMark x1="70764" y1="91333" x2="90278" y2="91667"/>
                        <a14:foregroundMark x1="90278" y1="91667" x2="98403" y2="9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" y="-368298"/>
            <a:ext cx="12191997" cy="7594598"/>
          </a:xfrm>
          <a:prstGeom prst="rect">
            <a:avLst/>
          </a:prstGeom>
        </p:spPr>
      </p:pic>
      <p:pic>
        <p:nvPicPr>
          <p:cNvPr id="8" name="Picture 4" descr="CHILE - FIESTAS PATRIAS - CHILE LINDO - VIDEOS PARA NIÑOS - YouTube | Chile  para niños, Hacer arbol de navidad, Niños gif">
            <a:extLst>
              <a:ext uri="{FF2B5EF4-FFF2-40B4-BE49-F238E27FC236}">
                <a16:creationId xmlns:a16="http://schemas.microsoft.com/office/drawing/2014/main" id="{EBF1C850-D14F-1A47-8F44-D109BD5C6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167" l="1042" r="90000">
                        <a14:foregroundMark x1="1458" y1="65278" x2="13750" y2="82500"/>
                        <a14:foregroundMark x1="13750" y1="82500" x2="20625" y2="86667"/>
                        <a14:foregroundMark x1="1042" y1="91111" x2="19792" y2="93889"/>
                        <a14:foregroundMark x1="1458" y1="99167" x2="20833" y2="96667"/>
                        <a14:foregroundMark x1="35625" y1="99167" x2="36875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43698" y="2614791"/>
            <a:ext cx="5448299" cy="408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6C3C44C-CB46-DC4E-A705-31DEF23EFDEC}"/>
              </a:ext>
            </a:extLst>
          </p:cNvPr>
          <p:cNvSpPr/>
          <p:nvPr/>
        </p:nvSpPr>
        <p:spPr>
          <a:xfrm>
            <a:off x="379250" y="2074322"/>
            <a:ext cx="10564110" cy="2215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chemeClr val="bg1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Viva </a:t>
            </a:r>
            <a:r>
              <a:rPr lang="es-ES" sz="13800" b="1" dirty="0">
                <a:ln/>
                <a:solidFill>
                  <a:srgbClr val="0070C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Chile!</a:t>
            </a:r>
            <a:r>
              <a:rPr lang="es-ES" sz="138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 </a:t>
            </a:r>
          </a:p>
        </p:txBody>
      </p:sp>
      <p:pic>
        <p:nvPicPr>
          <p:cNvPr id="33796" name="Picture 4" descr="transparent sp | Tumblr | Star overlays, Youtube banner backgrounds,  Overlays transparent">
            <a:extLst>
              <a:ext uri="{FF2B5EF4-FFF2-40B4-BE49-F238E27FC236}">
                <a16:creationId xmlns:a16="http://schemas.microsoft.com/office/drawing/2014/main" id="{DFB9D530-80EB-C642-A1F2-7D5442A12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080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9C1E7862-F5B1-6042-8CF9-7092B9F0E9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77801" y="-17897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4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-3.7037E-7 L -2.91667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1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359</Words>
  <Application>Microsoft Macintosh PowerPoint</Application>
  <PresentationFormat>Panorámica</PresentationFormat>
  <Paragraphs>64</Paragraphs>
  <Slides>28</Slides>
  <Notes>8</Notes>
  <HiddenSlides>0</HiddenSlides>
  <MMClips>17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Comic Sans MS</vt:lpstr>
      <vt:lpstr>Cooper Black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45</cp:revision>
  <dcterms:created xsi:type="dcterms:W3CDTF">2020-09-06T20:58:14Z</dcterms:created>
  <dcterms:modified xsi:type="dcterms:W3CDTF">2020-09-07T05:55:14Z</dcterms:modified>
</cp:coreProperties>
</file>