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2" r:id="rId2"/>
    <p:sldId id="276" r:id="rId3"/>
    <p:sldId id="261" r:id="rId4"/>
    <p:sldId id="271" r:id="rId5"/>
    <p:sldId id="272" r:id="rId6"/>
    <p:sldId id="273" r:id="rId7"/>
    <p:sldId id="256" r:id="rId8"/>
    <p:sldId id="258" r:id="rId9"/>
    <p:sldId id="259" r:id="rId10"/>
    <p:sldId id="260" r:id="rId11"/>
    <p:sldId id="265" r:id="rId12"/>
    <p:sldId id="266" r:id="rId13"/>
    <p:sldId id="267" r:id="rId14"/>
    <p:sldId id="275" r:id="rId15"/>
    <p:sldId id="263" r:id="rId16"/>
    <p:sldId id="264" r:id="rId17"/>
    <p:sldId id="270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CC"/>
    <a:srgbClr val="FFCCFF"/>
    <a:srgbClr val="44B8EC"/>
    <a:srgbClr val="5BBED5"/>
    <a:srgbClr val="00A1DA"/>
    <a:srgbClr val="E5F779"/>
    <a:srgbClr val="33CCFF"/>
    <a:srgbClr val="FF99FF"/>
    <a:srgbClr val="B0FCB2"/>
    <a:srgbClr val="E49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1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17A68-5F46-4FB3-8112-CA805484919F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F428D-6CF7-49CF-BC33-BF7E2ECC6A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21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812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178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326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100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13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1033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14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213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669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871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670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18090-ED9D-4F60-8B46-BA2A0F057CF2}" type="datetimeFigureOut">
              <a:rPr lang="es-CL" smtClean="0"/>
              <a:t>05-08-2020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512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image" Target="../media/image3.gif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audio" Target="../media/audio1.wav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audio" Target="../media/audio3.wav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audio" Target="../media/audio1.wav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audio" Target="../media/audio1.wav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audio" Target="../media/audio2.wav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2.xml"/><Relationship Id="rId3" Type="http://schemas.openxmlformats.org/officeDocument/2006/relationships/audio" Target="../media/audio4.wav"/><Relationship Id="rId7" Type="http://schemas.openxmlformats.org/officeDocument/2006/relationships/image" Target="../media/image30.png"/><Relationship Id="rId12" Type="http://schemas.openxmlformats.org/officeDocument/2006/relationships/slide" Target="slide11.xml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slide" Target="slide10.xml"/><Relationship Id="rId5" Type="http://schemas.openxmlformats.org/officeDocument/2006/relationships/image" Target="../media/image28.png"/><Relationship Id="rId15" Type="http://schemas.openxmlformats.org/officeDocument/2006/relationships/slide" Target="slide14.xml"/><Relationship Id="rId10" Type="http://schemas.openxmlformats.org/officeDocument/2006/relationships/slide" Target="slide9.xml"/><Relationship Id="rId4" Type="http://schemas.openxmlformats.org/officeDocument/2006/relationships/image" Target="../media/image27.jpeg"/><Relationship Id="rId9" Type="http://schemas.openxmlformats.org/officeDocument/2006/relationships/image" Target="../media/image31.jpeg"/><Relationship Id="rId14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4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37.gif"/><Relationship Id="rId5" Type="http://schemas.openxmlformats.org/officeDocument/2006/relationships/image" Target="../media/image33.gif"/><Relationship Id="rId10" Type="http://schemas.openxmlformats.org/officeDocument/2006/relationships/image" Target="../media/image36.png"/><Relationship Id="rId4" Type="http://schemas.openxmlformats.org/officeDocument/2006/relationships/image" Target="../media/image32.jpe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4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37.gif"/><Relationship Id="rId5" Type="http://schemas.openxmlformats.org/officeDocument/2006/relationships/image" Target="../media/image38.gif"/><Relationship Id="rId10" Type="http://schemas.openxmlformats.org/officeDocument/2006/relationships/image" Target="../media/image36.png"/><Relationship Id="rId4" Type="http://schemas.openxmlformats.org/officeDocument/2006/relationships/image" Target="../media/image32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4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37.gif"/><Relationship Id="rId5" Type="http://schemas.openxmlformats.org/officeDocument/2006/relationships/image" Target="../media/image40.gif"/><Relationship Id="rId10" Type="http://schemas.openxmlformats.org/officeDocument/2006/relationships/image" Target="../media/image36.png"/><Relationship Id="rId4" Type="http://schemas.openxmlformats.org/officeDocument/2006/relationships/image" Target="../media/image32.jpe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audio" Target="../media/audio1.wav"/><Relationship Id="rId3" Type="http://schemas.openxmlformats.org/officeDocument/2006/relationships/audio" Target="../media/audio5.wav"/><Relationship Id="rId7" Type="http://schemas.openxmlformats.org/officeDocument/2006/relationships/image" Target="../media/image34.png"/><Relationship Id="rId12" Type="http://schemas.openxmlformats.org/officeDocument/2006/relationships/image" Target="../media/image3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36.png"/><Relationship Id="rId5" Type="http://schemas.openxmlformats.org/officeDocument/2006/relationships/image" Target="../media/image33.gif"/><Relationship Id="rId10" Type="http://schemas.openxmlformats.org/officeDocument/2006/relationships/image" Target="../media/image43.png"/><Relationship Id="rId4" Type="http://schemas.openxmlformats.org/officeDocument/2006/relationships/image" Target="../media/image32.jpe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4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37.gif"/><Relationship Id="rId5" Type="http://schemas.openxmlformats.org/officeDocument/2006/relationships/image" Target="../media/image38.gif"/><Relationship Id="rId10" Type="http://schemas.openxmlformats.org/officeDocument/2006/relationships/image" Target="../media/image36.png"/><Relationship Id="rId4" Type="http://schemas.openxmlformats.org/officeDocument/2006/relationships/image" Target="../media/image32.jpe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slide" Target="slide7.xml"/><Relationship Id="rId12" Type="http://schemas.openxmlformats.org/officeDocument/2006/relationships/oleObject" Target="../embeddings/oleObject2.bin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.bin"/><Relationship Id="rId20" Type="http://schemas.openxmlformats.org/officeDocument/2006/relationships/audio" Target="../media/audio1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gif"/><Relationship Id="rId11" Type="http://schemas.openxmlformats.org/officeDocument/2006/relationships/image" Target="../media/image45.png"/><Relationship Id="rId5" Type="http://schemas.openxmlformats.org/officeDocument/2006/relationships/image" Target="../media/image32.jpeg"/><Relationship Id="rId15" Type="http://schemas.openxmlformats.org/officeDocument/2006/relationships/oleObject" Target="../embeddings/oleObject5.bin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37.gif"/><Relationship Id="rId4" Type="http://schemas.openxmlformats.org/officeDocument/2006/relationships/audio" Target="../media/audio5.wav"/><Relationship Id="rId9" Type="http://schemas.microsoft.com/office/2007/relationships/hdphoto" Target="../media/hdphoto6.wdp"/><Relationship Id="rId1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audio" Target="../media/audio2.wav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audio" Target="../media/audio2.wav"/><Relationship Id="rId5" Type="http://schemas.openxmlformats.org/officeDocument/2006/relationships/image" Target="../media/image56.pn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El número 3 para niños en español - Videos Aprende - #numero3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9" y="319767"/>
            <a:ext cx="10959548" cy="6164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715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ierba Dibujos Animados Ropa Para Niños Zapatos Para Niños Psd Capas Mapa  Maestro Material De Antecedentes, Paisaje De Pastizales, Pintado A Mano,  Dibujos Animados Niños S Diversión Imagen de fondo para descar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Numero muneco verde en Letras De Muñecos Verdes - GIF Animado | REY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085" y="1865288"/>
            <a:ext cx="4748154" cy="462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Dibujos Animados Bebé Patos. Objetos Aislados De Elementos De Diseño  Ilustraciones Vectoriales, Clip Art Vectorizado Libre De Derechos. Image  27529685.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4889" y1="17111" x2="44889" y2="17111"/>
                        <a14:foregroundMark x1="9556" y1="51778" x2="9556" y2="51778"/>
                        <a14:foregroundMark x1="21111" y1="54222" x2="21111" y2="54222"/>
                        <a14:foregroundMark x1="18222" y1="54000" x2="18222" y2="54000"/>
                        <a14:foregroundMark x1="5778" y1="56444" x2="5778" y2="56444"/>
                        <a14:foregroundMark x1="72000" y1="47778" x2="72000" y2="47778"/>
                        <a14:foregroundMark x1="89778" y1="50889" x2="89778" y2="5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39" y="3554568"/>
            <a:ext cx="2870540" cy="192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Broches Animación Dibujos Animados Pájaros Gota Esmalte Broche Pin  Accesorios De Ropa Europa Joyería 5 Unids En Categoría. Broches -  N.TodayShipit.com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4625">
                        <a14:foregroundMark x1="77125" y1="53875" x2="77125" y2="53875"/>
                        <a14:foregroundMark x1="79500" y1="50500" x2="79500" y2="50500"/>
                        <a14:foregroundMark x1="77250" y1="47875" x2="77250" y2="47875"/>
                        <a14:foregroundMark x1="48375" y1="30125" x2="48375" y2="30125"/>
                        <a14:foregroundMark x1="22500" y1="50625" x2="22500" y2="50625"/>
                        <a14:foregroundMark x1="29500" y1="65750" x2="29500" y2="65750"/>
                        <a14:foregroundMark x1="69375" y1="60500" x2="69375" y2="60500"/>
                        <a14:foregroundMark x1="71875" y1="53500" x2="71875" y2="53500"/>
                        <a14:foregroundMark x1="46125" y1="43500" x2="46125" y2="43500"/>
                        <a14:foregroundMark x1="41375" y1="35375" x2="41375" y2="35375"/>
                        <a14:foregroundMark x1="69500" y1="48375" x2="69500" y2="48375"/>
                        <a14:foregroundMark x1="23000" y1="47000" x2="23000" y2="47000"/>
                        <a14:foregroundMark x1="21375" y1="47125" x2="21375" y2="47125"/>
                        <a14:foregroundMark x1="24750" y1="49250" x2="24750" y2="49250"/>
                        <a14:foregroundMark x1="68875" y1="60000" x2="68875" y2="60000"/>
                        <a14:foregroundMark x1="77500" y1="65750" x2="77500" y2="65750"/>
                        <a14:foregroundMark x1="39750" y1="36625" x2="39750" y2="36625"/>
                        <a14:foregroundMark x1="21625" y1="52875" x2="21625" y2="52875"/>
                        <a14:foregroundMark x1="31875" y1="56000" x2="31875" y2="5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272" y="257577"/>
            <a:ext cx="3656071" cy="303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Squirrel Family (SVG Cut file) by Creative Fabrica Crafts · Creative Fabrica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59" b="89896" l="7414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724" y="4150218"/>
            <a:ext cx="3917302" cy="30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Pin de Melissa Liddell en clip art | Imagenes de mariposas, Mariposas para  imprimir, Dibujos de mariposas infantiles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69" l="0" r="100000">
                        <a14:foregroundMark x1="39674" y1="3967" x2="39674" y2="3967"/>
                        <a14:foregroundMark x1="42663" y1="1322" x2="42663" y2="1322"/>
                        <a14:foregroundMark x1="46060" y1="2314" x2="46060" y2="2314"/>
                        <a14:foregroundMark x1="41033" y1="7769" x2="41033" y2="7769"/>
                        <a14:foregroundMark x1="64810" y1="8264" x2="64810" y2="8264"/>
                        <a14:foregroundMark x1="62092" y1="13554" x2="62092" y2="13554"/>
                        <a14:foregroundMark x1="66168" y1="8264" x2="66168" y2="8264"/>
                        <a14:foregroundMark x1="70516" y1="5950" x2="70516" y2="5950"/>
                        <a14:foregroundMark x1="74321" y1="7603" x2="74321" y2="7603"/>
                        <a14:foregroundMark x1="71196" y1="13884" x2="71196" y2="13884"/>
                        <a14:foregroundMark x1="73641" y1="10083" x2="73641" y2="10083"/>
                        <a14:foregroundMark x1="70245" y1="9421" x2="70245" y2="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34" y="1088742"/>
            <a:ext cx="1332230" cy="109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Pin de Melissa Liddell en clip art | Imagenes de mariposas, Mariposas para  imprimir, Dibujos de mariposas infantiles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69" l="0" r="100000">
                        <a14:foregroundMark x1="39674" y1="3967" x2="39674" y2="3967"/>
                        <a14:foregroundMark x1="42663" y1="1322" x2="42663" y2="1322"/>
                        <a14:foregroundMark x1="46060" y1="2314" x2="46060" y2="2314"/>
                        <a14:foregroundMark x1="41033" y1="7769" x2="41033" y2="7769"/>
                        <a14:foregroundMark x1="64810" y1="8264" x2="64810" y2="8264"/>
                        <a14:foregroundMark x1="62092" y1="13554" x2="62092" y2="13554"/>
                        <a14:foregroundMark x1="66168" y1="8264" x2="66168" y2="8264"/>
                        <a14:foregroundMark x1="70516" y1="5950" x2="70516" y2="5950"/>
                        <a14:foregroundMark x1="74321" y1="7603" x2="74321" y2="7603"/>
                        <a14:foregroundMark x1="71196" y1="13884" x2="71196" y2="13884"/>
                        <a14:foregroundMark x1="73641" y1="10083" x2="73641" y2="10083"/>
                        <a14:foregroundMark x1="70245" y1="9421" x2="70245" y2="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080" y="1452643"/>
            <a:ext cx="1332230" cy="109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Pin de Melissa Liddell en clip art | Imagenes de mariposas, Mariposas para  imprimir, Dibujos de mariposas infantiles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69" l="0" r="100000">
                        <a14:foregroundMark x1="39674" y1="3967" x2="39674" y2="3967"/>
                        <a14:foregroundMark x1="42663" y1="1322" x2="42663" y2="1322"/>
                        <a14:foregroundMark x1="46060" y1="2314" x2="46060" y2="2314"/>
                        <a14:foregroundMark x1="41033" y1="7769" x2="41033" y2="7769"/>
                        <a14:foregroundMark x1="64810" y1="8264" x2="64810" y2="8264"/>
                        <a14:foregroundMark x1="62092" y1="13554" x2="62092" y2="13554"/>
                        <a14:foregroundMark x1="66168" y1="8264" x2="66168" y2="8264"/>
                        <a14:foregroundMark x1="70516" y1="5950" x2="70516" y2="5950"/>
                        <a14:foregroundMark x1="74321" y1="7603" x2="74321" y2="7603"/>
                        <a14:foregroundMark x1="71196" y1="13884" x2="71196" y2="13884"/>
                        <a14:foregroundMark x1="73641" y1="10083" x2="73641" y2="10083"/>
                        <a14:foregroundMark x1="70245" y1="9421" x2="70245" y2="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21" y="409265"/>
            <a:ext cx="1332230" cy="109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014" y="4549493"/>
            <a:ext cx="1458219" cy="105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49" y="1777284"/>
            <a:ext cx="1458219" cy="105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343" y="5605498"/>
            <a:ext cx="1458219" cy="105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65" y="404642"/>
            <a:ext cx="1458219" cy="1056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2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1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El número 3 - Aprende a contar - Los números del 1 al 10 - La canción del número tres_nY-TkOFJgU8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8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41" y="1815902"/>
            <a:ext cx="2921689" cy="3680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630" y="4148662"/>
            <a:ext cx="2552413" cy="2438612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794" y="4076217"/>
            <a:ext cx="2552413" cy="2438612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000" y="1525830"/>
            <a:ext cx="2552413" cy="243861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186" y="3964443"/>
            <a:ext cx="2601185" cy="2487384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32" y="1485187"/>
            <a:ext cx="2601185" cy="247925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119825" y="148094"/>
            <a:ext cx="916520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>
                <a:latin typeface="Cooper Black" panose="0208090404030B020404" pitchFamily="18" charset="0"/>
              </a:rPr>
              <a:t>Observa los conjuntos e indica cuales tienen un  elemento </a:t>
            </a:r>
          </a:p>
        </p:txBody>
      </p:sp>
    </p:spTree>
    <p:extLst>
      <p:ext uri="{BB962C8B-B14F-4D97-AF65-F5344CB8AC3E}">
        <p14:creationId xmlns:p14="http://schemas.microsoft.com/office/powerpoint/2010/main" val="141587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-0.33264 7.40741E-7 C -0.48195 7.40741E-7 -0.66528 -0.08086 -0.66528 -0.1463 L -0.66528 -0.2922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64" y="-1463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9383 L -0.08594 -0.01605 C -0.10382 -0.04074 -0.13073 -0.05401 -0.15868 -0.05401 C -0.1908 -0.05401 -0.21632 -0.04074 -0.2342 -0.01605 L -0.31996 0.09383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7" y="-740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26543 L -0.11562 -0.10833 C -0.13958 -0.07315 -0.17586 -0.05401 -0.21336 -0.05401 C -0.25642 -0.05401 -0.29079 -0.07315 -0.31493 -0.10833 L -0.43003 -0.26543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93" y="1055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520" y="1860765"/>
            <a:ext cx="3114041" cy="367011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58" y="1860765"/>
            <a:ext cx="2641829" cy="247112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295" y="1216569"/>
            <a:ext cx="2641829" cy="247925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51" y="4084259"/>
            <a:ext cx="2641829" cy="247925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956" y="4119865"/>
            <a:ext cx="2601185" cy="247925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422" y="1101942"/>
            <a:ext cx="2641829" cy="247925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986776" y="148094"/>
            <a:ext cx="94313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>
                <a:latin typeface="Cooper Black" panose="0208090404030B020404" pitchFamily="18" charset="0"/>
              </a:rPr>
              <a:t>Observa los conjuntos e indica cuales tienen dos  elementos </a:t>
            </a:r>
          </a:p>
        </p:txBody>
      </p:sp>
    </p:spTree>
    <p:extLst>
      <p:ext uri="{BB962C8B-B14F-4D97-AF65-F5344CB8AC3E}">
        <p14:creationId xmlns:p14="http://schemas.microsoft.com/office/powerpoint/2010/main" val="205168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22067 L -0.07587 -0.09691 C -0.09167 -0.06944 -0.11545 -0.05401 -0.14011 -0.05401 C -0.1684 -0.05401 -0.19097 -0.06944 -0.20677 -0.09691 L -0.28247 -0.22067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32" y="833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463 L -0.12239 -0.02839 C -0.14792 -0.04506 -0.18628 -0.05401 -0.22621 -0.05401 C -0.27187 -0.05401 -0.30833 -0.04506 -0.33385 -0.02839 L -0.45608 0.0463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13" y="-50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15432 L -0.18646 0.07963 C -0.22552 0.06296 -0.28386 0.05401 -0.34479 0.05401 C -0.41424 0.05401 -0.46979 0.06296 -0.50886 0.07963 L -0.69514 0.15432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57" y="-50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132434"/>
            <a:ext cx="3835809" cy="4147469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655" y="1198391"/>
            <a:ext cx="2796275" cy="255241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836" y="4045604"/>
            <a:ext cx="2796275" cy="2552413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85" y="1198391"/>
            <a:ext cx="2796275" cy="2552413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179" y="3925068"/>
            <a:ext cx="2796275" cy="2552413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316" y="1180292"/>
            <a:ext cx="2796275" cy="255241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945963" y="148094"/>
            <a:ext cx="951292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>
                <a:latin typeface="Cooper Black" panose="0208090404030B020404" pitchFamily="18" charset="0"/>
              </a:rPr>
              <a:t>Observa los conjuntos e indica cuales tienen tres elementos </a:t>
            </a:r>
          </a:p>
        </p:txBody>
      </p:sp>
    </p:spTree>
    <p:extLst>
      <p:ext uri="{BB962C8B-B14F-4D97-AF65-F5344CB8AC3E}">
        <p14:creationId xmlns:p14="http://schemas.microsoft.com/office/powerpoint/2010/main" val="255016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69136E-6 L -0.36337 -4.69136E-6 C -0.52639 -4.69136E-6 -0.72656 0.05896 -0.72656 0.1071 L -0.72656 0.2142 " pathEditMode="relative" rAng="0" ptsTypes="AA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7" y="107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-0.29532 -3.33333E-6 C -0.42796 -3.33333E-6 -0.59063 -0.05092 -0.59063 -0.09166 L -0.59063 -0.18333 " pathEditMode="relative" rAng="0" ptsTypes="AAAA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31" y="-916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8" descr="Paisajes Infantiles … | Paisajes dibujos, Dibujo de arco iris, Imagenes de  paisajes hermos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7" y="8757"/>
            <a:ext cx="12192001" cy="68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rapecio 49"/>
          <p:cNvSpPr/>
          <p:nvPr/>
        </p:nvSpPr>
        <p:spPr>
          <a:xfrm>
            <a:off x="1580695" y="4454967"/>
            <a:ext cx="2931206" cy="1890014"/>
          </a:xfrm>
          <a:prstGeom prst="trapezoid">
            <a:avLst/>
          </a:prstGeom>
          <a:solidFill>
            <a:srgbClr val="00A1DA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AutoShape 3"/>
          <p:cNvSpPr>
            <a:spLocks noChangeAspect="1" noChangeArrowheads="1" noTextEdit="1"/>
          </p:cNvSpPr>
          <p:nvPr/>
        </p:nvSpPr>
        <p:spPr bwMode="auto">
          <a:xfrm>
            <a:off x="-892312" y="243277"/>
            <a:ext cx="6647304" cy="443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grpSp>
        <p:nvGrpSpPr>
          <p:cNvPr id="48" name="Grupo 47"/>
          <p:cNvGrpSpPr/>
          <p:nvPr/>
        </p:nvGrpSpPr>
        <p:grpSpPr>
          <a:xfrm>
            <a:off x="846462" y="694977"/>
            <a:ext cx="4390856" cy="4219480"/>
            <a:chOff x="250902" y="349738"/>
            <a:chExt cx="4390856" cy="4219480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2446330" y="357528"/>
              <a:ext cx="1820219" cy="2101950"/>
            </a:xfrm>
            <a:custGeom>
              <a:avLst/>
              <a:gdLst>
                <a:gd name="T0" fmla="*/ 0 w 5841"/>
                <a:gd name="T1" fmla="*/ 6744 h 6744"/>
                <a:gd name="T2" fmla="*/ 5841 w 5841"/>
                <a:gd name="T3" fmla="*/ 3372 h 6744"/>
                <a:gd name="T4" fmla="*/ 0 w 5841"/>
                <a:gd name="T5" fmla="*/ 0 h 6744"/>
                <a:gd name="T6" fmla="*/ 0 w 5841"/>
                <a:gd name="T7" fmla="*/ 6744 h 6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41" h="6744">
                  <a:moveTo>
                    <a:pt x="0" y="6744"/>
                  </a:moveTo>
                  <a:lnTo>
                    <a:pt x="5841" y="3372"/>
                  </a:lnTo>
                  <a:cubicBezTo>
                    <a:pt x="4637" y="1286"/>
                    <a:pt x="2410" y="0"/>
                    <a:pt x="0" y="0"/>
                  </a:cubicBezTo>
                  <a:lnTo>
                    <a:pt x="0" y="6744"/>
                  </a:lnTo>
                  <a:close/>
                </a:path>
              </a:pathLst>
            </a:custGeom>
            <a:solidFill>
              <a:srgbClr val="FF99FF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2438540" y="349738"/>
              <a:ext cx="1835798" cy="2117530"/>
            </a:xfrm>
            <a:custGeom>
              <a:avLst/>
              <a:gdLst>
                <a:gd name="T0" fmla="*/ 12 w 5890"/>
                <a:gd name="T1" fmla="*/ 6748 h 6794"/>
                <a:gd name="T2" fmla="*/ 5845 w 5890"/>
                <a:gd name="T3" fmla="*/ 3409 h 6794"/>
                <a:gd name="T4" fmla="*/ 5608 w 5890"/>
                <a:gd name="T5" fmla="*/ 3028 h 6794"/>
                <a:gd name="T6" fmla="*/ 5348 w 5890"/>
                <a:gd name="T7" fmla="*/ 2667 h 6794"/>
                <a:gd name="T8" fmla="*/ 5067 w 5890"/>
                <a:gd name="T9" fmla="*/ 2326 h 6794"/>
                <a:gd name="T10" fmla="*/ 4766 w 5890"/>
                <a:gd name="T11" fmla="*/ 2006 h 6794"/>
                <a:gd name="T12" fmla="*/ 4446 w 5890"/>
                <a:gd name="T13" fmla="*/ 1708 h 6794"/>
                <a:gd name="T14" fmla="*/ 4108 w 5890"/>
                <a:gd name="T15" fmla="*/ 1431 h 6794"/>
                <a:gd name="T16" fmla="*/ 3754 w 5890"/>
                <a:gd name="T17" fmla="*/ 1178 h 6794"/>
                <a:gd name="T18" fmla="*/ 3385 w 5890"/>
                <a:gd name="T19" fmla="*/ 948 h 6794"/>
                <a:gd name="T20" fmla="*/ 3001 w 5890"/>
                <a:gd name="T21" fmla="*/ 743 h 6794"/>
                <a:gd name="T22" fmla="*/ 2604 w 5890"/>
                <a:gd name="T23" fmla="*/ 563 h 6794"/>
                <a:gd name="T24" fmla="*/ 2196 w 5890"/>
                <a:gd name="T25" fmla="*/ 409 h 6794"/>
                <a:gd name="T26" fmla="*/ 1778 w 5890"/>
                <a:gd name="T27" fmla="*/ 281 h 6794"/>
                <a:gd name="T28" fmla="*/ 1350 w 5890"/>
                <a:gd name="T29" fmla="*/ 180 h 6794"/>
                <a:gd name="T30" fmla="*/ 914 w 5890"/>
                <a:gd name="T31" fmla="*/ 107 h 6794"/>
                <a:gd name="T32" fmla="*/ 472 w 5890"/>
                <a:gd name="T33" fmla="*/ 63 h 6794"/>
                <a:gd name="T34" fmla="*/ 24 w 5890"/>
                <a:gd name="T35" fmla="*/ 48 h 6794"/>
                <a:gd name="T36" fmla="*/ 48 w 5890"/>
                <a:gd name="T37" fmla="*/ 6768 h 6794"/>
                <a:gd name="T38" fmla="*/ 8 w 5890"/>
                <a:gd name="T39" fmla="*/ 7 h 6794"/>
                <a:gd name="T40" fmla="*/ 251 w 5890"/>
                <a:gd name="T41" fmla="*/ 4 h 6794"/>
                <a:gd name="T42" fmla="*/ 699 w 5890"/>
                <a:gd name="T43" fmla="*/ 34 h 6794"/>
                <a:gd name="T44" fmla="*/ 1142 w 5890"/>
                <a:gd name="T45" fmla="*/ 93 h 6794"/>
                <a:gd name="T46" fmla="*/ 1577 w 5890"/>
                <a:gd name="T47" fmla="*/ 180 h 6794"/>
                <a:gd name="T48" fmla="*/ 2003 w 5890"/>
                <a:gd name="T49" fmla="*/ 296 h 6794"/>
                <a:gd name="T50" fmla="*/ 2419 w 5890"/>
                <a:gd name="T51" fmla="*/ 438 h 6794"/>
                <a:gd name="T52" fmla="*/ 2825 w 5890"/>
                <a:gd name="T53" fmla="*/ 607 h 6794"/>
                <a:gd name="T54" fmla="*/ 3218 w 5890"/>
                <a:gd name="T55" fmla="*/ 801 h 6794"/>
                <a:gd name="T56" fmla="*/ 3597 w 5890"/>
                <a:gd name="T57" fmla="*/ 1020 h 6794"/>
                <a:gd name="T58" fmla="*/ 3962 w 5890"/>
                <a:gd name="T59" fmla="*/ 1263 h 6794"/>
                <a:gd name="T60" fmla="*/ 4310 w 5890"/>
                <a:gd name="T61" fmla="*/ 1530 h 6794"/>
                <a:gd name="T62" fmla="*/ 4642 w 5890"/>
                <a:gd name="T63" fmla="*/ 1819 h 6794"/>
                <a:gd name="T64" fmla="*/ 4955 w 5890"/>
                <a:gd name="T65" fmla="*/ 2131 h 6794"/>
                <a:gd name="T66" fmla="*/ 5248 w 5890"/>
                <a:gd name="T67" fmla="*/ 2464 h 6794"/>
                <a:gd name="T68" fmla="*/ 5520 w 5890"/>
                <a:gd name="T69" fmla="*/ 2818 h 6794"/>
                <a:gd name="T70" fmla="*/ 5770 w 5890"/>
                <a:gd name="T71" fmla="*/ 3191 h 6794"/>
                <a:gd name="T72" fmla="*/ 5889 w 5890"/>
                <a:gd name="T73" fmla="*/ 3402 h 6794"/>
                <a:gd name="T74" fmla="*/ 36 w 5890"/>
                <a:gd name="T75" fmla="*/ 6789 h 6794"/>
                <a:gd name="T76" fmla="*/ 0 w 5890"/>
                <a:gd name="T77" fmla="*/ 6768 h 6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90" h="6794">
                  <a:moveTo>
                    <a:pt x="48" y="6768"/>
                  </a:moveTo>
                  <a:lnTo>
                    <a:pt x="12" y="6748"/>
                  </a:lnTo>
                  <a:lnTo>
                    <a:pt x="5853" y="3376"/>
                  </a:lnTo>
                  <a:lnTo>
                    <a:pt x="5845" y="3409"/>
                  </a:lnTo>
                  <a:lnTo>
                    <a:pt x="5729" y="3216"/>
                  </a:lnTo>
                  <a:lnTo>
                    <a:pt x="5608" y="3028"/>
                  </a:lnTo>
                  <a:lnTo>
                    <a:pt x="5481" y="2845"/>
                  </a:lnTo>
                  <a:lnTo>
                    <a:pt x="5348" y="2667"/>
                  </a:lnTo>
                  <a:lnTo>
                    <a:pt x="5210" y="2494"/>
                  </a:lnTo>
                  <a:lnTo>
                    <a:pt x="5067" y="2326"/>
                  </a:lnTo>
                  <a:lnTo>
                    <a:pt x="4919" y="2163"/>
                  </a:lnTo>
                  <a:lnTo>
                    <a:pt x="4766" y="2006"/>
                  </a:lnTo>
                  <a:lnTo>
                    <a:pt x="4609" y="1854"/>
                  </a:lnTo>
                  <a:lnTo>
                    <a:pt x="4446" y="1708"/>
                  </a:lnTo>
                  <a:lnTo>
                    <a:pt x="4279" y="1567"/>
                  </a:lnTo>
                  <a:lnTo>
                    <a:pt x="4108" y="1431"/>
                  </a:lnTo>
                  <a:lnTo>
                    <a:pt x="3933" y="1302"/>
                  </a:lnTo>
                  <a:lnTo>
                    <a:pt x="3754" y="1178"/>
                  </a:lnTo>
                  <a:lnTo>
                    <a:pt x="3571" y="1060"/>
                  </a:lnTo>
                  <a:lnTo>
                    <a:pt x="3385" y="948"/>
                  </a:lnTo>
                  <a:lnTo>
                    <a:pt x="3194" y="843"/>
                  </a:lnTo>
                  <a:lnTo>
                    <a:pt x="3001" y="743"/>
                  </a:lnTo>
                  <a:lnTo>
                    <a:pt x="2804" y="650"/>
                  </a:lnTo>
                  <a:lnTo>
                    <a:pt x="2604" y="563"/>
                  </a:lnTo>
                  <a:lnTo>
                    <a:pt x="2402" y="483"/>
                  </a:lnTo>
                  <a:lnTo>
                    <a:pt x="2196" y="409"/>
                  </a:lnTo>
                  <a:lnTo>
                    <a:pt x="1988" y="341"/>
                  </a:lnTo>
                  <a:lnTo>
                    <a:pt x="1778" y="281"/>
                  </a:lnTo>
                  <a:lnTo>
                    <a:pt x="1565" y="227"/>
                  </a:lnTo>
                  <a:lnTo>
                    <a:pt x="1350" y="180"/>
                  </a:lnTo>
                  <a:lnTo>
                    <a:pt x="1133" y="140"/>
                  </a:lnTo>
                  <a:lnTo>
                    <a:pt x="914" y="107"/>
                  </a:lnTo>
                  <a:lnTo>
                    <a:pt x="694" y="82"/>
                  </a:lnTo>
                  <a:lnTo>
                    <a:pt x="472" y="63"/>
                  </a:lnTo>
                  <a:lnTo>
                    <a:pt x="249" y="52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6768"/>
                  </a:lnTo>
                  <a:close/>
                  <a:moveTo>
                    <a:pt x="0" y="24"/>
                  </a:moveTo>
                  <a:cubicBezTo>
                    <a:pt x="0" y="18"/>
                    <a:pt x="3" y="12"/>
                    <a:pt x="8" y="7"/>
                  </a:cubicBezTo>
                  <a:cubicBezTo>
                    <a:pt x="12" y="3"/>
                    <a:pt x="18" y="0"/>
                    <a:pt x="25" y="0"/>
                  </a:cubicBezTo>
                  <a:lnTo>
                    <a:pt x="251" y="4"/>
                  </a:lnTo>
                  <a:lnTo>
                    <a:pt x="476" y="15"/>
                  </a:lnTo>
                  <a:lnTo>
                    <a:pt x="699" y="34"/>
                  </a:lnTo>
                  <a:lnTo>
                    <a:pt x="922" y="60"/>
                  </a:lnTo>
                  <a:lnTo>
                    <a:pt x="1142" y="93"/>
                  </a:lnTo>
                  <a:lnTo>
                    <a:pt x="1360" y="133"/>
                  </a:lnTo>
                  <a:lnTo>
                    <a:pt x="1577" y="180"/>
                  </a:lnTo>
                  <a:lnTo>
                    <a:pt x="1791" y="235"/>
                  </a:lnTo>
                  <a:lnTo>
                    <a:pt x="2003" y="296"/>
                  </a:lnTo>
                  <a:lnTo>
                    <a:pt x="2212" y="363"/>
                  </a:lnTo>
                  <a:lnTo>
                    <a:pt x="2419" y="438"/>
                  </a:lnTo>
                  <a:lnTo>
                    <a:pt x="2624" y="519"/>
                  </a:lnTo>
                  <a:lnTo>
                    <a:pt x="2825" y="607"/>
                  </a:lnTo>
                  <a:lnTo>
                    <a:pt x="3023" y="700"/>
                  </a:lnTo>
                  <a:lnTo>
                    <a:pt x="3218" y="801"/>
                  </a:lnTo>
                  <a:lnTo>
                    <a:pt x="3409" y="907"/>
                  </a:lnTo>
                  <a:lnTo>
                    <a:pt x="3597" y="1020"/>
                  </a:lnTo>
                  <a:lnTo>
                    <a:pt x="3781" y="1138"/>
                  </a:lnTo>
                  <a:lnTo>
                    <a:pt x="3962" y="1263"/>
                  </a:lnTo>
                  <a:lnTo>
                    <a:pt x="4138" y="1394"/>
                  </a:lnTo>
                  <a:lnTo>
                    <a:pt x="4310" y="1530"/>
                  </a:lnTo>
                  <a:lnTo>
                    <a:pt x="4478" y="1672"/>
                  </a:lnTo>
                  <a:lnTo>
                    <a:pt x="4642" y="1819"/>
                  </a:lnTo>
                  <a:lnTo>
                    <a:pt x="4801" y="1972"/>
                  </a:lnTo>
                  <a:lnTo>
                    <a:pt x="4955" y="2131"/>
                  </a:lnTo>
                  <a:lnTo>
                    <a:pt x="5104" y="2295"/>
                  </a:lnTo>
                  <a:lnTo>
                    <a:pt x="5248" y="2464"/>
                  </a:lnTo>
                  <a:lnTo>
                    <a:pt x="5387" y="2638"/>
                  </a:lnTo>
                  <a:lnTo>
                    <a:pt x="5520" y="2818"/>
                  </a:lnTo>
                  <a:lnTo>
                    <a:pt x="5648" y="3002"/>
                  </a:lnTo>
                  <a:lnTo>
                    <a:pt x="5770" y="3191"/>
                  </a:lnTo>
                  <a:lnTo>
                    <a:pt x="5886" y="3384"/>
                  </a:lnTo>
                  <a:cubicBezTo>
                    <a:pt x="5889" y="3390"/>
                    <a:pt x="5890" y="3396"/>
                    <a:pt x="5889" y="3402"/>
                  </a:cubicBezTo>
                  <a:cubicBezTo>
                    <a:pt x="5887" y="3409"/>
                    <a:pt x="5883" y="3414"/>
                    <a:pt x="5877" y="3417"/>
                  </a:cubicBezTo>
                  <a:lnTo>
                    <a:pt x="36" y="6789"/>
                  </a:lnTo>
                  <a:cubicBezTo>
                    <a:pt x="29" y="6794"/>
                    <a:pt x="20" y="6794"/>
                    <a:pt x="12" y="6789"/>
                  </a:cubicBezTo>
                  <a:cubicBezTo>
                    <a:pt x="5" y="6785"/>
                    <a:pt x="0" y="6777"/>
                    <a:pt x="0" y="6768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446330" y="1407853"/>
              <a:ext cx="2195428" cy="2103248"/>
            </a:xfrm>
            <a:custGeom>
              <a:avLst/>
              <a:gdLst>
                <a:gd name="T0" fmla="*/ 0 w 7046"/>
                <a:gd name="T1" fmla="*/ 3372 h 6745"/>
                <a:gd name="T2" fmla="*/ 5841 w 7046"/>
                <a:gd name="T3" fmla="*/ 6745 h 6745"/>
                <a:gd name="T4" fmla="*/ 5841 w 7046"/>
                <a:gd name="T5" fmla="*/ 0 h 6745"/>
                <a:gd name="T6" fmla="*/ 0 w 7046"/>
                <a:gd name="T7" fmla="*/ 3372 h 6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46" h="6745">
                  <a:moveTo>
                    <a:pt x="0" y="3372"/>
                  </a:moveTo>
                  <a:lnTo>
                    <a:pt x="5841" y="6745"/>
                  </a:lnTo>
                  <a:cubicBezTo>
                    <a:pt x="7046" y="4658"/>
                    <a:pt x="7046" y="2087"/>
                    <a:pt x="5841" y="0"/>
                  </a:cubicBezTo>
                  <a:lnTo>
                    <a:pt x="0" y="3372"/>
                  </a:lnTo>
                  <a:close/>
                </a:path>
              </a:pathLst>
            </a:custGeom>
            <a:solidFill>
              <a:srgbClr val="E5F779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2438540" y="1401362"/>
              <a:ext cx="2117530" cy="2117530"/>
            </a:xfrm>
            <a:custGeom>
              <a:avLst/>
              <a:gdLst>
                <a:gd name="T0" fmla="*/ 36 w 6793"/>
                <a:gd name="T1" fmla="*/ 3376 h 6794"/>
                <a:gd name="T2" fmla="*/ 5844 w 6793"/>
                <a:gd name="T3" fmla="*/ 6757 h 6794"/>
                <a:gd name="T4" fmla="*/ 6056 w 6793"/>
                <a:gd name="T5" fmla="*/ 6361 h 6794"/>
                <a:gd name="T6" fmla="*/ 6239 w 6793"/>
                <a:gd name="T7" fmla="*/ 5956 h 6794"/>
                <a:gd name="T8" fmla="*/ 6393 w 6793"/>
                <a:gd name="T9" fmla="*/ 5542 h 6794"/>
                <a:gd name="T10" fmla="*/ 6520 w 6793"/>
                <a:gd name="T11" fmla="*/ 5121 h 6794"/>
                <a:gd name="T12" fmla="*/ 6619 w 6793"/>
                <a:gd name="T13" fmla="*/ 4695 h 6794"/>
                <a:gd name="T14" fmla="*/ 6689 w 6793"/>
                <a:gd name="T15" fmla="*/ 4264 h 6794"/>
                <a:gd name="T16" fmla="*/ 6731 w 6793"/>
                <a:gd name="T17" fmla="*/ 3831 h 6794"/>
                <a:gd name="T18" fmla="*/ 6745 w 6793"/>
                <a:gd name="T19" fmla="*/ 3396 h 6794"/>
                <a:gd name="T20" fmla="*/ 6731 w 6793"/>
                <a:gd name="T21" fmla="*/ 2961 h 6794"/>
                <a:gd name="T22" fmla="*/ 6689 w 6793"/>
                <a:gd name="T23" fmla="*/ 2528 h 6794"/>
                <a:gd name="T24" fmla="*/ 6618 w 6793"/>
                <a:gd name="T25" fmla="*/ 2097 h 6794"/>
                <a:gd name="T26" fmla="*/ 6520 w 6793"/>
                <a:gd name="T27" fmla="*/ 1671 h 6794"/>
                <a:gd name="T28" fmla="*/ 6393 w 6793"/>
                <a:gd name="T29" fmla="*/ 1250 h 6794"/>
                <a:gd name="T30" fmla="*/ 6238 w 6793"/>
                <a:gd name="T31" fmla="*/ 836 h 6794"/>
                <a:gd name="T32" fmla="*/ 6056 w 6793"/>
                <a:gd name="T33" fmla="*/ 431 h 6794"/>
                <a:gd name="T34" fmla="*/ 5844 w 6793"/>
                <a:gd name="T35" fmla="*/ 36 h 6794"/>
                <a:gd name="T36" fmla="*/ 36 w 6793"/>
                <a:gd name="T37" fmla="*/ 3417 h 6794"/>
                <a:gd name="T38" fmla="*/ 5872 w 6793"/>
                <a:gd name="T39" fmla="*/ 1 h 6794"/>
                <a:gd name="T40" fmla="*/ 5996 w 6793"/>
                <a:gd name="T41" fmla="*/ 211 h 6794"/>
                <a:gd name="T42" fmla="*/ 6195 w 6793"/>
                <a:gd name="T43" fmla="*/ 614 h 6794"/>
                <a:gd name="T44" fmla="*/ 6365 w 6793"/>
                <a:gd name="T45" fmla="*/ 1026 h 6794"/>
                <a:gd name="T46" fmla="*/ 6506 w 6793"/>
                <a:gd name="T47" fmla="*/ 1447 h 6794"/>
                <a:gd name="T48" fmla="*/ 6619 w 6793"/>
                <a:gd name="T49" fmla="*/ 1873 h 6794"/>
                <a:gd name="T50" fmla="*/ 6704 w 6793"/>
                <a:gd name="T51" fmla="*/ 2305 h 6794"/>
                <a:gd name="T52" fmla="*/ 6761 w 6793"/>
                <a:gd name="T53" fmla="*/ 2741 h 6794"/>
                <a:gd name="T54" fmla="*/ 6789 w 6793"/>
                <a:gd name="T55" fmla="*/ 3178 h 6794"/>
                <a:gd name="T56" fmla="*/ 6789 w 6793"/>
                <a:gd name="T57" fmla="*/ 3616 h 6794"/>
                <a:gd name="T58" fmla="*/ 6761 w 6793"/>
                <a:gd name="T59" fmla="*/ 4053 h 6794"/>
                <a:gd name="T60" fmla="*/ 6704 w 6793"/>
                <a:gd name="T61" fmla="*/ 4489 h 6794"/>
                <a:gd name="T62" fmla="*/ 6619 w 6793"/>
                <a:gd name="T63" fmla="*/ 4920 h 6794"/>
                <a:gd name="T64" fmla="*/ 6506 w 6793"/>
                <a:gd name="T65" fmla="*/ 5347 h 6794"/>
                <a:gd name="T66" fmla="*/ 6364 w 6793"/>
                <a:gd name="T67" fmla="*/ 5767 h 6794"/>
                <a:gd name="T68" fmla="*/ 6194 w 6793"/>
                <a:gd name="T69" fmla="*/ 6180 h 6794"/>
                <a:gd name="T70" fmla="*/ 5996 w 6793"/>
                <a:gd name="T71" fmla="*/ 6583 h 6794"/>
                <a:gd name="T72" fmla="*/ 5872 w 6793"/>
                <a:gd name="T73" fmla="*/ 6792 h 6794"/>
                <a:gd name="T74" fmla="*/ 12 w 6793"/>
                <a:gd name="T75" fmla="*/ 3417 h 6794"/>
                <a:gd name="T76" fmla="*/ 12 w 6793"/>
                <a:gd name="T77" fmla="*/ 3376 h 6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93" h="6794">
                  <a:moveTo>
                    <a:pt x="36" y="3417"/>
                  </a:moveTo>
                  <a:lnTo>
                    <a:pt x="36" y="3376"/>
                  </a:lnTo>
                  <a:lnTo>
                    <a:pt x="5877" y="6748"/>
                  </a:lnTo>
                  <a:lnTo>
                    <a:pt x="5844" y="6757"/>
                  </a:lnTo>
                  <a:lnTo>
                    <a:pt x="5954" y="6560"/>
                  </a:lnTo>
                  <a:lnTo>
                    <a:pt x="6056" y="6361"/>
                  </a:lnTo>
                  <a:lnTo>
                    <a:pt x="6151" y="6160"/>
                  </a:lnTo>
                  <a:lnTo>
                    <a:pt x="6239" y="5956"/>
                  </a:lnTo>
                  <a:lnTo>
                    <a:pt x="6320" y="5750"/>
                  </a:lnTo>
                  <a:lnTo>
                    <a:pt x="6393" y="5542"/>
                  </a:lnTo>
                  <a:lnTo>
                    <a:pt x="6460" y="5333"/>
                  </a:lnTo>
                  <a:lnTo>
                    <a:pt x="6520" y="5121"/>
                  </a:lnTo>
                  <a:lnTo>
                    <a:pt x="6573" y="4909"/>
                  </a:lnTo>
                  <a:lnTo>
                    <a:pt x="6619" y="4695"/>
                  </a:lnTo>
                  <a:lnTo>
                    <a:pt x="6657" y="4480"/>
                  </a:lnTo>
                  <a:lnTo>
                    <a:pt x="6689" y="4264"/>
                  </a:lnTo>
                  <a:lnTo>
                    <a:pt x="6713" y="4048"/>
                  </a:lnTo>
                  <a:lnTo>
                    <a:pt x="6731" y="3831"/>
                  </a:lnTo>
                  <a:lnTo>
                    <a:pt x="6741" y="3614"/>
                  </a:lnTo>
                  <a:lnTo>
                    <a:pt x="6745" y="3396"/>
                  </a:lnTo>
                  <a:lnTo>
                    <a:pt x="6741" y="3179"/>
                  </a:lnTo>
                  <a:lnTo>
                    <a:pt x="6731" y="2961"/>
                  </a:lnTo>
                  <a:lnTo>
                    <a:pt x="6713" y="2744"/>
                  </a:lnTo>
                  <a:lnTo>
                    <a:pt x="6689" y="2528"/>
                  </a:lnTo>
                  <a:lnTo>
                    <a:pt x="6657" y="2312"/>
                  </a:lnTo>
                  <a:lnTo>
                    <a:pt x="6618" y="2097"/>
                  </a:lnTo>
                  <a:lnTo>
                    <a:pt x="6573" y="1884"/>
                  </a:lnTo>
                  <a:lnTo>
                    <a:pt x="6520" y="1671"/>
                  </a:lnTo>
                  <a:lnTo>
                    <a:pt x="6460" y="1460"/>
                  </a:lnTo>
                  <a:lnTo>
                    <a:pt x="6393" y="1250"/>
                  </a:lnTo>
                  <a:lnTo>
                    <a:pt x="6319" y="1042"/>
                  </a:lnTo>
                  <a:lnTo>
                    <a:pt x="6238" y="836"/>
                  </a:lnTo>
                  <a:lnTo>
                    <a:pt x="6150" y="633"/>
                  </a:lnTo>
                  <a:lnTo>
                    <a:pt x="6056" y="431"/>
                  </a:lnTo>
                  <a:lnTo>
                    <a:pt x="5954" y="232"/>
                  </a:lnTo>
                  <a:lnTo>
                    <a:pt x="5844" y="36"/>
                  </a:lnTo>
                  <a:lnTo>
                    <a:pt x="5877" y="45"/>
                  </a:lnTo>
                  <a:lnTo>
                    <a:pt x="36" y="3417"/>
                  </a:lnTo>
                  <a:close/>
                  <a:moveTo>
                    <a:pt x="5853" y="4"/>
                  </a:moveTo>
                  <a:cubicBezTo>
                    <a:pt x="5859" y="0"/>
                    <a:pt x="5866" y="0"/>
                    <a:pt x="5872" y="1"/>
                  </a:cubicBezTo>
                  <a:cubicBezTo>
                    <a:pt x="5878" y="3"/>
                    <a:pt x="5883" y="7"/>
                    <a:pt x="5886" y="13"/>
                  </a:cubicBezTo>
                  <a:lnTo>
                    <a:pt x="5996" y="211"/>
                  </a:lnTo>
                  <a:lnTo>
                    <a:pt x="6099" y="411"/>
                  </a:lnTo>
                  <a:lnTo>
                    <a:pt x="6195" y="614"/>
                  </a:lnTo>
                  <a:lnTo>
                    <a:pt x="6283" y="819"/>
                  </a:lnTo>
                  <a:lnTo>
                    <a:pt x="6365" y="1026"/>
                  </a:lnTo>
                  <a:lnTo>
                    <a:pt x="6439" y="1236"/>
                  </a:lnTo>
                  <a:lnTo>
                    <a:pt x="6506" y="1447"/>
                  </a:lnTo>
                  <a:lnTo>
                    <a:pt x="6567" y="1659"/>
                  </a:lnTo>
                  <a:lnTo>
                    <a:pt x="6619" y="1873"/>
                  </a:lnTo>
                  <a:lnTo>
                    <a:pt x="6666" y="2089"/>
                  </a:lnTo>
                  <a:lnTo>
                    <a:pt x="6704" y="2305"/>
                  </a:lnTo>
                  <a:lnTo>
                    <a:pt x="6736" y="2523"/>
                  </a:lnTo>
                  <a:lnTo>
                    <a:pt x="6761" y="2741"/>
                  </a:lnTo>
                  <a:lnTo>
                    <a:pt x="6779" y="2959"/>
                  </a:lnTo>
                  <a:lnTo>
                    <a:pt x="6789" y="3178"/>
                  </a:lnTo>
                  <a:lnTo>
                    <a:pt x="6793" y="3397"/>
                  </a:lnTo>
                  <a:lnTo>
                    <a:pt x="6789" y="3616"/>
                  </a:lnTo>
                  <a:lnTo>
                    <a:pt x="6779" y="3835"/>
                  </a:lnTo>
                  <a:lnTo>
                    <a:pt x="6761" y="4053"/>
                  </a:lnTo>
                  <a:lnTo>
                    <a:pt x="6736" y="4271"/>
                  </a:lnTo>
                  <a:lnTo>
                    <a:pt x="6704" y="4489"/>
                  </a:lnTo>
                  <a:lnTo>
                    <a:pt x="6665" y="4705"/>
                  </a:lnTo>
                  <a:lnTo>
                    <a:pt x="6619" y="4920"/>
                  </a:lnTo>
                  <a:lnTo>
                    <a:pt x="6566" y="5135"/>
                  </a:lnTo>
                  <a:lnTo>
                    <a:pt x="6506" y="5347"/>
                  </a:lnTo>
                  <a:lnTo>
                    <a:pt x="6439" y="5558"/>
                  </a:lnTo>
                  <a:lnTo>
                    <a:pt x="6364" y="5767"/>
                  </a:lnTo>
                  <a:lnTo>
                    <a:pt x="6283" y="5975"/>
                  </a:lnTo>
                  <a:lnTo>
                    <a:pt x="6194" y="6180"/>
                  </a:lnTo>
                  <a:lnTo>
                    <a:pt x="6099" y="6383"/>
                  </a:lnTo>
                  <a:lnTo>
                    <a:pt x="5996" y="6583"/>
                  </a:lnTo>
                  <a:lnTo>
                    <a:pt x="5886" y="6780"/>
                  </a:lnTo>
                  <a:cubicBezTo>
                    <a:pt x="5883" y="6786"/>
                    <a:pt x="5878" y="6790"/>
                    <a:pt x="5872" y="6792"/>
                  </a:cubicBezTo>
                  <a:cubicBezTo>
                    <a:pt x="5866" y="6794"/>
                    <a:pt x="5859" y="6793"/>
                    <a:pt x="5853" y="6790"/>
                  </a:cubicBezTo>
                  <a:lnTo>
                    <a:pt x="12" y="3417"/>
                  </a:lnTo>
                  <a:cubicBezTo>
                    <a:pt x="5" y="3413"/>
                    <a:pt x="0" y="3405"/>
                    <a:pt x="0" y="3396"/>
                  </a:cubicBezTo>
                  <a:cubicBezTo>
                    <a:pt x="0" y="3388"/>
                    <a:pt x="5" y="3380"/>
                    <a:pt x="12" y="3376"/>
                  </a:cubicBezTo>
                  <a:lnTo>
                    <a:pt x="5853" y="4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2446330" y="2459478"/>
              <a:ext cx="1820219" cy="2101950"/>
            </a:xfrm>
            <a:custGeom>
              <a:avLst/>
              <a:gdLst>
                <a:gd name="T0" fmla="*/ 0 w 5841"/>
                <a:gd name="T1" fmla="*/ 0 h 6745"/>
                <a:gd name="T2" fmla="*/ 0 w 5841"/>
                <a:gd name="T3" fmla="*/ 6745 h 6745"/>
                <a:gd name="T4" fmla="*/ 5841 w 5841"/>
                <a:gd name="T5" fmla="*/ 3373 h 6745"/>
                <a:gd name="T6" fmla="*/ 0 w 5841"/>
                <a:gd name="T7" fmla="*/ 0 h 6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41" h="6745">
                  <a:moveTo>
                    <a:pt x="0" y="0"/>
                  </a:moveTo>
                  <a:lnTo>
                    <a:pt x="0" y="6745"/>
                  </a:lnTo>
                  <a:cubicBezTo>
                    <a:pt x="2410" y="6745"/>
                    <a:pt x="4637" y="5459"/>
                    <a:pt x="5841" y="33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BBED5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2" name="Freeform 10"/>
            <p:cNvSpPr>
              <a:spLocks noEditPoints="1"/>
            </p:cNvSpPr>
            <p:nvPr/>
          </p:nvSpPr>
          <p:spPr bwMode="auto">
            <a:xfrm>
              <a:off x="2438540" y="2451688"/>
              <a:ext cx="1835798" cy="2117530"/>
            </a:xfrm>
            <a:custGeom>
              <a:avLst/>
              <a:gdLst>
                <a:gd name="T0" fmla="*/ 48 w 5890"/>
                <a:gd name="T1" fmla="*/ 25 h 6794"/>
                <a:gd name="T2" fmla="*/ 24 w 5890"/>
                <a:gd name="T3" fmla="*/ 6746 h 6794"/>
                <a:gd name="T4" fmla="*/ 473 w 5890"/>
                <a:gd name="T5" fmla="*/ 6731 h 6794"/>
                <a:gd name="T6" fmla="*/ 915 w 5890"/>
                <a:gd name="T7" fmla="*/ 6687 h 6794"/>
                <a:gd name="T8" fmla="*/ 1351 w 5890"/>
                <a:gd name="T9" fmla="*/ 6614 h 6794"/>
                <a:gd name="T10" fmla="*/ 1778 w 5890"/>
                <a:gd name="T11" fmla="*/ 6513 h 6794"/>
                <a:gd name="T12" fmla="*/ 2197 w 5890"/>
                <a:gd name="T13" fmla="*/ 6385 h 6794"/>
                <a:gd name="T14" fmla="*/ 2605 w 5890"/>
                <a:gd name="T15" fmla="*/ 6231 h 6794"/>
                <a:gd name="T16" fmla="*/ 3001 w 5890"/>
                <a:gd name="T17" fmla="*/ 6051 h 6794"/>
                <a:gd name="T18" fmla="*/ 3385 w 5890"/>
                <a:gd name="T19" fmla="*/ 5845 h 6794"/>
                <a:gd name="T20" fmla="*/ 3755 w 5890"/>
                <a:gd name="T21" fmla="*/ 5616 h 6794"/>
                <a:gd name="T22" fmla="*/ 4109 w 5890"/>
                <a:gd name="T23" fmla="*/ 5362 h 6794"/>
                <a:gd name="T24" fmla="*/ 4447 w 5890"/>
                <a:gd name="T25" fmla="*/ 5086 h 6794"/>
                <a:gd name="T26" fmla="*/ 4767 w 5890"/>
                <a:gd name="T27" fmla="*/ 4788 h 6794"/>
                <a:gd name="T28" fmla="*/ 5068 w 5890"/>
                <a:gd name="T29" fmla="*/ 4468 h 6794"/>
                <a:gd name="T30" fmla="*/ 5349 w 5890"/>
                <a:gd name="T31" fmla="*/ 4127 h 6794"/>
                <a:gd name="T32" fmla="*/ 5608 w 5890"/>
                <a:gd name="T33" fmla="*/ 3766 h 6794"/>
                <a:gd name="T34" fmla="*/ 5845 w 5890"/>
                <a:gd name="T35" fmla="*/ 3385 h 6794"/>
                <a:gd name="T36" fmla="*/ 12 w 5890"/>
                <a:gd name="T37" fmla="*/ 46 h 6794"/>
                <a:gd name="T38" fmla="*/ 5889 w 5890"/>
                <a:gd name="T39" fmla="*/ 3392 h 6794"/>
                <a:gd name="T40" fmla="*/ 5770 w 5890"/>
                <a:gd name="T41" fmla="*/ 3604 h 6794"/>
                <a:gd name="T42" fmla="*/ 5520 w 5890"/>
                <a:gd name="T43" fmla="*/ 3977 h 6794"/>
                <a:gd name="T44" fmla="*/ 5247 w 5890"/>
                <a:gd name="T45" fmla="*/ 4331 h 6794"/>
                <a:gd name="T46" fmla="*/ 4954 w 5890"/>
                <a:gd name="T47" fmla="*/ 4664 h 6794"/>
                <a:gd name="T48" fmla="*/ 4641 w 5890"/>
                <a:gd name="T49" fmla="*/ 4975 h 6794"/>
                <a:gd name="T50" fmla="*/ 4310 w 5890"/>
                <a:gd name="T51" fmla="*/ 5265 h 6794"/>
                <a:gd name="T52" fmla="*/ 3961 w 5890"/>
                <a:gd name="T53" fmla="*/ 5531 h 6794"/>
                <a:gd name="T54" fmla="*/ 3597 w 5890"/>
                <a:gd name="T55" fmla="*/ 5775 h 6794"/>
                <a:gd name="T56" fmla="*/ 3217 w 5890"/>
                <a:gd name="T57" fmla="*/ 5994 h 6794"/>
                <a:gd name="T58" fmla="*/ 2824 w 5890"/>
                <a:gd name="T59" fmla="*/ 6188 h 6794"/>
                <a:gd name="T60" fmla="*/ 2419 w 5890"/>
                <a:gd name="T61" fmla="*/ 6357 h 6794"/>
                <a:gd name="T62" fmla="*/ 2002 w 5890"/>
                <a:gd name="T63" fmla="*/ 6499 h 6794"/>
                <a:gd name="T64" fmla="*/ 1576 w 5890"/>
                <a:gd name="T65" fmla="*/ 6614 h 6794"/>
                <a:gd name="T66" fmla="*/ 1141 w 5890"/>
                <a:gd name="T67" fmla="*/ 6701 h 6794"/>
                <a:gd name="T68" fmla="*/ 699 w 5890"/>
                <a:gd name="T69" fmla="*/ 6760 h 6794"/>
                <a:gd name="T70" fmla="*/ 250 w 5890"/>
                <a:gd name="T71" fmla="*/ 6790 h 6794"/>
                <a:gd name="T72" fmla="*/ 8 w 5890"/>
                <a:gd name="T73" fmla="*/ 6787 h 6794"/>
                <a:gd name="T74" fmla="*/ 0 w 5890"/>
                <a:gd name="T75" fmla="*/ 25 h 6794"/>
                <a:gd name="T76" fmla="*/ 36 w 5890"/>
                <a:gd name="T77" fmla="*/ 5 h 6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90" h="6794">
                  <a:moveTo>
                    <a:pt x="12" y="46"/>
                  </a:moveTo>
                  <a:lnTo>
                    <a:pt x="48" y="25"/>
                  </a:lnTo>
                  <a:lnTo>
                    <a:pt x="48" y="6770"/>
                  </a:lnTo>
                  <a:lnTo>
                    <a:pt x="24" y="6746"/>
                  </a:lnTo>
                  <a:lnTo>
                    <a:pt x="249" y="6742"/>
                  </a:lnTo>
                  <a:lnTo>
                    <a:pt x="473" y="6731"/>
                  </a:lnTo>
                  <a:lnTo>
                    <a:pt x="695" y="6713"/>
                  </a:lnTo>
                  <a:lnTo>
                    <a:pt x="915" y="6687"/>
                  </a:lnTo>
                  <a:lnTo>
                    <a:pt x="1134" y="6654"/>
                  </a:lnTo>
                  <a:lnTo>
                    <a:pt x="1351" y="6614"/>
                  </a:lnTo>
                  <a:lnTo>
                    <a:pt x="1566" y="6567"/>
                  </a:lnTo>
                  <a:lnTo>
                    <a:pt x="1778" y="6513"/>
                  </a:lnTo>
                  <a:lnTo>
                    <a:pt x="1989" y="6453"/>
                  </a:lnTo>
                  <a:lnTo>
                    <a:pt x="2197" y="6385"/>
                  </a:lnTo>
                  <a:lnTo>
                    <a:pt x="2402" y="6311"/>
                  </a:lnTo>
                  <a:lnTo>
                    <a:pt x="2605" y="6231"/>
                  </a:lnTo>
                  <a:lnTo>
                    <a:pt x="2805" y="6144"/>
                  </a:lnTo>
                  <a:lnTo>
                    <a:pt x="3001" y="6051"/>
                  </a:lnTo>
                  <a:lnTo>
                    <a:pt x="3195" y="5951"/>
                  </a:lnTo>
                  <a:lnTo>
                    <a:pt x="3385" y="5845"/>
                  </a:lnTo>
                  <a:lnTo>
                    <a:pt x="3572" y="5734"/>
                  </a:lnTo>
                  <a:lnTo>
                    <a:pt x="3755" y="5616"/>
                  </a:lnTo>
                  <a:lnTo>
                    <a:pt x="3934" y="5492"/>
                  </a:lnTo>
                  <a:lnTo>
                    <a:pt x="4109" y="5362"/>
                  </a:lnTo>
                  <a:lnTo>
                    <a:pt x="4280" y="5227"/>
                  </a:lnTo>
                  <a:lnTo>
                    <a:pt x="4447" y="5086"/>
                  </a:lnTo>
                  <a:lnTo>
                    <a:pt x="4609" y="4940"/>
                  </a:lnTo>
                  <a:lnTo>
                    <a:pt x="4767" y="4788"/>
                  </a:lnTo>
                  <a:lnTo>
                    <a:pt x="4920" y="4630"/>
                  </a:lnTo>
                  <a:lnTo>
                    <a:pt x="5068" y="4468"/>
                  </a:lnTo>
                  <a:lnTo>
                    <a:pt x="5211" y="4300"/>
                  </a:lnTo>
                  <a:lnTo>
                    <a:pt x="5349" y="4127"/>
                  </a:lnTo>
                  <a:lnTo>
                    <a:pt x="5481" y="3949"/>
                  </a:lnTo>
                  <a:lnTo>
                    <a:pt x="5608" y="3766"/>
                  </a:lnTo>
                  <a:lnTo>
                    <a:pt x="5729" y="3578"/>
                  </a:lnTo>
                  <a:lnTo>
                    <a:pt x="5845" y="3385"/>
                  </a:lnTo>
                  <a:lnTo>
                    <a:pt x="5853" y="3419"/>
                  </a:lnTo>
                  <a:lnTo>
                    <a:pt x="12" y="46"/>
                  </a:lnTo>
                  <a:close/>
                  <a:moveTo>
                    <a:pt x="5877" y="3377"/>
                  </a:moveTo>
                  <a:cubicBezTo>
                    <a:pt x="5883" y="3380"/>
                    <a:pt x="5887" y="3385"/>
                    <a:pt x="5889" y="3392"/>
                  </a:cubicBezTo>
                  <a:cubicBezTo>
                    <a:pt x="5890" y="3398"/>
                    <a:pt x="5889" y="3405"/>
                    <a:pt x="5886" y="3410"/>
                  </a:cubicBezTo>
                  <a:lnTo>
                    <a:pt x="5770" y="3604"/>
                  </a:lnTo>
                  <a:lnTo>
                    <a:pt x="5647" y="3793"/>
                  </a:lnTo>
                  <a:lnTo>
                    <a:pt x="5520" y="3977"/>
                  </a:lnTo>
                  <a:lnTo>
                    <a:pt x="5386" y="4157"/>
                  </a:lnTo>
                  <a:lnTo>
                    <a:pt x="5247" y="4331"/>
                  </a:lnTo>
                  <a:lnTo>
                    <a:pt x="5103" y="4500"/>
                  </a:lnTo>
                  <a:lnTo>
                    <a:pt x="4954" y="4664"/>
                  </a:lnTo>
                  <a:lnTo>
                    <a:pt x="4800" y="4822"/>
                  </a:lnTo>
                  <a:lnTo>
                    <a:pt x="4641" y="4975"/>
                  </a:lnTo>
                  <a:lnTo>
                    <a:pt x="4478" y="5123"/>
                  </a:lnTo>
                  <a:lnTo>
                    <a:pt x="4310" y="5265"/>
                  </a:lnTo>
                  <a:lnTo>
                    <a:pt x="4137" y="5401"/>
                  </a:lnTo>
                  <a:lnTo>
                    <a:pt x="3961" y="5531"/>
                  </a:lnTo>
                  <a:lnTo>
                    <a:pt x="3781" y="5656"/>
                  </a:lnTo>
                  <a:lnTo>
                    <a:pt x="3597" y="5775"/>
                  </a:lnTo>
                  <a:lnTo>
                    <a:pt x="3409" y="5887"/>
                  </a:lnTo>
                  <a:lnTo>
                    <a:pt x="3217" y="5994"/>
                  </a:lnTo>
                  <a:lnTo>
                    <a:pt x="3022" y="6094"/>
                  </a:lnTo>
                  <a:lnTo>
                    <a:pt x="2824" y="6188"/>
                  </a:lnTo>
                  <a:lnTo>
                    <a:pt x="2623" y="6276"/>
                  </a:lnTo>
                  <a:lnTo>
                    <a:pt x="2419" y="6357"/>
                  </a:lnTo>
                  <a:lnTo>
                    <a:pt x="2212" y="6431"/>
                  </a:lnTo>
                  <a:lnTo>
                    <a:pt x="2002" y="6499"/>
                  </a:lnTo>
                  <a:lnTo>
                    <a:pt x="1790" y="6560"/>
                  </a:lnTo>
                  <a:lnTo>
                    <a:pt x="1576" y="6614"/>
                  </a:lnTo>
                  <a:lnTo>
                    <a:pt x="1360" y="6661"/>
                  </a:lnTo>
                  <a:lnTo>
                    <a:pt x="1141" y="6701"/>
                  </a:lnTo>
                  <a:lnTo>
                    <a:pt x="921" y="6735"/>
                  </a:lnTo>
                  <a:lnTo>
                    <a:pt x="699" y="6760"/>
                  </a:lnTo>
                  <a:lnTo>
                    <a:pt x="475" y="6779"/>
                  </a:lnTo>
                  <a:lnTo>
                    <a:pt x="250" y="6790"/>
                  </a:lnTo>
                  <a:lnTo>
                    <a:pt x="25" y="6794"/>
                  </a:lnTo>
                  <a:cubicBezTo>
                    <a:pt x="18" y="6794"/>
                    <a:pt x="12" y="6792"/>
                    <a:pt x="8" y="6787"/>
                  </a:cubicBezTo>
                  <a:cubicBezTo>
                    <a:pt x="3" y="6783"/>
                    <a:pt x="0" y="6776"/>
                    <a:pt x="0" y="6770"/>
                  </a:cubicBezTo>
                  <a:lnTo>
                    <a:pt x="0" y="25"/>
                  </a:lnTo>
                  <a:cubicBezTo>
                    <a:pt x="0" y="17"/>
                    <a:pt x="5" y="9"/>
                    <a:pt x="12" y="5"/>
                  </a:cubicBezTo>
                  <a:cubicBezTo>
                    <a:pt x="20" y="0"/>
                    <a:pt x="29" y="0"/>
                    <a:pt x="36" y="5"/>
                  </a:cubicBezTo>
                  <a:lnTo>
                    <a:pt x="5877" y="3377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626111" y="2459478"/>
              <a:ext cx="1820219" cy="2101950"/>
            </a:xfrm>
            <a:custGeom>
              <a:avLst/>
              <a:gdLst>
                <a:gd name="T0" fmla="*/ 11681 w 11681"/>
                <a:gd name="T1" fmla="*/ 0 h 13489"/>
                <a:gd name="T2" fmla="*/ 0 w 11681"/>
                <a:gd name="T3" fmla="*/ 6745 h 13489"/>
                <a:gd name="T4" fmla="*/ 11681 w 11681"/>
                <a:gd name="T5" fmla="*/ 13489 h 13489"/>
                <a:gd name="T6" fmla="*/ 11681 w 11681"/>
                <a:gd name="T7" fmla="*/ 0 h 13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81" h="13489">
                  <a:moveTo>
                    <a:pt x="11681" y="0"/>
                  </a:moveTo>
                  <a:lnTo>
                    <a:pt x="0" y="6745"/>
                  </a:lnTo>
                  <a:cubicBezTo>
                    <a:pt x="2409" y="10918"/>
                    <a:pt x="6862" y="13489"/>
                    <a:pt x="11681" y="13489"/>
                  </a:cubicBezTo>
                  <a:lnTo>
                    <a:pt x="11681" y="0"/>
                  </a:lnTo>
                  <a:close/>
                </a:path>
              </a:pathLst>
            </a:custGeom>
            <a:solidFill>
              <a:srgbClr val="FF99FF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618321" y="2451688"/>
              <a:ext cx="1835798" cy="2117530"/>
            </a:xfrm>
            <a:custGeom>
              <a:avLst/>
              <a:gdLst>
                <a:gd name="T0" fmla="*/ 11755 w 11779"/>
                <a:gd name="T1" fmla="*/ 92 h 13588"/>
                <a:gd name="T2" fmla="*/ 91 w 11779"/>
                <a:gd name="T3" fmla="*/ 6770 h 13588"/>
                <a:gd name="T4" fmla="*/ 566 w 11779"/>
                <a:gd name="T5" fmla="*/ 7532 h 13588"/>
                <a:gd name="T6" fmla="*/ 1084 w 11779"/>
                <a:gd name="T7" fmla="*/ 8254 h 13588"/>
                <a:gd name="T8" fmla="*/ 1646 w 11779"/>
                <a:gd name="T9" fmla="*/ 8936 h 13588"/>
                <a:gd name="T10" fmla="*/ 2248 w 11779"/>
                <a:gd name="T11" fmla="*/ 9576 h 13588"/>
                <a:gd name="T12" fmla="*/ 2889 w 11779"/>
                <a:gd name="T13" fmla="*/ 10173 h 13588"/>
                <a:gd name="T14" fmla="*/ 3564 w 11779"/>
                <a:gd name="T15" fmla="*/ 10725 h 13588"/>
                <a:gd name="T16" fmla="*/ 4273 w 11779"/>
                <a:gd name="T17" fmla="*/ 11232 h 13588"/>
                <a:gd name="T18" fmla="*/ 5012 w 11779"/>
                <a:gd name="T19" fmla="*/ 11691 h 13588"/>
                <a:gd name="T20" fmla="*/ 5779 w 11779"/>
                <a:gd name="T21" fmla="*/ 12102 h 13588"/>
                <a:gd name="T22" fmla="*/ 6572 w 11779"/>
                <a:gd name="T23" fmla="*/ 12462 h 13588"/>
                <a:gd name="T24" fmla="*/ 7388 w 11779"/>
                <a:gd name="T25" fmla="*/ 12771 h 13588"/>
                <a:gd name="T26" fmla="*/ 8225 w 11779"/>
                <a:gd name="T27" fmla="*/ 13026 h 13588"/>
                <a:gd name="T28" fmla="*/ 9081 w 11779"/>
                <a:gd name="T29" fmla="*/ 13228 h 13588"/>
                <a:gd name="T30" fmla="*/ 9952 w 11779"/>
                <a:gd name="T31" fmla="*/ 13374 h 13588"/>
                <a:gd name="T32" fmla="*/ 10836 w 11779"/>
                <a:gd name="T33" fmla="*/ 13462 h 13588"/>
                <a:gd name="T34" fmla="*/ 11732 w 11779"/>
                <a:gd name="T35" fmla="*/ 13491 h 13588"/>
                <a:gd name="T36" fmla="*/ 11683 w 11779"/>
                <a:gd name="T37" fmla="*/ 50 h 13588"/>
                <a:gd name="T38" fmla="*/ 11765 w 11779"/>
                <a:gd name="T39" fmla="*/ 13574 h 13588"/>
                <a:gd name="T40" fmla="*/ 11279 w 11779"/>
                <a:gd name="T41" fmla="*/ 13580 h 13588"/>
                <a:gd name="T42" fmla="*/ 10381 w 11779"/>
                <a:gd name="T43" fmla="*/ 13520 h 13588"/>
                <a:gd name="T44" fmla="*/ 9497 w 11779"/>
                <a:gd name="T45" fmla="*/ 13402 h 13588"/>
                <a:gd name="T46" fmla="*/ 8627 w 11779"/>
                <a:gd name="T47" fmla="*/ 13227 h 13588"/>
                <a:gd name="T48" fmla="*/ 7775 w 11779"/>
                <a:gd name="T49" fmla="*/ 12997 h 13588"/>
                <a:gd name="T50" fmla="*/ 6942 w 11779"/>
                <a:gd name="T51" fmla="*/ 12712 h 13588"/>
                <a:gd name="T52" fmla="*/ 6131 w 11779"/>
                <a:gd name="T53" fmla="*/ 12375 h 13588"/>
                <a:gd name="T54" fmla="*/ 5346 w 11779"/>
                <a:gd name="T55" fmla="*/ 11986 h 13588"/>
                <a:gd name="T56" fmla="*/ 4586 w 11779"/>
                <a:gd name="T57" fmla="*/ 11548 h 13588"/>
                <a:gd name="T58" fmla="*/ 3857 w 11779"/>
                <a:gd name="T59" fmla="*/ 11062 h 13588"/>
                <a:gd name="T60" fmla="*/ 3160 w 11779"/>
                <a:gd name="T61" fmla="*/ 10528 h 13588"/>
                <a:gd name="T62" fmla="*/ 2497 w 11779"/>
                <a:gd name="T63" fmla="*/ 9949 h 13588"/>
                <a:gd name="T64" fmla="*/ 1871 w 11779"/>
                <a:gd name="T65" fmla="*/ 9326 h 13588"/>
                <a:gd name="T66" fmla="*/ 1285 w 11779"/>
                <a:gd name="T67" fmla="*/ 8660 h 13588"/>
                <a:gd name="T68" fmla="*/ 741 w 11779"/>
                <a:gd name="T69" fmla="*/ 7953 h 13588"/>
                <a:gd name="T70" fmla="*/ 241 w 11779"/>
                <a:gd name="T71" fmla="*/ 7206 h 13588"/>
                <a:gd name="T72" fmla="*/ 4 w 11779"/>
                <a:gd name="T73" fmla="*/ 6783 h 13588"/>
                <a:gd name="T74" fmla="*/ 11707 w 11779"/>
                <a:gd name="T75" fmla="*/ 9 h 13588"/>
                <a:gd name="T76" fmla="*/ 11779 w 11779"/>
                <a:gd name="T77" fmla="*/ 50 h 13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79" h="13588">
                  <a:moveTo>
                    <a:pt x="11683" y="50"/>
                  </a:moveTo>
                  <a:lnTo>
                    <a:pt x="11755" y="92"/>
                  </a:lnTo>
                  <a:lnTo>
                    <a:pt x="74" y="6837"/>
                  </a:lnTo>
                  <a:lnTo>
                    <a:pt x="91" y="6770"/>
                  </a:lnTo>
                  <a:lnTo>
                    <a:pt x="323" y="7157"/>
                  </a:lnTo>
                  <a:lnTo>
                    <a:pt x="566" y="7532"/>
                  </a:lnTo>
                  <a:lnTo>
                    <a:pt x="819" y="7898"/>
                  </a:lnTo>
                  <a:lnTo>
                    <a:pt x="1084" y="8254"/>
                  </a:lnTo>
                  <a:lnTo>
                    <a:pt x="1360" y="8601"/>
                  </a:lnTo>
                  <a:lnTo>
                    <a:pt x="1646" y="8936"/>
                  </a:lnTo>
                  <a:lnTo>
                    <a:pt x="1942" y="9261"/>
                  </a:lnTo>
                  <a:lnTo>
                    <a:pt x="2248" y="9576"/>
                  </a:lnTo>
                  <a:lnTo>
                    <a:pt x="2564" y="9880"/>
                  </a:lnTo>
                  <a:lnTo>
                    <a:pt x="2889" y="10173"/>
                  </a:lnTo>
                  <a:lnTo>
                    <a:pt x="3222" y="10455"/>
                  </a:lnTo>
                  <a:lnTo>
                    <a:pt x="3564" y="10725"/>
                  </a:lnTo>
                  <a:lnTo>
                    <a:pt x="3915" y="10984"/>
                  </a:lnTo>
                  <a:lnTo>
                    <a:pt x="4273" y="11232"/>
                  </a:lnTo>
                  <a:lnTo>
                    <a:pt x="4638" y="11468"/>
                  </a:lnTo>
                  <a:lnTo>
                    <a:pt x="5012" y="11691"/>
                  </a:lnTo>
                  <a:lnTo>
                    <a:pt x="5392" y="11902"/>
                  </a:lnTo>
                  <a:lnTo>
                    <a:pt x="5779" y="12102"/>
                  </a:lnTo>
                  <a:lnTo>
                    <a:pt x="6173" y="12288"/>
                  </a:lnTo>
                  <a:lnTo>
                    <a:pt x="6572" y="12462"/>
                  </a:lnTo>
                  <a:lnTo>
                    <a:pt x="6978" y="12623"/>
                  </a:lnTo>
                  <a:lnTo>
                    <a:pt x="7388" y="12771"/>
                  </a:lnTo>
                  <a:lnTo>
                    <a:pt x="7804" y="12905"/>
                  </a:lnTo>
                  <a:lnTo>
                    <a:pt x="8225" y="13026"/>
                  </a:lnTo>
                  <a:lnTo>
                    <a:pt x="8651" y="13134"/>
                  </a:lnTo>
                  <a:lnTo>
                    <a:pt x="9081" y="13228"/>
                  </a:lnTo>
                  <a:lnTo>
                    <a:pt x="9515" y="13308"/>
                  </a:lnTo>
                  <a:lnTo>
                    <a:pt x="9952" y="13374"/>
                  </a:lnTo>
                  <a:lnTo>
                    <a:pt x="10393" y="13425"/>
                  </a:lnTo>
                  <a:lnTo>
                    <a:pt x="10836" y="13462"/>
                  </a:lnTo>
                  <a:lnTo>
                    <a:pt x="11283" y="13484"/>
                  </a:lnTo>
                  <a:lnTo>
                    <a:pt x="11732" y="13491"/>
                  </a:lnTo>
                  <a:lnTo>
                    <a:pt x="11683" y="13539"/>
                  </a:lnTo>
                  <a:lnTo>
                    <a:pt x="11683" y="50"/>
                  </a:lnTo>
                  <a:close/>
                  <a:moveTo>
                    <a:pt x="11779" y="13539"/>
                  </a:moveTo>
                  <a:cubicBezTo>
                    <a:pt x="11779" y="13552"/>
                    <a:pt x="11774" y="13565"/>
                    <a:pt x="11765" y="13574"/>
                  </a:cubicBezTo>
                  <a:cubicBezTo>
                    <a:pt x="11756" y="13583"/>
                    <a:pt x="11744" y="13588"/>
                    <a:pt x="11731" y="13587"/>
                  </a:cubicBezTo>
                  <a:lnTo>
                    <a:pt x="11279" y="13580"/>
                  </a:lnTo>
                  <a:lnTo>
                    <a:pt x="10828" y="13557"/>
                  </a:lnTo>
                  <a:lnTo>
                    <a:pt x="10381" y="13520"/>
                  </a:lnTo>
                  <a:lnTo>
                    <a:pt x="9938" y="13468"/>
                  </a:lnTo>
                  <a:lnTo>
                    <a:pt x="9497" y="13402"/>
                  </a:lnTo>
                  <a:lnTo>
                    <a:pt x="9060" y="13321"/>
                  </a:lnTo>
                  <a:lnTo>
                    <a:pt x="8627" y="13227"/>
                  </a:lnTo>
                  <a:lnTo>
                    <a:pt x="8199" y="13119"/>
                  </a:lnTo>
                  <a:lnTo>
                    <a:pt x="7775" y="12997"/>
                  </a:lnTo>
                  <a:lnTo>
                    <a:pt x="7356" y="12861"/>
                  </a:lnTo>
                  <a:lnTo>
                    <a:pt x="6942" y="12712"/>
                  </a:lnTo>
                  <a:lnTo>
                    <a:pt x="6534" y="12550"/>
                  </a:lnTo>
                  <a:lnTo>
                    <a:pt x="6131" y="12375"/>
                  </a:lnTo>
                  <a:lnTo>
                    <a:pt x="5735" y="12187"/>
                  </a:lnTo>
                  <a:lnTo>
                    <a:pt x="5346" y="11986"/>
                  </a:lnTo>
                  <a:lnTo>
                    <a:pt x="4962" y="11774"/>
                  </a:lnTo>
                  <a:lnTo>
                    <a:pt x="4586" y="11548"/>
                  </a:lnTo>
                  <a:lnTo>
                    <a:pt x="4218" y="11311"/>
                  </a:lnTo>
                  <a:lnTo>
                    <a:pt x="3857" y="11062"/>
                  </a:lnTo>
                  <a:lnTo>
                    <a:pt x="3505" y="10801"/>
                  </a:lnTo>
                  <a:lnTo>
                    <a:pt x="3160" y="10528"/>
                  </a:lnTo>
                  <a:lnTo>
                    <a:pt x="2824" y="10244"/>
                  </a:lnTo>
                  <a:lnTo>
                    <a:pt x="2497" y="9949"/>
                  </a:lnTo>
                  <a:lnTo>
                    <a:pt x="2180" y="9643"/>
                  </a:lnTo>
                  <a:lnTo>
                    <a:pt x="1871" y="9326"/>
                  </a:lnTo>
                  <a:lnTo>
                    <a:pt x="1573" y="8998"/>
                  </a:lnTo>
                  <a:lnTo>
                    <a:pt x="1285" y="8660"/>
                  </a:lnTo>
                  <a:lnTo>
                    <a:pt x="1007" y="8312"/>
                  </a:lnTo>
                  <a:lnTo>
                    <a:pt x="741" y="7953"/>
                  </a:lnTo>
                  <a:lnTo>
                    <a:pt x="485" y="7585"/>
                  </a:lnTo>
                  <a:lnTo>
                    <a:pt x="241" y="7206"/>
                  </a:lnTo>
                  <a:lnTo>
                    <a:pt x="9" y="6820"/>
                  </a:lnTo>
                  <a:cubicBezTo>
                    <a:pt x="2" y="6809"/>
                    <a:pt x="0" y="6795"/>
                    <a:pt x="4" y="6783"/>
                  </a:cubicBezTo>
                  <a:cubicBezTo>
                    <a:pt x="7" y="6770"/>
                    <a:pt x="15" y="6760"/>
                    <a:pt x="26" y="6753"/>
                  </a:cubicBezTo>
                  <a:lnTo>
                    <a:pt x="11707" y="9"/>
                  </a:lnTo>
                  <a:cubicBezTo>
                    <a:pt x="11722" y="0"/>
                    <a:pt x="11741" y="0"/>
                    <a:pt x="11755" y="9"/>
                  </a:cubicBezTo>
                  <a:cubicBezTo>
                    <a:pt x="11770" y="17"/>
                    <a:pt x="11779" y="33"/>
                    <a:pt x="11779" y="50"/>
                  </a:cubicBezTo>
                  <a:lnTo>
                    <a:pt x="11779" y="13539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250902" y="1407853"/>
              <a:ext cx="2195428" cy="2103248"/>
            </a:xfrm>
            <a:custGeom>
              <a:avLst/>
              <a:gdLst>
                <a:gd name="T0" fmla="*/ 14091 w 14091"/>
                <a:gd name="T1" fmla="*/ 6744 h 13489"/>
                <a:gd name="T2" fmla="*/ 2410 w 14091"/>
                <a:gd name="T3" fmla="*/ 0 h 13489"/>
                <a:gd name="T4" fmla="*/ 2410 w 14091"/>
                <a:gd name="T5" fmla="*/ 13489 h 13489"/>
                <a:gd name="T6" fmla="*/ 14091 w 14091"/>
                <a:gd name="T7" fmla="*/ 6744 h 13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91" h="13489">
                  <a:moveTo>
                    <a:pt x="14091" y="6744"/>
                  </a:moveTo>
                  <a:lnTo>
                    <a:pt x="2410" y="0"/>
                  </a:lnTo>
                  <a:cubicBezTo>
                    <a:pt x="0" y="4173"/>
                    <a:pt x="0" y="9315"/>
                    <a:pt x="2410" y="13489"/>
                  </a:cubicBezTo>
                  <a:lnTo>
                    <a:pt x="14091" y="6744"/>
                  </a:lnTo>
                  <a:close/>
                </a:path>
              </a:pathLst>
            </a:custGeom>
            <a:solidFill>
              <a:srgbClr val="E5F779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6" name="Freeform 14"/>
            <p:cNvSpPr>
              <a:spLocks noEditPoints="1"/>
            </p:cNvSpPr>
            <p:nvPr/>
          </p:nvSpPr>
          <p:spPr bwMode="auto">
            <a:xfrm>
              <a:off x="337888" y="1401362"/>
              <a:ext cx="2116232" cy="2117530"/>
            </a:xfrm>
            <a:custGeom>
              <a:avLst/>
              <a:gdLst>
                <a:gd name="T0" fmla="*/ 13512 w 13584"/>
                <a:gd name="T1" fmla="*/ 6835 h 13588"/>
                <a:gd name="T2" fmla="*/ 1897 w 13584"/>
                <a:gd name="T3" fmla="*/ 73 h 13588"/>
                <a:gd name="T4" fmla="*/ 1474 w 13584"/>
                <a:gd name="T5" fmla="*/ 865 h 13588"/>
                <a:gd name="T6" fmla="*/ 1109 w 13584"/>
                <a:gd name="T7" fmla="*/ 1675 h 13588"/>
                <a:gd name="T8" fmla="*/ 799 w 13584"/>
                <a:gd name="T9" fmla="*/ 2503 h 13588"/>
                <a:gd name="T10" fmla="*/ 546 w 13584"/>
                <a:gd name="T11" fmla="*/ 3344 h 13588"/>
                <a:gd name="T12" fmla="*/ 349 w 13584"/>
                <a:gd name="T13" fmla="*/ 4197 h 13588"/>
                <a:gd name="T14" fmla="*/ 208 w 13584"/>
                <a:gd name="T15" fmla="*/ 5058 h 13588"/>
                <a:gd name="T16" fmla="*/ 124 w 13584"/>
                <a:gd name="T17" fmla="*/ 5925 h 13588"/>
                <a:gd name="T18" fmla="*/ 96 w 13584"/>
                <a:gd name="T19" fmla="*/ 6795 h 13588"/>
                <a:gd name="T20" fmla="*/ 124 w 13584"/>
                <a:gd name="T21" fmla="*/ 7664 h 13588"/>
                <a:gd name="T22" fmla="*/ 209 w 13584"/>
                <a:gd name="T23" fmla="*/ 8531 h 13588"/>
                <a:gd name="T24" fmla="*/ 349 w 13584"/>
                <a:gd name="T25" fmla="*/ 9392 h 13588"/>
                <a:gd name="T26" fmla="*/ 546 w 13584"/>
                <a:gd name="T27" fmla="*/ 10245 h 13588"/>
                <a:gd name="T28" fmla="*/ 800 w 13584"/>
                <a:gd name="T29" fmla="*/ 11086 h 13588"/>
                <a:gd name="T30" fmla="*/ 1109 w 13584"/>
                <a:gd name="T31" fmla="*/ 11914 h 13588"/>
                <a:gd name="T32" fmla="*/ 1475 w 13584"/>
                <a:gd name="T33" fmla="*/ 12724 h 13588"/>
                <a:gd name="T34" fmla="*/ 1897 w 13584"/>
                <a:gd name="T35" fmla="*/ 13515 h 13588"/>
                <a:gd name="T36" fmla="*/ 13512 w 13584"/>
                <a:gd name="T37" fmla="*/ 6752 h 13588"/>
                <a:gd name="T38" fmla="*/ 1842 w 13584"/>
                <a:gd name="T39" fmla="*/ 13584 h 13588"/>
                <a:gd name="T40" fmla="*/ 1593 w 13584"/>
                <a:gd name="T41" fmla="*/ 13166 h 13588"/>
                <a:gd name="T42" fmla="*/ 1197 w 13584"/>
                <a:gd name="T43" fmla="*/ 12359 h 13588"/>
                <a:gd name="T44" fmla="*/ 857 w 13584"/>
                <a:gd name="T45" fmla="*/ 11534 h 13588"/>
                <a:gd name="T46" fmla="*/ 573 w 13584"/>
                <a:gd name="T47" fmla="*/ 10694 h 13588"/>
                <a:gd name="T48" fmla="*/ 347 w 13584"/>
                <a:gd name="T49" fmla="*/ 9840 h 13588"/>
                <a:gd name="T50" fmla="*/ 177 w 13584"/>
                <a:gd name="T51" fmla="*/ 8976 h 13588"/>
                <a:gd name="T52" fmla="*/ 64 w 13584"/>
                <a:gd name="T53" fmla="*/ 8106 h 13588"/>
                <a:gd name="T54" fmla="*/ 7 w 13584"/>
                <a:gd name="T55" fmla="*/ 7231 h 13588"/>
                <a:gd name="T56" fmla="*/ 7 w 13584"/>
                <a:gd name="T57" fmla="*/ 6355 h 13588"/>
                <a:gd name="T58" fmla="*/ 64 w 13584"/>
                <a:gd name="T59" fmla="*/ 5480 h 13588"/>
                <a:gd name="T60" fmla="*/ 177 w 13584"/>
                <a:gd name="T61" fmla="*/ 4609 h 13588"/>
                <a:gd name="T62" fmla="*/ 347 w 13584"/>
                <a:gd name="T63" fmla="*/ 3746 h 13588"/>
                <a:gd name="T64" fmla="*/ 574 w 13584"/>
                <a:gd name="T65" fmla="*/ 2892 h 13588"/>
                <a:gd name="T66" fmla="*/ 857 w 13584"/>
                <a:gd name="T67" fmla="*/ 2052 h 13588"/>
                <a:gd name="T68" fmla="*/ 1198 w 13584"/>
                <a:gd name="T69" fmla="*/ 1226 h 13588"/>
                <a:gd name="T70" fmla="*/ 1594 w 13584"/>
                <a:gd name="T71" fmla="*/ 420 h 13588"/>
                <a:gd name="T72" fmla="*/ 1842 w 13584"/>
                <a:gd name="T73" fmla="*/ 3 h 13588"/>
                <a:gd name="T74" fmla="*/ 13560 w 13584"/>
                <a:gd name="T75" fmla="*/ 6752 h 13588"/>
                <a:gd name="T76" fmla="*/ 13560 w 13584"/>
                <a:gd name="T77" fmla="*/ 6835 h 13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584" h="13588">
                  <a:moveTo>
                    <a:pt x="13512" y="6752"/>
                  </a:moveTo>
                  <a:lnTo>
                    <a:pt x="13512" y="6835"/>
                  </a:lnTo>
                  <a:lnTo>
                    <a:pt x="1831" y="91"/>
                  </a:lnTo>
                  <a:lnTo>
                    <a:pt x="1897" y="73"/>
                  </a:lnTo>
                  <a:lnTo>
                    <a:pt x="1678" y="467"/>
                  </a:lnTo>
                  <a:lnTo>
                    <a:pt x="1474" y="865"/>
                  </a:lnTo>
                  <a:lnTo>
                    <a:pt x="1284" y="1267"/>
                  </a:lnTo>
                  <a:lnTo>
                    <a:pt x="1109" y="1675"/>
                  </a:lnTo>
                  <a:lnTo>
                    <a:pt x="947" y="2087"/>
                  </a:lnTo>
                  <a:lnTo>
                    <a:pt x="799" y="2503"/>
                  </a:lnTo>
                  <a:lnTo>
                    <a:pt x="665" y="2922"/>
                  </a:lnTo>
                  <a:lnTo>
                    <a:pt x="546" y="3344"/>
                  </a:lnTo>
                  <a:lnTo>
                    <a:pt x="441" y="3769"/>
                  </a:lnTo>
                  <a:lnTo>
                    <a:pt x="349" y="4197"/>
                  </a:lnTo>
                  <a:lnTo>
                    <a:pt x="272" y="4626"/>
                  </a:lnTo>
                  <a:lnTo>
                    <a:pt x="208" y="5058"/>
                  </a:lnTo>
                  <a:lnTo>
                    <a:pt x="159" y="5491"/>
                  </a:lnTo>
                  <a:lnTo>
                    <a:pt x="124" y="5925"/>
                  </a:lnTo>
                  <a:lnTo>
                    <a:pt x="103" y="6359"/>
                  </a:lnTo>
                  <a:lnTo>
                    <a:pt x="96" y="6795"/>
                  </a:lnTo>
                  <a:lnTo>
                    <a:pt x="103" y="7230"/>
                  </a:lnTo>
                  <a:lnTo>
                    <a:pt x="124" y="7664"/>
                  </a:lnTo>
                  <a:lnTo>
                    <a:pt x="159" y="8098"/>
                  </a:lnTo>
                  <a:lnTo>
                    <a:pt x="209" y="8531"/>
                  </a:lnTo>
                  <a:lnTo>
                    <a:pt x="272" y="8963"/>
                  </a:lnTo>
                  <a:lnTo>
                    <a:pt x="349" y="9392"/>
                  </a:lnTo>
                  <a:lnTo>
                    <a:pt x="441" y="9820"/>
                  </a:lnTo>
                  <a:lnTo>
                    <a:pt x="546" y="10245"/>
                  </a:lnTo>
                  <a:lnTo>
                    <a:pt x="666" y="10667"/>
                  </a:lnTo>
                  <a:lnTo>
                    <a:pt x="800" y="11086"/>
                  </a:lnTo>
                  <a:lnTo>
                    <a:pt x="947" y="11502"/>
                  </a:lnTo>
                  <a:lnTo>
                    <a:pt x="1109" y="11914"/>
                  </a:lnTo>
                  <a:lnTo>
                    <a:pt x="1285" y="12321"/>
                  </a:lnTo>
                  <a:lnTo>
                    <a:pt x="1475" y="12724"/>
                  </a:lnTo>
                  <a:lnTo>
                    <a:pt x="1679" y="13122"/>
                  </a:lnTo>
                  <a:lnTo>
                    <a:pt x="1897" y="13515"/>
                  </a:lnTo>
                  <a:lnTo>
                    <a:pt x="1831" y="13496"/>
                  </a:lnTo>
                  <a:lnTo>
                    <a:pt x="13512" y="6752"/>
                  </a:lnTo>
                  <a:close/>
                  <a:moveTo>
                    <a:pt x="1879" y="13580"/>
                  </a:moveTo>
                  <a:cubicBezTo>
                    <a:pt x="1868" y="13586"/>
                    <a:pt x="1855" y="13588"/>
                    <a:pt x="1842" y="13584"/>
                  </a:cubicBezTo>
                  <a:cubicBezTo>
                    <a:pt x="1830" y="13581"/>
                    <a:pt x="1819" y="13573"/>
                    <a:pt x="1813" y="13561"/>
                  </a:cubicBezTo>
                  <a:lnTo>
                    <a:pt x="1593" y="13166"/>
                  </a:lnTo>
                  <a:lnTo>
                    <a:pt x="1388" y="12765"/>
                  </a:lnTo>
                  <a:lnTo>
                    <a:pt x="1197" y="12359"/>
                  </a:lnTo>
                  <a:lnTo>
                    <a:pt x="1020" y="11949"/>
                  </a:lnTo>
                  <a:lnTo>
                    <a:pt x="857" y="11534"/>
                  </a:lnTo>
                  <a:lnTo>
                    <a:pt x="708" y="11116"/>
                  </a:lnTo>
                  <a:lnTo>
                    <a:pt x="573" y="10694"/>
                  </a:lnTo>
                  <a:lnTo>
                    <a:pt x="453" y="10268"/>
                  </a:lnTo>
                  <a:lnTo>
                    <a:pt x="347" y="9840"/>
                  </a:lnTo>
                  <a:lnTo>
                    <a:pt x="255" y="9409"/>
                  </a:lnTo>
                  <a:lnTo>
                    <a:pt x="177" y="8976"/>
                  </a:lnTo>
                  <a:lnTo>
                    <a:pt x="113" y="8542"/>
                  </a:lnTo>
                  <a:lnTo>
                    <a:pt x="64" y="8106"/>
                  </a:lnTo>
                  <a:lnTo>
                    <a:pt x="28" y="7669"/>
                  </a:lnTo>
                  <a:lnTo>
                    <a:pt x="7" y="7231"/>
                  </a:lnTo>
                  <a:lnTo>
                    <a:pt x="0" y="6793"/>
                  </a:lnTo>
                  <a:lnTo>
                    <a:pt x="7" y="6355"/>
                  </a:lnTo>
                  <a:lnTo>
                    <a:pt x="28" y="5917"/>
                  </a:lnTo>
                  <a:lnTo>
                    <a:pt x="64" y="5480"/>
                  </a:lnTo>
                  <a:lnTo>
                    <a:pt x="113" y="5044"/>
                  </a:lnTo>
                  <a:lnTo>
                    <a:pt x="177" y="4609"/>
                  </a:lnTo>
                  <a:lnTo>
                    <a:pt x="255" y="4176"/>
                  </a:lnTo>
                  <a:lnTo>
                    <a:pt x="347" y="3746"/>
                  </a:lnTo>
                  <a:lnTo>
                    <a:pt x="453" y="3318"/>
                  </a:lnTo>
                  <a:lnTo>
                    <a:pt x="574" y="2892"/>
                  </a:lnTo>
                  <a:lnTo>
                    <a:pt x="709" y="2470"/>
                  </a:lnTo>
                  <a:lnTo>
                    <a:pt x="857" y="2052"/>
                  </a:lnTo>
                  <a:lnTo>
                    <a:pt x="1020" y="1637"/>
                  </a:lnTo>
                  <a:lnTo>
                    <a:pt x="1198" y="1226"/>
                  </a:lnTo>
                  <a:lnTo>
                    <a:pt x="1389" y="821"/>
                  </a:lnTo>
                  <a:lnTo>
                    <a:pt x="1594" y="420"/>
                  </a:lnTo>
                  <a:lnTo>
                    <a:pt x="1813" y="26"/>
                  </a:lnTo>
                  <a:cubicBezTo>
                    <a:pt x="1819" y="15"/>
                    <a:pt x="1830" y="7"/>
                    <a:pt x="1842" y="3"/>
                  </a:cubicBezTo>
                  <a:cubicBezTo>
                    <a:pt x="1855" y="0"/>
                    <a:pt x="1868" y="1"/>
                    <a:pt x="1879" y="8"/>
                  </a:cubicBezTo>
                  <a:lnTo>
                    <a:pt x="13560" y="6752"/>
                  </a:lnTo>
                  <a:cubicBezTo>
                    <a:pt x="13575" y="6760"/>
                    <a:pt x="13584" y="6776"/>
                    <a:pt x="13584" y="6793"/>
                  </a:cubicBezTo>
                  <a:cubicBezTo>
                    <a:pt x="13584" y="6811"/>
                    <a:pt x="13575" y="6826"/>
                    <a:pt x="13560" y="6835"/>
                  </a:cubicBezTo>
                  <a:lnTo>
                    <a:pt x="1879" y="13580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626111" y="357528"/>
              <a:ext cx="1820219" cy="2101950"/>
            </a:xfrm>
            <a:custGeom>
              <a:avLst/>
              <a:gdLst>
                <a:gd name="T0" fmla="*/ 11681 w 11681"/>
                <a:gd name="T1" fmla="*/ 13488 h 13488"/>
                <a:gd name="T2" fmla="*/ 11681 w 11681"/>
                <a:gd name="T3" fmla="*/ 0 h 13488"/>
                <a:gd name="T4" fmla="*/ 0 w 11681"/>
                <a:gd name="T5" fmla="*/ 6744 h 13488"/>
                <a:gd name="T6" fmla="*/ 11681 w 11681"/>
                <a:gd name="T7" fmla="*/ 13488 h 13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81" h="13488">
                  <a:moveTo>
                    <a:pt x="11681" y="13488"/>
                  </a:moveTo>
                  <a:lnTo>
                    <a:pt x="11681" y="0"/>
                  </a:lnTo>
                  <a:cubicBezTo>
                    <a:pt x="6862" y="0"/>
                    <a:pt x="2409" y="2571"/>
                    <a:pt x="0" y="6744"/>
                  </a:cubicBezTo>
                  <a:lnTo>
                    <a:pt x="11681" y="13488"/>
                  </a:lnTo>
                  <a:close/>
                </a:path>
              </a:pathLst>
            </a:custGeom>
            <a:solidFill>
              <a:srgbClr val="5BBED5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8" name="Freeform 16"/>
            <p:cNvSpPr>
              <a:spLocks noEditPoints="1"/>
            </p:cNvSpPr>
            <p:nvPr/>
          </p:nvSpPr>
          <p:spPr bwMode="auto">
            <a:xfrm>
              <a:off x="618321" y="349738"/>
              <a:ext cx="1835798" cy="2117530"/>
            </a:xfrm>
            <a:custGeom>
              <a:avLst/>
              <a:gdLst>
                <a:gd name="T0" fmla="*/ 11683 w 11779"/>
                <a:gd name="T1" fmla="*/ 13536 h 13587"/>
                <a:gd name="T2" fmla="*/ 11732 w 11779"/>
                <a:gd name="T3" fmla="*/ 96 h 13587"/>
                <a:gd name="T4" fmla="*/ 10835 w 11779"/>
                <a:gd name="T5" fmla="*/ 126 h 13587"/>
                <a:gd name="T6" fmla="*/ 9951 w 11779"/>
                <a:gd name="T7" fmla="*/ 214 h 13587"/>
                <a:gd name="T8" fmla="*/ 9079 w 11779"/>
                <a:gd name="T9" fmla="*/ 360 h 13587"/>
                <a:gd name="T10" fmla="*/ 8224 w 11779"/>
                <a:gd name="T11" fmla="*/ 562 h 13587"/>
                <a:gd name="T12" fmla="*/ 7387 w 11779"/>
                <a:gd name="T13" fmla="*/ 817 h 13587"/>
                <a:gd name="T14" fmla="*/ 6571 w 11779"/>
                <a:gd name="T15" fmla="*/ 1126 h 13587"/>
                <a:gd name="T16" fmla="*/ 5778 w 11779"/>
                <a:gd name="T17" fmla="*/ 1486 h 13587"/>
                <a:gd name="T18" fmla="*/ 5010 w 11779"/>
                <a:gd name="T19" fmla="*/ 1897 h 13587"/>
                <a:gd name="T20" fmla="*/ 4271 w 11779"/>
                <a:gd name="T21" fmla="*/ 2356 h 13587"/>
                <a:gd name="T22" fmla="*/ 3563 w 11779"/>
                <a:gd name="T23" fmla="*/ 2863 h 13587"/>
                <a:gd name="T24" fmla="*/ 2887 w 11779"/>
                <a:gd name="T25" fmla="*/ 3416 h 13587"/>
                <a:gd name="T26" fmla="*/ 2247 w 11779"/>
                <a:gd name="T27" fmla="*/ 4013 h 13587"/>
                <a:gd name="T28" fmla="*/ 1645 w 11779"/>
                <a:gd name="T29" fmla="*/ 4653 h 13587"/>
                <a:gd name="T30" fmla="*/ 1084 w 11779"/>
                <a:gd name="T31" fmla="*/ 5334 h 13587"/>
                <a:gd name="T32" fmla="*/ 565 w 11779"/>
                <a:gd name="T33" fmla="*/ 6056 h 13587"/>
                <a:gd name="T34" fmla="*/ 91 w 11779"/>
                <a:gd name="T35" fmla="*/ 6817 h 13587"/>
                <a:gd name="T36" fmla="*/ 11755 w 11779"/>
                <a:gd name="T37" fmla="*/ 13495 h 13587"/>
                <a:gd name="T38" fmla="*/ 4 w 11779"/>
                <a:gd name="T39" fmla="*/ 6804 h 13587"/>
                <a:gd name="T40" fmla="*/ 242 w 11779"/>
                <a:gd name="T41" fmla="*/ 6380 h 13587"/>
                <a:gd name="T42" fmla="*/ 741 w 11779"/>
                <a:gd name="T43" fmla="*/ 5633 h 13587"/>
                <a:gd name="T44" fmla="*/ 1286 w 11779"/>
                <a:gd name="T45" fmla="*/ 4926 h 13587"/>
                <a:gd name="T46" fmla="*/ 1873 w 11779"/>
                <a:gd name="T47" fmla="*/ 4261 h 13587"/>
                <a:gd name="T48" fmla="*/ 2498 w 11779"/>
                <a:gd name="T49" fmla="*/ 3637 h 13587"/>
                <a:gd name="T50" fmla="*/ 3161 w 11779"/>
                <a:gd name="T51" fmla="*/ 3058 h 13587"/>
                <a:gd name="T52" fmla="*/ 3859 w 11779"/>
                <a:gd name="T53" fmla="*/ 2525 h 13587"/>
                <a:gd name="T54" fmla="*/ 4588 w 11779"/>
                <a:gd name="T55" fmla="*/ 2038 h 13587"/>
                <a:gd name="T56" fmla="*/ 5347 w 11779"/>
                <a:gd name="T57" fmla="*/ 1600 h 13587"/>
                <a:gd name="T58" fmla="*/ 6133 w 11779"/>
                <a:gd name="T59" fmla="*/ 1212 h 13587"/>
                <a:gd name="T60" fmla="*/ 6944 w 11779"/>
                <a:gd name="T61" fmla="*/ 875 h 13587"/>
                <a:gd name="T62" fmla="*/ 7776 w 11779"/>
                <a:gd name="T63" fmla="*/ 590 h 13587"/>
                <a:gd name="T64" fmla="*/ 8629 w 11779"/>
                <a:gd name="T65" fmla="*/ 360 h 13587"/>
                <a:gd name="T66" fmla="*/ 9499 w 11779"/>
                <a:gd name="T67" fmla="*/ 185 h 13587"/>
                <a:gd name="T68" fmla="*/ 10383 w 11779"/>
                <a:gd name="T69" fmla="*/ 67 h 13587"/>
                <a:gd name="T70" fmla="*/ 11280 w 11779"/>
                <a:gd name="T71" fmla="*/ 7 h 13587"/>
                <a:gd name="T72" fmla="*/ 11765 w 11779"/>
                <a:gd name="T73" fmla="*/ 14 h 13587"/>
                <a:gd name="T74" fmla="*/ 11779 w 11779"/>
                <a:gd name="T75" fmla="*/ 13536 h 13587"/>
                <a:gd name="T76" fmla="*/ 11707 w 11779"/>
                <a:gd name="T77" fmla="*/ 13578 h 1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79" h="13587">
                  <a:moveTo>
                    <a:pt x="11755" y="13495"/>
                  </a:moveTo>
                  <a:lnTo>
                    <a:pt x="11683" y="13536"/>
                  </a:lnTo>
                  <a:lnTo>
                    <a:pt x="11683" y="48"/>
                  </a:lnTo>
                  <a:lnTo>
                    <a:pt x="11732" y="96"/>
                  </a:lnTo>
                  <a:lnTo>
                    <a:pt x="11282" y="103"/>
                  </a:lnTo>
                  <a:lnTo>
                    <a:pt x="10835" y="126"/>
                  </a:lnTo>
                  <a:lnTo>
                    <a:pt x="10391" y="163"/>
                  </a:lnTo>
                  <a:lnTo>
                    <a:pt x="9951" y="214"/>
                  </a:lnTo>
                  <a:lnTo>
                    <a:pt x="9513" y="280"/>
                  </a:lnTo>
                  <a:lnTo>
                    <a:pt x="9079" y="360"/>
                  </a:lnTo>
                  <a:lnTo>
                    <a:pt x="8649" y="454"/>
                  </a:lnTo>
                  <a:lnTo>
                    <a:pt x="8224" y="562"/>
                  </a:lnTo>
                  <a:lnTo>
                    <a:pt x="7803" y="683"/>
                  </a:lnTo>
                  <a:lnTo>
                    <a:pt x="7387" y="817"/>
                  </a:lnTo>
                  <a:lnTo>
                    <a:pt x="6976" y="965"/>
                  </a:lnTo>
                  <a:lnTo>
                    <a:pt x="6571" y="1126"/>
                  </a:lnTo>
                  <a:lnTo>
                    <a:pt x="6171" y="1300"/>
                  </a:lnTo>
                  <a:lnTo>
                    <a:pt x="5778" y="1486"/>
                  </a:lnTo>
                  <a:lnTo>
                    <a:pt x="5391" y="1686"/>
                  </a:lnTo>
                  <a:lnTo>
                    <a:pt x="5010" y="1897"/>
                  </a:lnTo>
                  <a:lnTo>
                    <a:pt x="4637" y="2121"/>
                  </a:lnTo>
                  <a:lnTo>
                    <a:pt x="4271" y="2356"/>
                  </a:lnTo>
                  <a:lnTo>
                    <a:pt x="3913" y="2604"/>
                  </a:lnTo>
                  <a:lnTo>
                    <a:pt x="3563" y="2863"/>
                  </a:lnTo>
                  <a:lnTo>
                    <a:pt x="3221" y="3134"/>
                  </a:lnTo>
                  <a:lnTo>
                    <a:pt x="2887" y="3416"/>
                  </a:lnTo>
                  <a:lnTo>
                    <a:pt x="2563" y="3709"/>
                  </a:lnTo>
                  <a:lnTo>
                    <a:pt x="2247" y="4013"/>
                  </a:lnTo>
                  <a:lnTo>
                    <a:pt x="1941" y="4327"/>
                  </a:lnTo>
                  <a:lnTo>
                    <a:pt x="1645" y="4653"/>
                  </a:lnTo>
                  <a:lnTo>
                    <a:pt x="1359" y="4988"/>
                  </a:lnTo>
                  <a:lnTo>
                    <a:pt x="1084" y="5334"/>
                  </a:lnTo>
                  <a:lnTo>
                    <a:pt x="818" y="5691"/>
                  </a:lnTo>
                  <a:lnTo>
                    <a:pt x="565" y="6056"/>
                  </a:lnTo>
                  <a:lnTo>
                    <a:pt x="322" y="6432"/>
                  </a:lnTo>
                  <a:lnTo>
                    <a:pt x="91" y="6817"/>
                  </a:lnTo>
                  <a:lnTo>
                    <a:pt x="74" y="6751"/>
                  </a:lnTo>
                  <a:lnTo>
                    <a:pt x="11755" y="13495"/>
                  </a:lnTo>
                  <a:close/>
                  <a:moveTo>
                    <a:pt x="26" y="6834"/>
                  </a:moveTo>
                  <a:cubicBezTo>
                    <a:pt x="15" y="6828"/>
                    <a:pt x="7" y="6817"/>
                    <a:pt x="4" y="6804"/>
                  </a:cubicBezTo>
                  <a:cubicBezTo>
                    <a:pt x="0" y="6792"/>
                    <a:pt x="2" y="6779"/>
                    <a:pt x="9" y="6768"/>
                  </a:cubicBezTo>
                  <a:lnTo>
                    <a:pt x="242" y="6380"/>
                  </a:lnTo>
                  <a:lnTo>
                    <a:pt x="486" y="6002"/>
                  </a:lnTo>
                  <a:lnTo>
                    <a:pt x="741" y="5633"/>
                  </a:lnTo>
                  <a:lnTo>
                    <a:pt x="1008" y="5275"/>
                  </a:lnTo>
                  <a:lnTo>
                    <a:pt x="1286" y="4926"/>
                  </a:lnTo>
                  <a:lnTo>
                    <a:pt x="1574" y="4588"/>
                  </a:lnTo>
                  <a:lnTo>
                    <a:pt x="1873" y="4261"/>
                  </a:lnTo>
                  <a:lnTo>
                    <a:pt x="2181" y="3943"/>
                  </a:lnTo>
                  <a:lnTo>
                    <a:pt x="2498" y="3637"/>
                  </a:lnTo>
                  <a:lnTo>
                    <a:pt x="2825" y="3342"/>
                  </a:lnTo>
                  <a:lnTo>
                    <a:pt x="3161" y="3058"/>
                  </a:lnTo>
                  <a:lnTo>
                    <a:pt x="3506" y="2786"/>
                  </a:lnTo>
                  <a:lnTo>
                    <a:pt x="3859" y="2525"/>
                  </a:lnTo>
                  <a:lnTo>
                    <a:pt x="4219" y="2276"/>
                  </a:lnTo>
                  <a:lnTo>
                    <a:pt x="4588" y="2038"/>
                  </a:lnTo>
                  <a:lnTo>
                    <a:pt x="4964" y="1813"/>
                  </a:lnTo>
                  <a:lnTo>
                    <a:pt x="5347" y="1600"/>
                  </a:lnTo>
                  <a:lnTo>
                    <a:pt x="5736" y="1400"/>
                  </a:lnTo>
                  <a:lnTo>
                    <a:pt x="6133" y="1212"/>
                  </a:lnTo>
                  <a:lnTo>
                    <a:pt x="6535" y="1037"/>
                  </a:lnTo>
                  <a:lnTo>
                    <a:pt x="6944" y="875"/>
                  </a:lnTo>
                  <a:lnTo>
                    <a:pt x="7357" y="726"/>
                  </a:lnTo>
                  <a:lnTo>
                    <a:pt x="7776" y="590"/>
                  </a:lnTo>
                  <a:lnTo>
                    <a:pt x="8200" y="468"/>
                  </a:lnTo>
                  <a:lnTo>
                    <a:pt x="8629" y="360"/>
                  </a:lnTo>
                  <a:lnTo>
                    <a:pt x="9062" y="266"/>
                  </a:lnTo>
                  <a:lnTo>
                    <a:pt x="9499" y="185"/>
                  </a:lnTo>
                  <a:lnTo>
                    <a:pt x="9939" y="119"/>
                  </a:lnTo>
                  <a:lnTo>
                    <a:pt x="10383" y="67"/>
                  </a:lnTo>
                  <a:lnTo>
                    <a:pt x="10830" y="30"/>
                  </a:lnTo>
                  <a:lnTo>
                    <a:pt x="11280" y="7"/>
                  </a:lnTo>
                  <a:lnTo>
                    <a:pt x="11731" y="0"/>
                  </a:lnTo>
                  <a:cubicBezTo>
                    <a:pt x="11744" y="0"/>
                    <a:pt x="11756" y="5"/>
                    <a:pt x="11765" y="14"/>
                  </a:cubicBezTo>
                  <a:cubicBezTo>
                    <a:pt x="11774" y="23"/>
                    <a:pt x="11779" y="35"/>
                    <a:pt x="11779" y="48"/>
                  </a:cubicBezTo>
                  <a:lnTo>
                    <a:pt x="11779" y="13536"/>
                  </a:lnTo>
                  <a:cubicBezTo>
                    <a:pt x="11779" y="13554"/>
                    <a:pt x="11770" y="13569"/>
                    <a:pt x="11755" y="13578"/>
                  </a:cubicBezTo>
                  <a:cubicBezTo>
                    <a:pt x="11741" y="13587"/>
                    <a:pt x="11722" y="13587"/>
                    <a:pt x="11707" y="13578"/>
                  </a:cubicBezTo>
                  <a:lnTo>
                    <a:pt x="26" y="6834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grpSp>
          <p:nvGrpSpPr>
            <p:cNvPr id="46" name="Grupo 45"/>
            <p:cNvGrpSpPr/>
            <p:nvPr/>
          </p:nvGrpSpPr>
          <p:grpSpPr>
            <a:xfrm>
              <a:off x="403832" y="698959"/>
              <a:ext cx="4011372" cy="3413755"/>
              <a:chOff x="403832" y="698959"/>
              <a:chExt cx="4011372" cy="3413755"/>
            </a:xfrm>
          </p:grpSpPr>
          <p:pic>
            <p:nvPicPr>
              <p:cNvPr id="39" name="Imagen 3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5338" y="698959"/>
                <a:ext cx="1129246" cy="1155630"/>
              </a:xfrm>
              <a:prstGeom prst="rect">
                <a:avLst/>
              </a:prstGeom>
            </p:spPr>
          </p:pic>
          <p:pic>
            <p:nvPicPr>
              <p:cNvPr id="40" name="Imagen 3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5930" y="2957084"/>
                <a:ext cx="1129246" cy="1155630"/>
              </a:xfrm>
              <a:prstGeom prst="rect">
                <a:avLst/>
              </a:prstGeom>
            </p:spPr>
          </p:pic>
          <p:pic>
            <p:nvPicPr>
              <p:cNvPr id="41" name="Imagen 4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64023" y="742744"/>
                <a:ext cx="1185763" cy="1031961"/>
              </a:xfrm>
              <a:prstGeom prst="rect">
                <a:avLst/>
              </a:prstGeom>
            </p:spPr>
          </p:pic>
          <p:pic>
            <p:nvPicPr>
              <p:cNvPr id="42" name="Imagen 4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882" y="2972605"/>
                <a:ext cx="1185763" cy="1031961"/>
              </a:xfrm>
              <a:prstGeom prst="rect">
                <a:avLst/>
              </a:prstGeom>
            </p:spPr>
          </p:pic>
          <p:pic>
            <p:nvPicPr>
              <p:cNvPr id="43" name="Imagen 42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2531" y="1923393"/>
                <a:ext cx="1272673" cy="1072167"/>
              </a:xfrm>
              <a:prstGeom prst="rect">
                <a:avLst/>
              </a:prstGeom>
            </p:spPr>
          </p:pic>
          <p:pic>
            <p:nvPicPr>
              <p:cNvPr id="44" name="Imagen 43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832" y="1892647"/>
                <a:ext cx="1272673" cy="1072167"/>
              </a:xfrm>
              <a:prstGeom prst="rect">
                <a:avLst/>
              </a:prstGeom>
            </p:spPr>
          </p:pic>
        </p:grpSp>
      </p:grpSp>
      <p:sp>
        <p:nvSpPr>
          <p:cNvPr id="49" name="Triángulo isósceles 48"/>
          <p:cNvSpPr/>
          <p:nvPr/>
        </p:nvSpPr>
        <p:spPr>
          <a:xfrm rot="13273658">
            <a:off x="4494555" y="500310"/>
            <a:ext cx="719528" cy="71930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" name="Rectángulo 50"/>
          <p:cNvSpPr/>
          <p:nvPr/>
        </p:nvSpPr>
        <p:spPr>
          <a:xfrm>
            <a:off x="1441855" y="6030707"/>
            <a:ext cx="3224463" cy="513790"/>
          </a:xfrm>
          <a:prstGeom prst="rect">
            <a:avLst/>
          </a:prstGeom>
          <a:solidFill>
            <a:srgbClr val="00A1DA"/>
          </a:solidFill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4" name="Grupo 53"/>
          <p:cNvGrpSpPr/>
          <p:nvPr/>
        </p:nvGrpSpPr>
        <p:grpSpPr>
          <a:xfrm>
            <a:off x="5237318" y="4835512"/>
            <a:ext cx="2002405" cy="1128923"/>
            <a:chOff x="5270705" y="4901784"/>
            <a:chExt cx="2002405" cy="1128923"/>
          </a:xfrm>
        </p:grpSpPr>
        <p:sp>
          <p:nvSpPr>
            <p:cNvPr id="52" name="Elipse 51"/>
            <p:cNvSpPr/>
            <p:nvPr/>
          </p:nvSpPr>
          <p:spPr>
            <a:xfrm>
              <a:off x="5270705" y="4901784"/>
              <a:ext cx="1398018" cy="1128923"/>
            </a:xfrm>
            <a:prstGeom prst="ellipse">
              <a:avLst/>
            </a:prstGeom>
            <a:solidFill>
              <a:srgbClr val="00A1DA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3" name="CuadroTexto 52"/>
            <p:cNvSpPr txBox="1"/>
            <p:nvPr/>
          </p:nvSpPr>
          <p:spPr>
            <a:xfrm>
              <a:off x="5413099" y="5215308"/>
              <a:ext cx="18600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solidFill>
                    <a:schemeClr val="bg1"/>
                  </a:solidFill>
                  <a:latin typeface="Rockwell Extra Bold" panose="02060903040505020403" pitchFamily="18" charset="0"/>
                </a:rPr>
                <a:t>PULSAR  </a:t>
              </a:r>
            </a:p>
          </p:txBody>
        </p:sp>
      </p:grpSp>
      <p:sp>
        <p:nvSpPr>
          <p:cNvPr id="56" name="2">
            <a:hlinkClick r:id="rId8" action="ppaction://hlinksldjump"/>
            <a:extLst>
              <a:ext uri="{FF2B5EF4-FFF2-40B4-BE49-F238E27FC236}">
                <a16:creationId xmlns:a16="http://schemas.microsoft.com/office/drawing/2014/main" id="{F7F0A3A4-7FC8-48A2-9C0E-978FF90ABE03}"/>
              </a:ext>
            </a:extLst>
          </p:cNvPr>
          <p:cNvSpPr/>
          <p:nvPr/>
        </p:nvSpPr>
        <p:spPr>
          <a:xfrm>
            <a:off x="5887712" y="1033795"/>
            <a:ext cx="1324436" cy="1234837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3">
            <a:hlinkClick r:id="rId10" action="ppaction://hlinksldjump"/>
            <a:extLst>
              <a:ext uri="{FF2B5EF4-FFF2-40B4-BE49-F238E27FC236}">
                <a16:creationId xmlns:a16="http://schemas.microsoft.com/office/drawing/2014/main" id="{74BDF7AE-CE15-4255-8450-C1C9F1D63FD0}"/>
              </a:ext>
            </a:extLst>
          </p:cNvPr>
          <p:cNvSpPr/>
          <p:nvPr/>
        </p:nvSpPr>
        <p:spPr>
          <a:xfrm>
            <a:off x="7763095" y="891702"/>
            <a:ext cx="1291687" cy="1228242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4">
            <a:hlinkClick r:id="rId11" action="ppaction://hlinksldjump"/>
            <a:extLst>
              <a:ext uri="{FF2B5EF4-FFF2-40B4-BE49-F238E27FC236}">
                <a16:creationId xmlns:a16="http://schemas.microsoft.com/office/drawing/2014/main" id="{37294F66-22F3-49CA-8ECD-A24FC3558DCC}"/>
              </a:ext>
            </a:extLst>
          </p:cNvPr>
          <p:cNvSpPr/>
          <p:nvPr/>
        </p:nvSpPr>
        <p:spPr>
          <a:xfrm>
            <a:off x="9651463" y="899705"/>
            <a:ext cx="1229114" cy="1212235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9" name="2">
            <a:hlinkClick r:id="rId12" action="ppaction://hlinksldjump"/>
            <a:extLst>
              <a:ext uri="{FF2B5EF4-FFF2-40B4-BE49-F238E27FC236}">
                <a16:creationId xmlns:a16="http://schemas.microsoft.com/office/drawing/2014/main" id="{F7F0A3A4-7FC8-48A2-9C0E-978FF90ABE03}"/>
              </a:ext>
            </a:extLst>
          </p:cNvPr>
          <p:cNvSpPr/>
          <p:nvPr/>
        </p:nvSpPr>
        <p:spPr>
          <a:xfrm>
            <a:off x="5932633" y="2872603"/>
            <a:ext cx="1324436" cy="1234837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" name="3">
            <a:hlinkClick r:id="rId13" action="ppaction://hlinksldjump"/>
            <a:extLst>
              <a:ext uri="{FF2B5EF4-FFF2-40B4-BE49-F238E27FC236}">
                <a16:creationId xmlns:a16="http://schemas.microsoft.com/office/drawing/2014/main" id="{74BDF7AE-CE15-4255-8450-C1C9F1D63FD0}"/>
              </a:ext>
            </a:extLst>
          </p:cNvPr>
          <p:cNvSpPr/>
          <p:nvPr/>
        </p:nvSpPr>
        <p:spPr>
          <a:xfrm>
            <a:off x="7763095" y="2826784"/>
            <a:ext cx="1291687" cy="1228242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3" name="4">
            <a:hlinkClick r:id="rId14" action="ppaction://hlinksldjump"/>
            <a:extLst>
              <a:ext uri="{FF2B5EF4-FFF2-40B4-BE49-F238E27FC236}">
                <a16:creationId xmlns:a16="http://schemas.microsoft.com/office/drawing/2014/main" id="{37294F66-22F3-49CA-8ECD-A24FC3558DCC}"/>
              </a:ext>
            </a:extLst>
          </p:cNvPr>
          <p:cNvSpPr/>
          <p:nvPr/>
        </p:nvSpPr>
        <p:spPr>
          <a:xfrm>
            <a:off x="9651463" y="2822384"/>
            <a:ext cx="1229114" cy="1212235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5" name="Sol 44">
            <a:hlinkClick r:id="rId15" action="ppaction://hlinksldjump"/>
          </p:cNvPr>
          <p:cNvSpPr/>
          <p:nvPr/>
        </p:nvSpPr>
        <p:spPr>
          <a:xfrm>
            <a:off x="209887" y="5766772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41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1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7" y="114218"/>
            <a:ext cx="5972605" cy="65699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E00CC81-8417-48E7-B9EA-C8551B9605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3" y="560792"/>
            <a:ext cx="4486385" cy="457033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ol 9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606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4628" y="1274841"/>
            <a:ext cx="1210615" cy="1026723"/>
          </a:xfrm>
          <a:prstGeom prst="rect">
            <a:avLst/>
          </a:prstGeom>
        </p:spPr>
      </p:pic>
      <p:pic>
        <p:nvPicPr>
          <p:cNvPr id="12" name="Imagen 11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6" y="2293557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4013" y="2408987"/>
            <a:ext cx="1249793" cy="10599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5573" y="3744140"/>
            <a:ext cx="1162618" cy="986017"/>
          </a:xfrm>
          <a:prstGeom prst="rect">
            <a:avLst/>
          </a:prstGeom>
        </p:spPr>
      </p:pic>
      <p:sp>
        <p:nvSpPr>
          <p:cNvPr id="16" name="Signo de multiplicación 55">
            <a:extLst>
              <a:ext uri="{FF2B5EF4-FFF2-40B4-BE49-F238E27FC236}">
                <a16:creationId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6604920" y="1100380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7" name="Picture 8" descr="Ver las imágenes de origen">
            <a:extLst>
              <a:ext uri="{FF2B5EF4-FFF2-40B4-BE49-F238E27FC236}">
                <a16:creationId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633" y="3468937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186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9" y="148563"/>
            <a:ext cx="5832723" cy="6548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6" descr="Ver las imágenes de origen">
            <a:extLst>
              <a:ext uri="{FF2B5EF4-FFF2-40B4-BE49-F238E27FC236}">
                <a16:creationId xmlns:a16="http://schemas.microsoft.com/office/drawing/2014/main" id="{CAC5B805-464E-47A5-AA64-7889E7E5F3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81" y="681037"/>
            <a:ext cx="4641068" cy="47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028" y="400879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839" y="2444840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5619" y="1597159"/>
            <a:ext cx="1036911" cy="9601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135" y="2757700"/>
            <a:ext cx="1036911" cy="96010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2957" y="3500414"/>
            <a:ext cx="1036911" cy="96010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1412" y="4441065"/>
            <a:ext cx="1036911" cy="96010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9868" y="3500414"/>
            <a:ext cx="1036911" cy="960102"/>
          </a:xfrm>
          <a:prstGeom prst="rect">
            <a:avLst/>
          </a:prstGeom>
        </p:spPr>
      </p:pic>
      <p:sp>
        <p:nvSpPr>
          <p:cNvPr id="13" name="Signo de multiplicación 55">
            <a:extLst>
              <a:ext uri="{FF2B5EF4-FFF2-40B4-BE49-F238E27FC236}">
                <a16:creationId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8805780" y="3456356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Picture 8" descr="Ver las imágenes de origen">
            <a:extLst>
              <a:ext uri="{FF2B5EF4-FFF2-40B4-BE49-F238E27FC236}">
                <a16:creationId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083" y="1727243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411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5" y="148563"/>
            <a:ext cx="5988676" cy="65999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A9B4BB8-72C3-4C3A-8704-93AFC9D89C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" y="738118"/>
            <a:ext cx="4971865" cy="480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0444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379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257" y="2865550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125" y="1308052"/>
            <a:ext cx="1149203" cy="108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430" y="1308052"/>
            <a:ext cx="991715" cy="93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502" y="2439310"/>
            <a:ext cx="1107651" cy="10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699" y="4054458"/>
            <a:ext cx="1083862" cy="102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454" y="4993493"/>
            <a:ext cx="1083862" cy="102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igno de multiplicación 55">
            <a:extLst>
              <a:ext uri="{FF2B5EF4-FFF2-40B4-BE49-F238E27FC236}">
                <a16:creationId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8598861" y="3817367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Picture 8" descr="Ver las imágenes de origen">
            <a:extLst>
              <a:ext uri="{FF2B5EF4-FFF2-40B4-BE49-F238E27FC236}">
                <a16:creationId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460" y="1507929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672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8" y="148562"/>
            <a:ext cx="6181859" cy="6548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E00CC81-8417-48E7-B9EA-C8551B9605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53" y="454617"/>
            <a:ext cx="4486385" cy="457033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379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429" y="2567644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1189" y="1541180"/>
            <a:ext cx="1145023" cy="10569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0326" y="3644186"/>
            <a:ext cx="1076457" cy="993653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0"/>
          <a:stretch/>
        </p:blipFill>
        <p:spPr bwMode="auto">
          <a:xfrm>
            <a:off x="9657127" y="4636394"/>
            <a:ext cx="1210873" cy="111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igno de multiplicación 55">
            <a:extLst>
              <a:ext uri="{FF2B5EF4-FFF2-40B4-BE49-F238E27FC236}">
                <a16:creationId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8661140" y="3666175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3" name="Picture 8" descr="Ver las imágenes de origen">
            <a:extLst>
              <a:ext uri="{FF2B5EF4-FFF2-40B4-BE49-F238E27FC236}">
                <a16:creationId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34" y="1541180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280" y="4367521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67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0" y="148563"/>
            <a:ext cx="5872766" cy="66128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6" descr="Ver las imágenes de origen">
            <a:extLst>
              <a:ext uri="{FF2B5EF4-FFF2-40B4-BE49-F238E27FC236}">
                <a16:creationId xmlns:a16="http://schemas.microsoft.com/office/drawing/2014/main" id="{CAC5B805-464E-47A5-AA64-7889E7E5F3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81" y="681037"/>
            <a:ext cx="4641068" cy="47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379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914" y="2865550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11 Image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32838" y="1348566"/>
            <a:ext cx="1298593" cy="123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11 Image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820594" y="4063590"/>
            <a:ext cx="1126263" cy="1163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11 Image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88835" y="4461649"/>
            <a:ext cx="957016" cy="90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igno de multiplicación 55">
            <a:extLst>
              <a:ext uri="{FF2B5EF4-FFF2-40B4-BE49-F238E27FC236}">
                <a16:creationId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6345090" y="1168109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Picture 8" descr="Ver las imágenes de origen">
            <a:extLst>
              <a:ext uri="{FF2B5EF4-FFF2-40B4-BE49-F238E27FC236}">
                <a16:creationId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051" y="4286239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816" y="4238543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810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85" y="155229"/>
            <a:ext cx="6194738" cy="6587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A9B4BB8-72C3-4C3A-8704-93AFC9D89C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53" y="738118"/>
            <a:ext cx="4971865" cy="480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7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618" y="155229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Frascos para colorear - Imagui | Frascos para colorear, Dibujos para  colorear, Frascos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122" y="2865550"/>
            <a:ext cx="3752608" cy="3992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807586"/>
              </p:ext>
            </p:extLst>
          </p:nvPr>
        </p:nvGraphicFramePr>
        <p:xfrm>
          <a:off x="6667809" y="1367987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Imagen de mapa de bits" r:id="rId10" imgW="5020376" imgH="7144747" progId="PBrush">
                  <p:embed/>
                </p:oleObj>
              </mc:Choice>
              <mc:Fallback>
                <p:oleObj name="Imagen de mapa de bits" r:id="rId10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809" y="1367987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023824"/>
              </p:ext>
            </p:extLst>
          </p:nvPr>
        </p:nvGraphicFramePr>
        <p:xfrm>
          <a:off x="7830630" y="127766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Imagen de mapa de bits" r:id="rId12" imgW="5020376" imgH="7144747" progId="PBrush">
                  <p:embed/>
                </p:oleObj>
              </mc:Choice>
              <mc:Fallback>
                <p:oleObj name="Imagen de mapa de bits" r:id="rId12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0630" y="127766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454821"/>
              </p:ext>
            </p:extLst>
          </p:nvPr>
        </p:nvGraphicFramePr>
        <p:xfrm>
          <a:off x="6881422" y="242772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Imagen de mapa de bits" r:id="rId13" imgW="5020376" imgH="7144747" progId="PBrush">
                  <p:embed/>
                </p:oleObj>
              </mc:Choice>
              <mc:Fallback>
                <p:oleObj name="Imagen de mapa de bits" r:id="rId13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422" y="242772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774957"/>
              </p:ext>
            </p:extLst>
          </p:nvPr>
        </p:nvGraphicFramePr>
        <p:xfrm>
          <a:off x="7768922" y="242772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Imagen de mapa de bits" r:id="rId14" imgW="5020376" imgH="7144747" progId="PBrush">
                  <p:embed/>
                </p:oleObj>
              </mc:Choice>
              <mc:Fallback>
                <p:oleObj name="Imagen de mapa de bits" r:id="rId14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8922" y="242772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735615"/>
              </p:ext>
            </p:extLst>
          </p:nvPr>
        </p:nvGraphicFramePr>
        <p:xfrm>
          <a:off x="9065413" y="4109271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Imagen de mapa de bits" r:id="rId15" imgW="5020376" imgH="7144747" progId="PBrush">
                  <p:embed/>
                </p:oleObj>
              </mc:Choice>
              <mc:Fallback>
                <p:oleObj name="Imagen de mapa de bits" r:id="rId15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5413" y="4109271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400240"/>
              </p:ext>
            </p:extLst>
          </p:nvPr>
        </p:nvGraphicFramePr>
        <p:xfrm>
          <a:off x="10071519" y="4006009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Imagen de mapa de bits" r:id="rId16" imgW="5020376" imgH="7144747" progId="PBrush">
                  <p:embed/>
                </p:oleObj>
              </mc:Choice>
              <mc:Fallback>
                <p:oleObj name="Imagen de mapa de bits" r:id="rId16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1519" y="4006009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018777"/>
              </p:ext>
            </p:extLst>
          </p:nvPr>
        </p:nvGraphicFramePr>
        <p:xfrm>
          <a:off x="9662757" y="514646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Imagen de mapa de bits" r:id="rId17" imgW="5020376" imgH="7144747" progId="PBrush">
                  <p:embed/>
                </p:oleObj>
              </mc:Choice>
              <mc:Fallback>
                <p:oleObj name="Imagen de mapa de bits" r:id="rId17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2757" y="514646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igno de multiplicación 55">
            <a:extLst>
              <a:ext uri="{FF2B5EF4-FFF2-40B4-BE49-F238E27FC236}">
                <a16:creationId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6427646" y="1262817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7" name="Picture 8" descr="Ver las imágenes de origen">
            <a:extLst>
              <a:ext uri="{FF2B5EF4-FFF2-40B4-BE49-F238E27FC236}">
                <a16:creationId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413" y="4338681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029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2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76" y="1098675"/>
            <a:ext cx="1999646" cy="4898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370" y="1098675"/>
            <a:ext cx="2448560" cy="47904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redondeado 1"/>
          <p:cNvSpPr/>
          <p:nvPr/>
        </p:nvSpPr>
        <p:spPr>
          <a:xfrm>
            <a:off x="1236372" y="772731"/>
            <a:ext cx="8809149" cy="5550795"/>
          </a:xfrm>
          <a:prstGeom prst="roundRect">
            <a:avLst/>
          </a:prstGeom>
          <a:noFill/>
          <a:ln w="57150">
            <a:solidFill>
              <a:srgbClr val="66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7" name="Conector recto 6"/>
          <p:cNvCxnSpPr/>
          <p:nvPr/>
        </p:nvCxnSpPr>
        <p:spPr>
          <a:xfrm>
            <a:off x="3464417" y="1828800"/>
            <a:ext cx="3670479" cy="18159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3464417" y="3493892"/>
            <a:ext cx="3670479" cy="1876598"/>
          </a:xfrm>
          <a:prstGeom prst="line">
            <a:avLst/>
          </a:prstGeom>
          <a:ln w="76200">
            <a:solidFill>
              <a:srgbClr val="44B8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3464417" y="1918952"/>
            <a:ext cx="3670479" cy="3451538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/>
          <p:cNvSpPr/>
          <p:nvPr/>
        </p:nvSpPr>
        <p:spPr>
          <a:xfrm>
            <a:off x="1359297" y="148094"/>
            <a:ext cx="868622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/>
              <a:t>Une cada número con la cantidad de elementos que le corresponde </a:t>
            </a:r>
          </a:p>
        </p:txBody>
      </p:sp>
    </p:spTree>
    <p:extLst>
      <p:ext uri="{BB962C8B-B14F-4D97-AF65-F5344CB8AC3E}">
        <p14:creationId xmlns:p14="http://schemas.microsoft.com/office/powerpoint/2010/main" val="290774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drap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860327" y="294394"/>
            <a:ext cx="6407203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Cuenta y pega pelotitas de papel en el número 3</a:t>
            </a:r>
            <a:r>
              <a:rPr lang="es-E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7EF5CD-21EF-427E-8F3E-C7BBEE856B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295"/>
          <a:stretch/>
        </p:blipFill>
        <p:spPr>
          <a:xfrm>
            <a:off x="954157" y="872836"/>
            <a:ext cx="10725225" cy="594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82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791" y="1105017"/>
            <a:ext cx="5975377" cy="5424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953" y="1362595"/>
            <a:ext cx="1271253" cy="12131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0078" y="821070"/>
            <a:ext cx="1252139" cy="12112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9953" y="3016112"/>
            <a:ext cx="1302032" cy="122608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6259" y="2727727"/>
            <a:ext cx="1243014" cy="122608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4901" y="4940114"/>
            <a:ext cx="1197084" cy="109946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0078" y="4392234"/>
            <a:ext cx="1149195" cy="109576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807217" y="386167"/>
            <a:ext cx="8323882" cy="461665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Pega la cantidad de elementos que corresponde a cada número 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077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4 -0.00139 L -0.00534 -0.00116 C -0.11042 0.01736 -0.04961 0.0074 -0.30352 -0.00139 C -0.30821 -0.00139 -0.31237 -0.0081 -0.31706 -0.00949 C -0.32578 -0.01227 -0.34323 -0.01343 -0.34323 -0.0132 L -0.43763 -0.01158 L -0.43867 -0.01158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67" y="-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4 0.00903 L -0.00534 0.00926 C -0.00925 0.01273 -0.01302 0.01713 -0.01706 0.02014 C -0.01966 0.02222 -0.02266 0.02245 -0.02552 0.02384 C -0.02904 0.02569 -0.03255 0.02778 -0.03607 0.02963 C -0.04024 0.03171 -0.04453 0.03287 -0.0487 0.03519 C -0.05261 0.03727 -0.05638 0.04074 -0.06029 0.04282 C -0.0655 0.04514 -0.07084 0.04676 -0.07617 0.04838 C -0.08073 0.04977 -0.08542 0.04977 -0.08998 0.05208 C -0.14284 0.07847 -0.11263 0.07176 -0.13959 0.07662 C -0.14232 0.07894 -0.14505 0.08171 -0.14805 0.08403 C -0.15 0.08565 -0.15235 0.08611 -0.1543 0.08773 C -0.15625 0.08935 -0.15782 0.0919 -0.15964 0.09352 C -0.16172 0.09514 -0.16394 0.0956 -0.16602 0.09722 C -0.16719 0.09815 -0.16797 0.09977 -0.16914 0.10093 C -0.17123 0.10301 -0.17344 0.1044 -0.17552 0.10648 C -0.19115 0.12361 -0.18412 0.11852 -0.1987 0.13287 C -0.20938 0.14329 -0.22305 0.15278 -0.2336 0.16111 C -0.2375 0.16412 -0.24115 0.16829 -0.24519 0.17037 C -0.2487 0.17222 -0.25235 0.17384 -0.25573 0.17616 C -0.25938 0.17824 -0.26289 0.18079 -0.26628 0.18357 C -0.27591 0.1912 -0.27513 0.19329 -0.28633 0.19861 C -0.2905 0.20046 -0.29492 0.20069 -0.29909 0.20232 C -0.33841 0.21759 -0.28321 0.19907 -0.32227 0.21181 C -0.32617 0.21482 -0.32995 0.21852 -0.33399 0.22107 C -0.33698 0.22292 -0.34024 0.22338 -0.34349 0.22477 C -0.36394 0.23403 -0.3461 0.22755 -0.36667 0.23426 C -0.38607 0.25 -0.37032 0.24005 -0.3931 0.2456 C -0.40117 0.24745 -0.40925 0.25162 -0.41732 0.25301 L -0.428 0.25486 C -0.43321 0.25671 -0.43841 0.25903 -0.44375 0.26065 C -0.44766 0.26157 -0.45157 0.26181 -0.45534 0.2625 C -0.45821 0.26296 -0.46107 0.26366 -0.4638 0.26435 C -0.46732 0.2662 -0.47084 0.26875 -0.47435 0.26991 C -0.47995 0.27176 -0.48581 0.27176 -0.49128 0.27361 L -0.49662 0.27546 C -0.49805 0.27755 -0.49935 0.27963 -0.50078 0.28125 C -0.50183 0.28218 -0.503 0.28218 -0.50404 0.2831 C -0.50508 0.28403 -0.50612 0.28565 -0.50716 0.28681 C -0.50847 0.28819 -0.51003 0.28912 -0.51133 0.29051 C -0.51862 0.29861 -0.51237 0.29491 -0.51979 0.29815 C -0.52461 0.31065 -0.51901 0.29838 -0.52513 0.30556 C -0.528 0.30903 -0.528 0.31296 -0.53151 0.31505 C -0.53347 0.3162 -0.53568 0.31597 -0.53776 0.3169 C -0.55013 0.32245 -0.53841 0.31921 -0.54935 0.32245 C -0.55821 0.325 -0.55443 0.32222 -0.55886 0.32639 L -0.55886 0.32662 " pathEditMode="relative" rAng="0" ptsTypes="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82" y="158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2 -0.0169 L -0.00742 -0.01667 C -0.01237 -0.01644 -0.01745 -0.01644 -0.02227 -0.01505 C -0.02448 -0.01459 -0.02656 -0.01273 -0.02865 -0.01135 C -0.02969 -0.01065 -0.03073 -0.00973 -0.03177 -0.00949 C -0.07253 -0.00324 -0.04792 -0.00602 -0.10573 -0.00394 C -0.11302 0.00046 -0.10417 -0.0044 -0.11732 3.33333E-6 C -0.11849 0.00023 -0.1194 0.00139 -0.12057 0.00185 C -0.12292 0.00277 -0.12552 0.00301 -0.12786 0.0037 C -0.13008 0.00439 -0.13216 0.00509 -0.13425 0.00555 C -0.13711 0.00625 -0.13984 0.00671 -0.14271 0.0074 C -0.14479 0.0081 -0.14688 0.00856 -0.14909 0.00926 C -0.15078 0.00995 -0.15247 0.01111 -0.1543 0.01134 C -0.16133 0.0118 -0.16836 0.01134 -0.17539 0.01134 L -0.17539 0.01157 " pathEditMode="relative" rAng="0" ptsTypes="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98" y="14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38 -0.01852 L -0.00638 -0.01829 C -0.01211 -0.00857 -0.01731 0.00231 -0.0233 0.01134 C -0.04375 0.04259 -0.01809 0.00393 -0.03815 0.03217 C -0.04062 0.03565 -0.04296 0.03981 -0.04557 0.04328 C -0.04791 0.04676 -0.05052 0.04953 -0.05286 0.05277 C -0.05507 0.05578 -0.05703 0.05926 -0.05924 0.06203 C -0.0638 0.06805 -0.06849 0.07338 -0.07304 0.07893 C -0.08294 0.09143 -0.07721 0.08565 -0.08671 0.09398 C -0.09088 0.10162 -0.08997 0.10046 -0.09622 0.10717 C -0.09752 0.10856 -0.09908 0.10949 -0.10052 0.11088 C -0.10586 0.1169 -0.10416 0.11805 -0.11106 0.12222 C -0.11406 0.12407 -0.11731 0.12477 -0.12057 0.12592 C -0.12369 0.12847 -0.12669 0.13148 -0.13007 0.13356 C -0.13307 0.13541 -0.13645 0.13588 -0.13958 0.13727 C -0.14349 0.13912 -0.14726 0.1412 -0.15117 0.14282 C -0.15286 0.14375 -0.15468 0.14398 -0.15638 0.14467 C -0.15898 0.14583 -0.16132 0.14722 -0.1638 0.14861 C -0.16601 0.14977 -0.16796 0.15162 -0.17018 0.15231 C -0.17395 0.15347 -0.17786 0.1537 -0.18177 0.15416 C -0.18645 0.15486 -0.20338 0.15648 -0.20924 0.15787 C -0.2177 0.16018 -0.22604 0.16365 -0.23463 0.16551 C -0.24531 0.16759 -0.24674 0.16759 -0.25885 0.17106 C -0.27005 0.1743 -0.25768 0.17199 -0.27161 0.17477 C -0.27825 0.17615 -0.28502 0.17731 -0.29166 0.1787 C -0.29375 0.17986 -0.29583 0.18125 -0.29804 0.1824 C -0.29934 0.1831 -0.30078 0.18333 -0.30221 0.18426 C -0.30403 0.18518 -0.30572 0.1868 -0.30755 0.18796 C -0.31054 0.19004 -0.31158 0.19027 -0.31484 0.19166 C -0.322 0.20023 -0.31315 0.19027 -0.32434 0.1993 C -0.33333 0.20625 -0.32031 0.20046 -0.33281 0.20486 C -0.34622 0.2169 -0.33099 0.2044 -0.34974 0.21435 C -0.35234 0.21574 -0.35455 0.21852 -0.35716 0.2199 C -0.38932 0.23657 -0.38229 0.23449 -0.40156 0.23865 C -0.4026 0.23935 -0.40364 0.23981 -0.40468 0.24051 C -0.40612 0.24166 -0.40742 0.24375 -0.40885 0.24444 C -0.41445 0.24629 -0.42578 0.24815 -0.42578 0.24838 C -0.42721 0.2493 -0.42851 0.25115 -0.43007 0.25185 C -0.43203 0.25301 -0.43424 0.25301 -0.43632 0.2537 C -0.43776 0.25416 -0.43919 0.25509 -0.44062 0.25555 C -0.44231 0.25625 -0.44414 0.25694 -0.44583 0.2574 C -0.45208 0.26296 -0.44856 0.26041 -0.45638 0.26504 C -0.45963 0.2669 -0.46119 0.26805 -0.46484 0.26875 C -0.46979 0.26967 -0.47474 0.2699 -0.47968 0.2706 C -0.48281 0.27106 -0.48606 0.27199 -0.48919 0.27245 C -0.49062 0.27315 -0.49205 0.27361 -0.49336 0.2743 C -0.49453 0.275 -0.49544 0.27592 -0.49661 0.27639 C -0.49934 0.27708 -0.50221 0.27754 -0.50507 0.27824 C -0.51302 0.2875 -0.50286 0.27662 -0.51237 0.28379 C -0.51354 0.28472 -0.51445 0.28657 -0.51562 0.2875 C -0.51653 0.28842 -0.5177 0.28889 -0.51875 0.28935 C -0.51979 0.29074 -0.52083 0.29213 -0.52187 0.29328 C -0.5233 0.29467 -0.52487 0.29514 -0.52617 0.29699 C -0.53515 0.30972 -0.52903 0.30602 -0.53671 0.31203 C -0.53776 0.31273 -0.5388 0.31319 -0.53984 0.31389 C -0.54062 0.31574 -0.54088 0.31828 -0.54205 0.31944 C -0.54388 0.32152 -0.54635 0.32152 -0.5483 0.32315 L -0.55039 0.32523 L -0.55039 0.32546 " pathEditMode="relative" rAng="0" ptsTypes="AA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1" y="171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0.01273 L 0.00573 0.01297 L -0.00703 0.01088 C -0.01224 0.01019 -0.01758 0.01019 -0.02292 0.00903 C -0.02644 0.00834 -0.02982 0.00602 -0.03347 0.00533 C -0.03828 0.00417 -0.04336 0.00394 -0.04818 0.00348 C -0.0569 0.00116 -0.06172 -0.00023 -0.07149 -0.00023 C -0.08633 -0.00023 -0.10105 0.00093 -0.11589 0.00162 C -0.11797 0.00209 -0.12006 0.00278 -0.12227 0.00348 C -0.13594 0.00834 -0.11003 0.00324 -0.1444 0.01088 C -0.14727 0.01158 -0.15 0.01204 -0.15287 0.01273 C -0.1543 0.0132 -0.1556 0.01459 -0.15703 0.01482 C -0.16341 0.01528 -0.1698 0.01482 -0.17605 0.01482 L -0.17605 0.01505 " pathEditMode="relative" rAng="0" ptsTypes="AAAAAAAAAA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-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05 -0.00093 L -0.02005 -0.00069 L -0.0349 -0.00486 C -0.03698 -0.00532 -0.03919 -0.00579 -0.04128 -0.00671 C -0.04935 -0.00995 -0.03932 -0.00671 -0.04753 -0.01227 C -0.04922 -0.01343 -0.05104 -0.01366 -0.05286 -0.01412 C -0.05495 -0.01597 -0.05703 -0.01829 -0.05924 -0.01991 C -0.06055 -0.02083 -0.06198 -0.02106 -0.06341 -0.02176 C -0.06628 -0.02315 -0.0681 -0.02454 -0.07083 -0.02731 C -0.0737 -0.03032 -0.07695 -0.03264 -0.0793 -0.03681 C -0.08034 -0.03866 -0.08125 -0.04074 -0.08242 -0.04236 C -0.0931 -0.05718 -0.08463 -0.04444 -0.09297 -0.0537 C -0.09987 -0.06134 -0.09518 -0.0588 -0.10352 -0.06875 C -0.10443 -0.06968 -0.10573 -0.06968 -0.10677 -0.0706 C -0.1082 -0.07176 -0.1095 -0.07315 -0.11094 -0.07431 C -0.12461 -0.09861 -0.10625 -0.06667 -0.1194 -0.0875 C -0.12122 -0.09028 -0.12279 -0.09398 -0.12474 -0.09676 C -0.12565 -0.09838 -0.12695 -0.09907 -0.12786 -0.10069 C -0.13008 -0.10417 -0.13203 -0.1081 -0.13424 -0.11181 C -0.14036 -0.12292 -0.13711 -0.11667 -0.14375 -0.13056 C -0.14505 -0.13819 -0.14557 -0.1419 -0.14896 -0.14954 C -0.15013 -0.15185 -0.15195 -0.15278 -0.15325 -0.15509 C -0.15482 -0.15787 -0.15586 -0.16157 -0.15742 -0.16435 C -0.15937 -0.16829 -0.16172 -0.17199 -0.1638 -0.17569 C -0.16641 -0.18981 -0.1625 -0.17292 -0.16797 -0.18518 C -0.16875 -0.18657 -0.16849 -0.18912 -0.16901 -0.19074 C -0.16992 -0.19306 -0.17122 -0.19444 -0.17227 -0.1963 C -0.17305 -0.19815 -0.17357 -0.20023 -0.17435 -0.20208 C -0.17539 -0.20463 -0.17643 -0.20694 -0.17747 -0.20949 C -0.17917 -0.21389 -0.1806 -0.21759 -0.18177 -0.22268 C -0.18255 -0.22639 -0.18294 -0.23032 -0.18385 -0.23403 C -0.18463 -0.23727 -0.18594 -0.24028 -0.18698 -0.24329 C -0.18737 -0.24583 -0.18724 -0.24861 -0.18802 -0.25093 C -0.1888 -0.25278 -0.19062 -0.25278 -0.19128 -0.25463 C -0.19206 -0.25741 -0.19154 -0.26111 -0.19232 -0.26412 C -0.19323 -0.26759 -0.19505 -0.27037 -0.19648 -0.27338 C -0.19857 -0.28472 -0.19596 -0.27338 -0.20078 -0.28472 C -0.20117 -0.28588 -0.20482 -0.29745 -0.20599 -0.29977 C -0.20794 -0.3037 -0.21068 -0.30648 -0.21237 -0.31088 C -0.21641 -0.32176 -0.21211 -0.31181 -0.21875 -0.32222 C -0.22096 -0.32569 -0.22292 -0.32986 -0.225 -0.33356 C -0.23294 -0.34745 -0.22318 -0.32986 -0.23138 -0.34676 C -0.23229 -0.34861 -0.23346 -0.35046 -0.2345 -0.35231 C -0.23555 -0.35602 -0.23659 -0.35995 -0.23776 -0.36366 C -0.23906 -0.36782 -0.24154 -0.37292 -0.24297 -0.37662 C -0.2444 -0.38032 -0.2457 -0.38449 -0.24727 -0.38796 C -0.24831 -0.39051 -0.24935 -0.39282 -0.25039 -0.3956 C -0.25273 -0.40139 -0.25508 -0.4088 -0.25781 -0.41435 C -0.26354 -0.42639 -0.2582 -0.41435 -0.26406 -0.42361 C -0.26641 -0.42731 -0.26758 -0.43333 -0.27044 -0.43495 C -0.275 -0.43773 -0.27253 -0.43634 -0.27786 -0.43866 C -0.27891 -0.44005 -0.28008 -0.44097 -0.28099 -0.44236 C -0.2849 -0.44931 -0.28112 -0.44768 -0.28633 -0.4537 C -0.28841 -0.45625 -0.29036 -0.45556 -0.29258 -0.45556 L -0.29362 -0.45556 " pathEditMode="relative" rAng="0" ptsTypes="AAAAAAAAA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5" y="-227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4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65</Words>
  <Application>Microsoft Office PowerPoint</Application>
  <PresentationFormat>Panorámica</PresentationFormat>
  <Paragraphs>13</Paragraphs>
  <Slides>17</Slides>
  <Notes>0</Notes>
  <HiddenSlides>0</HiddenSlides>
  <MMClips>2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Cooper Black</vt:lpstr>
      <vt:lpstr>Rockwell Extra Bold</vt:lpstr>
      <vt:lpstr>Tema de Office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Cope Moll Contreras</cp:lastModifiedBy>
  <cp:revision>36</cp:revision>
  <dcterms:created xsi:type="dcterms:W3CDTF">2020-07-22T03:50:06Z</dcterms:created>
  <dcterms:modified xsi:type="dcterms:W3CDTF">2020-08-06T00:46:02Z</dcterms:modified>
</cp:coreProperties>
</file>