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4082"/>
    <a:srgbClr val="A540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5"/>
    <p:restoredTop sz="94745"/>
  </p:normalViewPr>
  <p:slideViewPr>
    <p:cSldViewPr snapToGrid="0" snapToObjects="1">
      <p:cViewPr varScale="1">
        <p:scale>
          <a:sx n="73" d="100"/>
          <a:sy n="73" d="100"/>
        </p:scale>
        <p:origin x="200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D7D94-ADEC-EF45-92F5-18365C247A05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9D7C0-F874-A742-AE66-14DF70A4E56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93338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9D7C0-F874-A742-AE66-14DF70A4E564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3789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9D7C0-F874-A742-AE66-14DF70A4E564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643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9D7C0-F874-A742-AE66-14DF70A4E564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0460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9D7C0-F874-A742-AE66-14DF70A4E564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81138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9D7C0-F874-A742-AE66-14DF70A4E564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5515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9D7C0-F874-A742-AE66-14DF70A4E564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5748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9F311B-6599-914E-BBFB-38D101205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7104478-D69F-1B46-9024-0BB5C5DB5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5ECEF7-E8E2-0F46-8899-BA956570C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9995B-5D74-2443-BB50-94A7441BC9C7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820FD6-DC96-D948-9C70-55A07CAB1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8E2889-21BE-8E49-A3CB-5C673468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B4EE2-5118-0A4C-A17B-09E3B7022C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5419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DE5802-0374-DA4A-90D6-7C8AA3700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7247BB-9E31-694E-9112-83E326449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C47EFA-9C53-A841-B238-D9A1D8529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9995B-5D74-2443-BB50-94A7441BC9C7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6CA310-C578-1E4C-A498-7AD33990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31F86D-B4B9-1349-B5AB-5D6BD32D5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B4EE2-5118-0A4C-A17B-09E3B7022C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89202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323E51-7AD3-B54A-91A3-D222A9BF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381BC3-1500-F243-929F-53A5CECA1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B4D183-F263-8143-BC8A-345C11A75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9995B-5D74-2443-BB50-94A7441BC9C7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465591-F73B-654B-A541-AD8E1193C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408791-CF05-1647-9A03-3FF0EB289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B4EE2-5118-0A4C-A17B-09E3B7022C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88533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A525A-A9AA-814F-B7EA-40A582CA8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DF6108-BDDA-0B47-8530-F311B6EEC6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05AE4C-4875-3F41-AABD-9F09FCA36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B6D44B-E091-C34D-903E-0090E4AF0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9995B-5D74-2443-BB50-94A7441BC9C7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70B21E-EA6A-724F-BF7B-62FF7CEFC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C45448C-0C5A-2140-A5A0-D9067D6E0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B4EE2-5118-0A4C-A17B-09E3B7022C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761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5946B0-5AF8-3146-81EE-AD40D1033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87CAA8-B744-854A-BADB-B4F755D3A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E51C3D0-391A-4F44-8F86-D68EE469F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70F24A5-C791-8240-9858-611D749411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F671D0E-7F27-514D-A4D1-EAE88ED6DF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68ECEC-2008-3444-AA35-F9599E8CF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9995B-5D74-2443-BB50-94A7441BC9C7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928430-3F05-6D47-A051-EF1D5F23A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1308DEB-1181-6C4B-B083-BC12D7907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B4EE2-5118-0A4C-A17B-09E3B7022C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2415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C93E5D-4626-5D42-8C50-CFA610A23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51EC932-9D98-AC43-95CF-35E4C1285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9995B-5D74-2443-BB50-94A7441BC9C7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1CDA69-1F2E-BB47-9A30-3639DB22B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8AEAC7-F3F3-854C-914D-3FAD7CF69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B4EE2-5118-0A4C-A17B-09E3B7022C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2475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962B476-93FF-CF48-818C-D4C79E483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9995B-5D74-2443-BB50-94A7441BC9C7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98F46C5-4C66-B948-AAE6-AA8B4E5CC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D3207B-FA32-2842-95E8-5FE155249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B4EE2-5118-0A4C-A17B-09E3B7022C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800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D7B8C6-14FD-F247-9417-CAFCF6800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CFDE42-FAA8-454F-B3C5-94CBB151B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B4BAE01-C749-D940-84E1-51D80813C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D9E877-91E1-0442-A896-9F5792D09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9995B-5D74-2443-BB50-94A7441BC9C7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44F3E40-7FBF-F140-8677-550DF2C67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AB2586-3BB8-AC44-819D-DA2970968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B4EE2-5118-0A4C-A17B-09E3B7022C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1142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17A99D-7B27-8544-96DA-1A0022981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9F8D244-537C-A045-B6EB-6EE9AC7285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2CD07C5-9E34-5B4A-B6AC-19A32ABFE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FC1BBB-11E1-5547-83A0-5D0923743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9995B-5D74-2443-BB50-94A7441BC9C7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C208F7-F3CD-864A-9880-213F0E447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BC9E35-B3AF-FB4E-8AAE-E70422BDD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B4EE2-5118-0A4C-A17B-09E3B7022C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17762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1D7E-396F-B140-934F-4CCA9B34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1115CE8-1C09-114C-999D-CD8DD2890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33C400-14A2-8948-B097-28C1254E0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9995B-5D74-2443-BB50-94A7441BC9C7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0354C8-AD7A-1542-9FCC-D92345855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B3DA6D-C805-D445-ADC3-D6AEC2254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B4EE2-5118-0A4C-A17B-09E3B7022C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9889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343A37-D2D6-DD4E-84A2-81D088531F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289F71E-51E8-014F-8317-6717838F8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CB4985-1C28-FB4E-A08B-C95F830E3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9995B-5D74-2443-BB50-94A7441BC9C7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4C760B-8D1E-FE46-80E7-B6B2B44A3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3E77D7-4267-4941-9FD8-6515C115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B4EE2-5118-0A4C-A17B-09E3B7022C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7877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D5E333B-801B-E24B-B625-9E955DD28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6E2C32-8166-2D4A-8477-537E9FD3B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87369E-43F9-A543-95E8-05A9D3FFE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9995B-5D74-2443-BB50-94A7441BC9C7}" type="datetimeFigureOut">
              <a:rPr lang="es-CL" smtClean="0"/>
              <a:t>28-09-20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26B160-7D4E-744D-8CAA-96F4B145E7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31485-FAB0-4640-B50E-ADDD60F08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B4EE2-5118-0A4C-A17B-09E3B7022C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74784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microsoft.com/office/2007/relationships/hdphoto" Target="../media/hdphoto3.wdp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2514DC8-301C-2040-8BA6-4161AADDD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28241"/>
          </a:xfrm>
          <a:prstGeom prst="rect">
            <a:avLst/>
          </a:prstGeom>
        </p:spPr>
      </p:pic>
      <p:pic>
        <p:nvPicPr>
          <p:cNvPr id="1026" name="Picture 2" descr="Vector Premium | Chef divertido de dibujos animados con un plato de plata">
            <a:extLst>
              <a:ext uri="{FF2B5EF4-FFF2-40B4-BE49-F238E27FC236}">
                <a16:creationId xmlns:a16="http://schemas.microsoft.com/office/drawing/2014/main" id="{2AEB5E15-7BBB-584B-9E54-9ED2CA6BB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94" b="99361" l="9585" r="89617">
                        <a14:foregroundMark x1="26518" y1="14217" x2="48403" y2="10224"/>
                        <a14:foregroundMark x1="48403" y1="10224" x2="55272" y2="11821"/>
                        <a14:foregroundMark x1="55272" y1="11821" x2="60224" y2="15176"/>
                        <a14:foregroundMark x1="23802" y1="12300" x2="50319" y2="8147"/>
                        <a14:foregroundMark x1="50319" y1="8147" x2="57987" y2="9585"/>
                        <a14:foregroundMark x1="36741" y1="6869" x2="45367" y2="7029"/>
                        <a14:foregroundMark x1="45367" y1="7029" x2="52077" y2="4153"/>
                        <a14:foregroundMark x1="52077" y1="4153" x2="55431" y2="5272"/>
                        <a14:foregroundMark x1="61502" y1="24121" x2="54792" y2="17093"/>
                        <a14:foregroundMark x1="54792" y1="17093" x2="33546" y2="16454"/>
                        <a14:foregroundMark x1="40895" y1="37700" x2="41693" y2="27636"/>
                        <a14:foregroundMark x1="54792" y1="39297" x2="54792" y2="23962"/>
                        <a14:foregroundMark x1="41054" y1="68530" x2="33866" y2="66294"/>
                        <a14:foregroundMark x1="33866" y1="66294" x2="45048" y2="53674"/>
                        <a14:foregroundMark x1="45048" y1="53514" x2="49361" y2="75879"/>
                        <a14:foregroundMark x1="54952" y1="90895" x2="55431" y2="52716"/>
                        <a14:foregroundMark x1="32748" y1="96006" x2="40895" y2="95687"/>
                        <a14:foregroundMark x1="40895" y1="95687" x2="44569" y2="89297"/>
                        <a14:foregroundMark x1="44569" y1="89297" x2="47444" y2="72684"/>
                        <a14:foregroundMark x1="43291" y1="65655" x2="43610" y2="73802"/>
                        <a14:foregroundMark x1="30990" y1="95847" x2="39617" y2="96006"/>
                        <a14:foregroundMark x1="39617" y1="96006" x2="40256" y2="95847"/>
                        <a14:foregroundMark x1="37220" y1="22045" x2="56070" y2="22843"/>
                        <a14:foregroundMark x1="54792" y1="8307" x2="62460" y2="11022"/>
                        <a14:foregroundMark x1="62460" y1="11022" x2="66454" y2="16294"/>
                        <a14:foregroundMark x1="43131" y1="50799" x2="50160" y2="51757"/>
                        <a14:foregroundMark x1="50160" y1="51757" x2="50160" y2="51438"/>
                        <a14:foregroundMark x1="34185" y1="93770" x2="41214" y2="88978"/>
                        <a14:foregroundMark x1="29233" y1="98403" x2="44409" y2="97764"/>
                        <a14:foregroundMark x1="44409" y1="97764" x2="46326" y2="97764"/>
                        <a14:foregroundMark x1="65495" y1="97284" x2="57348" y2="93930"/>
                        <a14:foregroundMark x1="57348" y1="93930" x2="54633" y2="89617"/>
                        <a14:foregroundMark x1="53514" y1="95048" x2="60064" y2="98403"/>
                        <a14:foregroundMark x1="60064" y1="98403" x2="68211" y2="99361"/>
                        <a14:foregroundMark x1="68211" y1="99361" x2="68690" y2="98722"/>
                        <a14:foregroundMark x1="54792" y1="57668" x2="60703" y2="61661"/>
                        <a14:foregroundMark x1="60703" y1="61661" x2="68051" y2="60064"/>
                        <a14:foregroundMark x1="68051" y1="60064" x2="72843" y2="55911"/>
                        <a14:foregroundMark x1="71086" y1="50160" x2="72364" y2="44089"/>
                        <a14:foregroundMark x1="60383" y1="53195" x2="67891" y2="53195"/>
                        <a14:foregroundMark x1="67891" y1="53195" x2="82109" y2="52716"/>
                        <a14:foregroundMark x1="71406" y1="41054" x2="72684" y2="52556"/>
                        <a14:foregroundMark x1="62460" y1="20447" x2="68530" y2="16294"/>
                        <a14:foregroundMark x1="68530" y1="16294" x2="68051" y2="1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912" y="586971"/>
            <a:ext cx="6300787" cy="6300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0096453-A702-4647-B740-F17117597C5D}"/>
              </a:ext>
            </a:extLst>
          </p:cNvPr>
          <p:cNvSpPr/>
          <p:nvPr/>
        </p:nvSpPr>
        <p:spPr>
          <a:xfrm>
            <a:off x="4566699" y="4338935"/>
            <a:ext cx="7149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La Receta:</a:t>
            </a:r>
          </a:p>
          <a:p>
            <a:pPr algn="ctr"/>
            <a:r>
              <a:rPr lang="es-ES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Alfajores chilenos</a:t>
            </a:r>
          </a:p>
        </p:txBody>
      </p:sp>
      <p:pic>
        <p:nvPicPr>
          <p:cNvPr id="1028" name="Picture 4" descr="Ilustración de Galletas Chilenas De Alfajor y más Vectores Libres de  Derechos de Alimento - iStock">
            <a:extLst>
              <a:ext uri="{FF2B5EF4-FFF2-40B4-BE49-F238E27FC236}">
                <a16:creationId xmlns:a16="http://schemas.microsoft.com/office/drawing/2014/main" id="{A62E020A-FC1C-7640-95AE-7F9EFE688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886" y="4025753"/>
            <a:ext cx="3976688" cy="364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62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Pin oleh klaudimar 12 di Wallpaper | Warna, Kertas dinding, Latar belakang">
            <a:extLst>
              <a:ext uri="{FF2B5EF4-FFF2-40B4-BE49-F238E27FC236}">
                <a16:creationId xmlns:a16="http://schemas.microsoft.com/office/drawing/2014/main" id="{8EA487A5-A748-9543-BC7A-23E020A59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lustración de Galletas Chilenas De Alfajor y más Vectores Libres de  Derechos de Alimento - iStock">
            <a:extLst>
              <a:ext uri="{FF2B5EF4-FFF2-40B4-BE49-F238E27FC236}">
                <a16:creationId xmlns:a16="http://schemas.microsoft.com/office/drawing/2014/main" id="{A6D6EAC1-0427-4544-9FEE-425642736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3573">
            <a:off x="4255267" y="3481883"/>
            <a:ext cx="3222742" cy="295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5BDFABC-7DB4-DB4D-A946-D7E2AF104934}"/>
              </a:ext>
            </a:extLst>
          </p:cNvPr>
          <p:cNvSpPr/>
          <p:nvPr/>
        </p:nvSpPr>
        <p:spPr>
          <a:xfrm>
            <a:off x="179716" y="183089"/>
            <a:ext cx="1183256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4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Los alfajores son una comida típica chilena, que se prepara frecuentemente en fiestas patrias.</a:t>
            </a:r>
            <a:endParaRPr lang="es-ES" sz="2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26" name="Picture 2" descr="Magdalena Cocina: Alfajores Chilenos">
            <a:extLst>
              <a:ext uri="{FF2B5EF4-FFF2-40B4-BE49-F238E27FC236}">
                <a16:creationId xmlns:a16="http://schemas.microsoft.com/office/drawing/2014/main" id="{397FE9BC-7709-9941-8E66-2DCBCDEC1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4" y="893418"/>
            <a:ext cx="3928033" cy="27668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8" name="Picture 4" descr="Magdalena Cocina: Alfajores Chilenos">
            <a:extLst>
              <a:ext uri="{FF2B5EF4-FFF2-40B4-BE49-F238E27FC236}">
                <a16:creationId xmlns:a16="http://schemas.microsoft.com/office/drawing/2014/main" id="{7BC36FD2-7598-FB40-A157-29CE4F581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807" y="2224113"/>
            <a:ext cx="4939255" cy="3290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6" descr="Alfajor Chileno - Espacio Culinario">
            <a:extLst>
              <a:ext uri="{FF2B5EF4-FFF2-40B4-BE49-F238E27FC236}">
                <a16:creationId xmlns:a16="http://schemas.microsoft.com/office/drawing/2014/main" id="{ACFF271D-F01B-1A49-9261-476A34B04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845" y="845626"/>
            <a:ext cx="4606342" cy="45703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Picture 2" descr="Vector Premium | Chef divertido de dibujos animados con un plato de plata">
            <a:extLst>
              <a:ext uri="{FF2B5EF4-FFF2-40B4-BE49-F238E27FC236}">
                <a16:creationId xmlns:a16="http://schemas.microsoft.com/office/drawing/2014/main" id="{18349A4A-ACF5-1A40-9F0C-D100F7639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994" b="99361" l="9585" r="89617">
                        <a14:foregroundMark x1="26518" y1="14217" x2="48403" y2="10224"/>
                        <a14:foregroundMark x1="48403" y1="10224" x2="55272" y2="11821"/>
                        <a14:foregroundMark x1="55272" y1="11821" x2="60224" y2="15176"/>
                        <a14:foregroundMark x1="23802" y1="12300" x2="50319" y2="8147"/>
                        <a14:foregroundMark x1="50319" y1="8147" x2="57987" y2="9585"/>
                        <a14:foregroundMark x1="36741" y1="6869" x2="45367" y2="7029"/>
                        <a14:foregroundMark x1="45367" y1="7029" x2="52077" y2="4153"/>
                        <a14:foregroundMark x1="52077" y1="4153" x2="55431" y2="5272"/>
                        <a14:foregroundMark x1="61502" y1="24121" x2="54792" y2="17093"/>
                        <a14:foregroundMark x1="54792" y1="17093" x2="33546" y2="16454"/>
                        <a14:foregroundMark x1="40895" y1="37700" x2="41693" y2="27636"/>
                        <a14:foregroundMark x1="54792" y1="39297" x2="54792" y2="23962"/>
                        <a14:foregroundMark x1="41054" y1="68530" x2="33866" y2="66294"/>
                        <a14:foregroundMark x1="33866" y1="66294" x2="45048" y2="53674"/>
                        <a14:foregroundMark x1="45048" y1="53514" x2="49361" y2="75879"/>
                        <a14:foregroundMark x1="54952" y1="90895" x2="55431" y2="52716"/>
                        <a14:foregroundMark x1="32748" y1="96006" x2="40895" y2="95687"/>
                        <a14:foregroundMark x1="40895" y1="95687" x2="44569" y2="89297"/>
                        <a14:foregroundMark x1="44569" y1="89297" x2="47444" y2="72684"/>
                        <a14:foregroundMark x1="43291" y1="65655" x2="43610" y2="73802"/>
                        <a14:foregroundMark x1="30990" y1="95847" x2="39617" y2="96006"/>
                        <a14:foregroundMark x1="39617" y1="96006" x2="40256" y2="95847"/>
                        <a14:foregroundMark x1="37220" y1="22045" x2="56070" y2="22843"/>
                        <a14:foregroundMark x1="54792" y1="8307" x2="62460" y2="11022"/>
                        <a14:foregroundMark x1="62460" y1="11022" x2="66454" y2="16294"/>
                        <a14:foregroundMark x1="43131" y1="50799" x2="50160" y2="51757"/>
                        <a14:foregroundMark x1="50160" y1="51757" x2="50160" y2="51438"/>
                        <a14:foregroundMark x1="34185" y1="93770" x2="41214" y2="88978"/>
                        <a14:foregroundMark x1="29233" y1="98403" x2="44409" y2="97764"/>
                        <a14:foregroundMark x1="44409" y1="97764" x2="46326" y2="97764"/>
                        <a14:foregroundMark x1="65495" y1="97284" x2="57348" y2="93930"/>
                        <a14:foregroundMark x1="57348" y1="93930" x2="54633" y2="89617"/>
                        <a14:foregroundMark x1="53514" y1="95048" x2="60064" y2="98403"/>
                        <a14:foregroundMark x1="60064" y1="98403" x2="68211" y2="99361"/>
                        <a14:foregroundMark x1="68211" y1="99361" x2="68690" y2="98722"/>
                        <a14:foregroundMark x1="54792" y1="57668" x2="60703" y2="61661"/>
                        <a14:foregroundMark x1="60703" y1="61661" x2="68051" y2="60064"/>
                        <a14:foregroundMark x1="68051" y1="60064" x2="72843" y2="55911"/>
                        <a14:foregroundMark x1="71086" y1="50160" x2="72364" y2="44089"/>
                        <a14:foregroundMark x1="60383" y1="53195" x2="67891" y2="53195"/>
                        <a14:foregroundMark x1="67891" y1="53195" x2="82109" y2="52716"/>
                        <a14:foregroundMark x1="71406" y1="41054" x2="72684" y2="52556"/>
                        <a14:foregroundMark x1="62460" y1="20447" x2="68530" y2="16294"/>
                        <a14:foregroundMark x1="68530" y1="16294" x2="68051" y2="1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912" y="4043899"/>
            <a:ext cx="2843859" cy="284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393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2" descr="Pin oleh klaudimar 12 di Wallpaper | Warna, Kertas dinding, Latar belakang">
            <a:extLst>
              <a:ext uri="{FF2B5EF4-FFF2-40B4-BE49-F238E27FC236}">
                <a16:creationId xmlns:a16="http://schemas.microsoft.com/office/drawing/2014/main" id="{5C6F6B9C-11B2-6649-84D6-06F6A08E3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69D4DAB-35CB-1143-A219-93F0F382910A}"/>
              </a:ext>
            </a:extLst>
          </p:cNvPr>
          <p:cNvSpPr/>
          <p:nvPr/>
        </p:nvSpPr>
        <p:spPr>
          <a:xfrm>
            <a:off x="435499" y="1974056"/>
            <a:ext cx="11321002" cy="290988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A540C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Para prepararlos</a:t>
            </a:r>
          </a:p>
          <a:p>
            <a:pPr algn="ctr"/>
            <a:r>
              <a:rPr lang="es-ES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A540C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se necesita lo siguiente: </a:t>
            </a:r>
          </a:p>
        </p:txBody>
      </p:sp>
      <p:pic>
        <p:nvPicPr>
          <p:cNvPr id="6" name="Picture 2" descr="Vector Premium | Chef divertido de dibujos animados con un plato de plata">
            <a:extLst>
              <a:ext uri="{FF2B5EF4-FFF2-40B4-BE49-F238E27FC236}">
                <a16:creationId xmlns:a16="http://schemas.microsoft.com/office/drawing/2014/main" id="{8AD029F2-A926-B64D-B697-D9CD4D558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94" b="99361" l="9585" r="89617">
                        <a14:foregroundMark x1="26518" y1="14217" x2="48403" y2="10224"/>
                        <a14:foregroundMark x1="48403" y1="10224" x2="55272" y2="11821"/>
                        <a14:foregroundMark x1="55272" y1="11821" x2="60224" y2="15176"/>
                        <a14:foregroundMark x1="23802" y1="12300" x2="50319" y2="8147"/>
                        <a14:foregroundMark x1="50319" y1="8147" x2="57987" y2="9585"/>
                        <a14:foregroundMark x1="36741" y1="6869" x2="45367" y2="7029"/>
                        <a14:foregroundMark x1="45367" y1="7029" x2="52077" y2="4153"/>
                        <a14:foregroundMark x1="52077" y1="4153" x2="55431" y2="5272"/>
                        <a14:foregroundMark x1="61502" y1="24121" x2="54792" y2="17093"/>
                        <a14:foregroundMark x1="54792" y1="17093" x2="33546" y2="16454"/>
                        <a14:foregroundMark x1="40895" y1="37700" x2="41693" y2="27636"/>
                        <a14:foregroundMark x1="54792" y1="39297" x2="54792" y2="23962"/>
                        <a14:foregroundMark x1="41054" y1="68530" x2="33866" y2="66294"/>
                        <a14:foregroundMark x1="33866" y1="66294" x2="45048" y2="53674"/>
                        <a14:foregroundMark x1="45048" y1="53514" x2="49361" y2="75879"/>
                        <a14:foregroundMark x1="54952" y1="90895" x2="55431" y2="52716"/>
                        <a14:foregroundMark x1="32748" y1="96006" x2="40895" y2="95687"/>
                        <a14:foregroundMark x1="40895" y1="95687" x2="44569" y2="89297"/>
                        <a14:foregroundMark x1="44569" y1="89297" x2="47444" y2="72684"/>
                        <a14:foregroundMark x1="43291" y1="65655" x2="43610" y2="73802"/>
                        <a14:foregroundMark x1="30990" y1="95847" x2="39617" y2="96006"/>
                        <a14:foregroundMark x1="39617" y1="96006" x2="40256" y2="95847"/>
                        <a14:foregroundMark x1="37220" y1="22045" x2="56070" y2="22843"/>
                        <a14:foregroundMark x1="54792" y1="8307" x2="62460" y2="11022"/>
                        <a14:foregroundMark x1="62460" y1="11022" x2="66454" y2="16294"/>
                        <a14:foregroundMark x1="43131" y1="50799" x2="50160" y2="51757"/>
                        <a14:foregroundMark x1="50160" y1="51757" x2="50160" y2="51438"/>
                        <a14:foregroundMark x1="34185" y1="93770" x2="41214" y2="88978"/>
                        <a14:foregroundMark x1="29233" y1="98403" x2="44409" y2="97764"/>
                        <a14:foregroundMark x1="44409" y1="97764" x2="46326" y2="97764"/>
                        <a14:foregroundMark x1="65495" y1="97284" x2="57348" y2="93930"/>
                        <a14:foregroundMark x1="57348" y1="93930" x2="54633" y2="89617"/>
                        <a14:foregroundMark x1="53514" y1="95048" x2="60064" y2="98403"/>
                        <a14:foregroundMark x1="60064" y1="98403" x2="68211" y2="99361"/>
                        <a14:foregroundMark x1="68211" y1="99361" x2="68690" y2="98722"/>
                        <a14:foregroundMark x1="54792" y1="57668" x2="60703" y2="61661"/>
                        <a14:foregroundMark x1="60703" y1="61661" x2="68051" y2="60064"/>
                        <a14:foregroundMark x1="68051" y1="60064" x2="72843" y2="55911"/>
                        <a14:foregroundMark x1="71086" y1="50160" x2="72364" y2="44089"/>
                        <a14:foregroundMark x1="60383" y1="53195" x2="67891" y2="53195"/>
                        <a14:foregroundMark x1="67891" y1="53195" x2="82109" y2="52716"/>
                        <a14:foregroundMark x1="71406" y1="41054" x2="72684" y2="52556"/>
                        <a14:foregroundMark x1="62460" y1="20447" x2="68530" y2="16294"/>
                        <a14:foregroundMark x1="68530" y1="16294" x2="68051" y2="1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6" y="3314699"/>
            <a:ext cx="35433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1A141FBB-84A2-CD4D-8074-831AE4814F77}"/>
              </a:ext>
            </a:extLst>
          </p:cNvPr>
          <p:cNvSpPr/>
          <p:nvPr/>
        </p:nvSpPr>
        <p:spPr>
          <a:xfrm>
            <a:off x="2254712" y="3154263"/>
            <a:ext cx="981346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1. Galletas de agua o </a:t>
            </a:r>
            <a:r>
              <a:rPr lang="es-ES" sz="54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hosjarascas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  <p:pic>
        <p:nvPicPr>
          <p:cNvPr id="2050" name="Picture 2" descr="Galletas agua light">
            <a:extLst>
              <a:ext uri="{FF2B5EF4-FFF2-40B4-BE49-F238E27FC236}">
                <a16:creationId xmlns:a16="http://schemas.microsoft.com/office/drawing/2014/main" id="{A2844B55-8FBF-8A48-83EA-DCC2E21BA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797" y="3252786"/>
            <a:ext cx="382905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EC72E5FC-DAD1-414A-BC0F-3B8F0B303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677" y="4107657"/>
            <a:ext cx="3322107" cy="24915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15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FACC76-7713-E440-9F0C-9B0D68AAE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ED9ED1-9E98-0D4D-AAF0-719D979F9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12" descr="Pin oleh klaudimar 12 di Wallpaper | Warna, Kertas dinding, Latar belakang">
            <a:extLst>
              <a:ext uri="{FF2B5EF4-FFF2-40B4-BE49-F238E27FC236}">
                <a16:creationId xmlns:a16="http://schemas.microsoft.com/office/drawing/2014/main" id="{02C6F07B-F150-B847-9073-7B32A2E7F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7EBDF61-D8F1-AD4C-B222-BE03224E6FB4}"/>
              </a:ext>
            </a:extLst>
          </p:cNvPr>
          <p:cNvSpPr/>
          <p:nvPr/>
        </p:nvSpPr>
        <p:spPr>
          <a:xfrm>
            <a:off x="435499" y="1974056"/>
            <a:ext cx="11321002" cy="290988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A540C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Para prepararlos</a:t>
            </a:r>
          </a:p>
          <a:p>
            <a:pPr algn="ctr"/>
            <a:r>
              <a:rPr lang="es-ES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A540C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se necesita lo siguiente: </a:t>
            </a:r>
          </a:p>
        </p:txBody>
      </p:sp>
      <p:pic>
        <p:nvPicPr>
          <p:cNvPr id="6" name="Picture 2" descr="Vector Premium | Chef divertido de dibujos animados con un plato de plata">
            <a:extLst>
              <a:ext uri="{FF2B5EF4-FFF2-40B4-BE49-F238E27FC236}">
                <a16:creationId xmlns:a16="http://schemas.microsoft.com/office/drawing/2014/main" id="{99B27E56-95CB-094C-88DF-1D1D25973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94" b="99361" l="9585" r="89617">
                        <a14:foregroundMark x1="26518" y1="14217" x2="48403" y2="10224"/>
                        <a14:foregroundMark x1="48403" y1="10224" x2="55272" y2="11821"/>
                        <a14:foregroundMark x1="55272" y1="11821" x2="60224" y2="15176"/>
                        <a14:foregroundMark x1="23802" y1="12300" x2="50319" y2="8147"/>
                        <a14:foregroundMark x1="50319" y1="8147" x2="57987" y2="9585"/>
                        <a14:foregroundMark x1="36741" y1="6869" x2="45367" y2="7029"/>
                        <a14:foregroundMark x1="45367" y1="7029" x2="52077" y2="4153"/>
                        <a14:foregroundMark x1="52077" y1="4153" x2="55431" y2="5272"/>
                        <a14:foregroundMark x1="61502" y1="24121" x2="54792" y2="17093"/>
                        <a14:foregroundMark x1="54792" y1="17093" x2="33546" y2="16454"/>
                        <a14:foregroundMark x1="40895" y1="37700" x2="41693" y2="27636"/>
                        <a14:foregroundMark x1="54792" y1="39297" x2="54792" y2="23962"/>
                        <a14:foregroundMark x1="41054" y1="68530" x2="33866" y2="66294"/>
                        <a14:foregroundMark x1="33866" y1="66294" x2="45048" y2="53674"/>
                        <a14:foregroundMark x1="45048" y1="53514" x2="49361" y2="75879"/>
                        <a14:foregroundMark x1="54952" y1="90895" x2="55431" y2="52716"/>
                        <a14:foregroundMark x1="32748" y1="96006" x2="40895" y2="95687"/>
                        <a14:foregroundMark x1="40895" y1="95687" x2="44569" y2="89297"/>
                        <a14:foregroundMark x1="44569" y1="89297" x2="47444" y2="72684"/>
                        <a14:foregroundMark x1="43291" y1="65655" x2="43610" y2="73802"/>
                        <a14:foregroundMark x1="30990" y1="95847" x2="39617" y2="96006"/>
                        <a14:foregroundMark x1="39617" y1="96006" x2="40256" y2="95847"/>
                        <a14:foregroundMark x1="37220" y1="22045" x2="56070" y2="22843"/>
                        <a14:foregroundMark x1="54792" y1="8307" x2="62460" y2="11022"/>
                        <a14:foregroundMark x1="62460" y1="11022" x2="66454" y2="16294"/>
                        <a14:foregroundMark x1="43131" y1="50799" x2="50160" y2="51757"/>
                        <a14:foregroundMark x1="50160" y1="51757" x2="50160" y2="51438"/>
                        <a14:foregroundMark x1="34185" y1="93770" x2="41214" y2="88978"/>
                        <a14:foregroundMark x1="29233" y1="98403" x2="44409" y2="97764"/>
                        <a14:foregroundMark x1="44409" y1="97764" x2="46326" y2="97764"/>
                        <a14:foregroundMark x1="65495" y1="97284" x2="57348" y2="93930"/>
                        <a14:foregroundMark x1="57348" y1="93930" x2="54633" y2="89617"/>
                        <a14:foregroundMark x1="53514" y1="95048" x2="60064" y2="98403"/>
                        <a14:foregroundMark x1="60064" y1="98403" x2="68211" y2="99361"/>
                        <a14:foregroundMark x1="68211" y1="99361" x2="68690" y2="98722"/>
                        <a14:foregroundMark x1="54792" y1="57668" x2="60703" y2="61661"/>
                        <a14:foregroundMark x1="60703" y1="61661" x2="68051" y2="60064"/>
                        <a14:foregroundMark x1="68051" y1="60064" x2="72843" y2="55911"/>
                        <a14:foregroundMark x1="71086" y1="50160" x2="72364" y2="44089"/>
                        <a14:foregroundMark x1="60383" y1="53195" x2="67891" y2="53195"/>
                        <a14:foregroundMark x1="67891" y1="53195" x2="82109" y2="52716"/>
                        <a14:foregroundMark x1="71406" y1="41054" x2="72684" y2="52556"/>
                        <a14:foregroundMark x1="62460" y1="20447" x2="68530" y2="16294"/>
                        <a14:foregroundMark x1="68530" y1="16294" x2="68051" y2="1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6" y="3314699"/>
            <a:ext cx="35433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EE7DB0A-4AFB-1C45-AA97-D2AFA52988F8}"/>
              </a:ext>
            </a:extLst>
          </p:cNvPr>
          <p:cNvSpPr/>
          <p:nvPr/>
        </p:nvSpPr>
        <p:spPr>
          <a:xfrm>
            <a:off x="838200" y="3077964"/>
            <a:ext cx="981346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</a:rPr>
              <a:t>2</a:t>
            </a:r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. </a:t>
            </a:r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</a:rPr>
              <a:t>Manjar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  <p:pic>
        <p:nvPicPr>
          <p:cNvPr id="3074" name="Picture 2" descr="Manjar de leche condensada">
            <a:extLst>
              <a:ext uri="{FF2B5EF4-FFF2-40B4-BE49-F238E27FC236}">
                <a16:creationId xmlns:a16="http://schemas.microsoft.com/office/drawing/2014/main" id="{2CF00E0E-79B6-354B-8B58-57E381659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7018">
            <a:off x="6591202" y="3017407"/>
            <a:ext cx="3554947" cy="355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anjar Casero (Conserva) - Cabo Blanco | Cocina &amp; Taller">
            <a:extLst>
              <a:ext uri="{FF2B5EF4-FFF2-40B4-BE49-F238E27FC236}">
                <a16:creationId xmlns:a16="http://schemas.microsoft.com/office/drawing/2014/main" id="{B209B4DA-9985-E54B-947F-BAABBE09E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4690">
            <a:off x="3771462" y="4090159"/>
            <a:ext cx="3543299" cy="24002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6440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EDAACB-3DAB-254D-B9BB-1D8A1804D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50077C-3D49-1A40-BFAE-723B0B290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12" descr="Pin oleh klaudimar 12 di Wallpaper | Warna, Kertas dinding, Latar belakang">
            <a:extLst>
              <a:ext uri="{FF2B5EF4-FFF2-40B4-BE49-F238E27FC236}">
                <a16:creationId xmlns:a16="http://schemas.microsoft.com/office/drawing/2014/main" id="{5882EF10-CDCA-6B40-B0A0-E3C5CBFEA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BD2CCA0-1792-A44C-B082-3AA9081624A1}"/>
              </a:ext>
            </a:extLst>
          </p:cNvPr>
          <p:cNvSpPr/>
          <p:nvPr/>
        </p:nvSpPr>
        <p:spPr>
          <a:xfrm>
            <a:off x="435499" y="1974056"/>
            <a:ext cx="11321002" cy="290988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A540C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Para prepararlos</a:t>
            </a:r>
          </a:p>
          <a:p>
            <a:pPr algn="ctr"/>
            <a:r>
              <a:rPr lang="es-ES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A540C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se necesita lo siguiente: </a:t>
            </a:r>
          </a:p>
        </p:txBody>
      </p:sp>
      <p:pic>
        <p:nvPicPr>
          <p:cNvPr id="6" name="Picture 2" descr="Vector Premium | Chef divertido de dibujos animados con un plato de plata">
            <a:extLst>
              <a:ext uri="{FF2B5EF4-FFF2-40B4-BE49-F238E27FC236}">
                <a16:creationId xmlns:a16="http://schemas.microsoft.com/office/drawing/2014/main" id="{17D6465F-03E8-E04C-8B71-524E44D51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94" b="99361" l="9585" r="89617">
                        <a14:foregroundMark x1="26518" y1="14217" x2="48403" y2="10224"/>
                        <a14:foregroundMark x1="48403" y1="10224" x2="55272" y2="11821"/>
                        <a14:foregroundMark x1="55272" y1="11821" x2="60224" y2="15176"/>
                        <a14:foregroundMark x1="23802" y1="12300" x2="50319" y2="8147"/>
                        <a14:foregroundMark x1="50319" y1="8147" x2="57987" y2="9585"/>
                        <a14:foregroundMark x1="36741" y1="6869" x2="45367" y2="7029"/>
                        <a14:foregroundMark x1="45367" y1="7029" x2="52077" y2="4153"/>
                        <a14:foregroundMark x1="52077" y1="4153" x2="55431" y2="5272"/>
                        <a14:foregroundMark x1="61502" y1="24121" x2="54792" y2="17093"/>
                        <a14:foregroundMark x1="54792" y1="17093" x2="33546" y2="16454"/>
                        <a14:foregroundMark x1="40895" y1="37700" x2="41693" y2="27636"/>
                        <a14:foregroundMark x1="54792" y1="39297" x2="54792" y2="23962"/>
                        <a14:foregroundMark x1="41054" y1="68530" x2="33866" y2="66294"/>
                        <a14:foregroundMark x1="33866" y1="66294" x2="45048" y2="53674"/>
                        <a14:foregroundMark x1="45048" y1="53514" x2="49361" y2="75879"/>
                        <a14:foregroundMark x1="54952" y1="90895" x2="55431" y2="52716"/>
                        <a14:foregroundMark x1="32748" y1="96006" x2="40895" y2="95687"/>
                        <a14:foregroundMark x1="40895" y1="95687" x2="44569" y2="89297"/>
                        <a14:foregroundMark x1="44569" y1="89297" x2="47444" y2="72684"/>
                        <a14:foregroundMark x1="43291" y1="65655" x2="43610" y2="73802"/>
                        <a14:foregroundMark x1="30990" y1="95847" x2="39617" y2="96006"/>
                        <a14:foregroundMark x1="39617" y1="96006" x2="40256" y2="95847"/>
                        <a14:foregroundMark x1="37220" y1="22045" x2="56070" y2="22843"/>
                        <a14:foregroundMark x1="54792" y1="8307" x2="62460" y2="11022"/>
                        <a14:foregroundMark x1="62460" y1="11022" x2="66454" y2="16294"/>
                        <a14:foregroundMark x1="43131" y1="50799" x2="50160" y2="51757"/>
                        <a14:foregroundMark x1="50160" y1="51757" x2="50160" y2="51438"/>
                        <a14:foregroundMark x1="34185" y1="93770" x2="41214" y2="88978"/>
                        <a14:foregroundMark x1="29233" y1="98403" x2="44409" y2="97764"/>
                        <a14:foregroundMark x1="44409" y1="97764" x2="46326" y2="97764"/>
                        <a14:foregroundMark x1="65495" y1="97284" x2="57348" y2="93930"/>
                        <a14:foregroundMark x1="57348" y1="93930" x2="54633" y2="89617"/>
                        <a14:foregroundMark x1="53514" y1="95048" x2="60064" y2="98403"/>
                        <a14:foregroundMark x1="60064" y1="98403" x2="68211" y2="99361"/>
                        <a14:foregroundMark x1="68211" y1="99361" x2="68690" y2="98722"/>
                        <a14:foregroundMark x1="54792" y1="57668" x2="60703" y2="61661"/>
                        <a14:foregroundMark x1="60703" y1="61661" x2="68051" y2="60064"/>
                        <a14:foregroundMark x1="68051" y1="60064" x2="72843" y2="55911"/>
                        <a14:foregroundMark x1="71086" y1="50160" x2="72364" y2="44089"/>
                        <a14:foregroundMark x1="60383" y1="53195" x2="67891" y2="53195"/>
                        <a14:foregroundMark x1="67891" y1="53195" x2="82109" y2="52716"/>
                        <a14:foregroundMark x1="71406" y1="41054" x2="72684" y2="52556"/>
                        <a14:foregroundMark x1="62460" y1="20447" x2="68530" y2="16294"/>
                        <a14:foregroundMark x1="68530" y1="16294" x2="68051" y2="1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6" y="3314699"/>
            <a:ext cx="35433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C0C087E1-FE1F-B54D-9084-0356FF61566F}"/>
              </a:ext>
            </a:extLst>
          </p:cNvPr>
          <p:cNvSpPr/>
          <p:nvPr/>
        </p:nvSpPr>
        <p:spPr>
          <a:xfrm>
            <a:off x="1775810" y="2853033"/>
            <a:ext cx="981346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</a:rPr>
              <a:t>3</a:t>
            </a:r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. </a:t>
            </a:r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</a:rPr>
              <a:t>Coco rallado (opcional)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  <p:pic>
        <p:nvPicPr>
          <p:cNvPr id="4100" name="Picture 4" descr="Coco Rallado | Gourmet">
            <a:extLst>
              <a:ext uri="{FF2B5EF4-FFF2-40B4-BE49-F238E27FC236}">
                <a16:creationId xmlns:a16="http://schemas.microsoft.com/office/drawing/2014/main" id="{85CE87BF-50EE-D44D-A492-83386FB85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067" b="90200" l="10000" r="90000">
                        <a14:foregroundMark x1="36333" y1="23533" x2="58667" y2="23733"/>
                        <a14:foregroundMark x1="58667" y1="23733" x2="60467" y2="23333"/>
                        <a14:foregroundMark x1="39000" y1="20867" x2="44667" y2="21067"/>
                        <a14:foregroundMark x1="39000" y1="39400" x2="58800" y2="40000"/>
                        <a14:foregroundMark x1="24000" y1="9800" x2="34733" y2="9933"/>
                        <a14:foregroundMark x1="34733" y1="9933" x2="66267" y2="8733"/>
                        <a14:foregroundMark x1="66267" y1="8733" x2="70933" y2="8733"/>
                        <a14:foregroundMark x1="20467" y1="11867" x2="21733" y2="4867"/>
                        <a14:foregroundMark x1="21733" y1="4867" x2="66667" y2="7667"/>
                        <a14:foregroundMark x1="66667" y1="7667" x2="73467" y2="9867"/>
                        <a14:foregroundMark x1="73467" y1="9867" x2="76133" y2="11667"/>
                        <a14:foregroundMark x1="30267" y1="5200" x2="67133" y2="6533"/>
                        <a14:foregroundMark x1="67133" y1="6533" x2="69467" y2="6067"/>
                        <a14:foregroundMark x1="38000" y1="44400" x2="47133" y2="37933"/>
                        <a14:foregroundMark x1="22800" y1="89200" x2="75267" y2="90200"/>
                        <a14:foregroundMark x1="37600" y1="22933" x2="53933" y2="24733"/>
                        <a14:foregroundMark x1="53933" y1="24733" x2="56933" y2="24400"/>
                        <a14:foregroundMark x1="58800" y1="42733" x2="37200" y2="39933"/>
                        <a14:foregroundMark x1="37200" y1="39933" x2="29733" y2="41067"/>
                        <a14:foregroundMark x1="29733" y1="41067" x2="30933" y2="41067"/>
                        <a14:foregroundMark x1="60667" y1="27267" x2="50800" y2="24733"/>
                        <a14:foregroundMark x1="50800" y1="24733" x2="42867" y2="19733"/>
                        <a14:foregroundMark x1="42867" y1="19733" x2="40667" y2="19400"/>
                        <a14:foregroundMark x1="35933" y1="28533" x2="39267" y2="18133"/>
                        <a14:foregroundMark x1="39000" y1="19600" x2="63933" y2="20067"/>
                        <a14:foregroundMark x1="63933" y1="20067" x2="64000" y2="19600"/>
                        <a14:foregroundMark x1="40467" y1="26667" x2="59667" y2="27933"/>
                        <a14:foregroundMark x1="32333" y1="89800" x2="72733" y2="87067"/>
                        <a14:foregroundMark x1="72733" y1="87067" x2="73200" y2="8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6121">
            <a:off x="3524250" y="3625057"/>
            <a:ext cx="3300412" cy="330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oco Rallado kg.">
            <a:extLst>
              <a:ext uri="{FF2B5EF4-FFF2-40B4-BE49-F238E27FC236}">
                <a16:creationId xmlns:a16="http://schemas.microsoft.com/office/drawing/2014/main" id="{3E5611E6-117C-3A43-A3FA-67170A233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7129">
            <a:off x="6617575" y="4032940"/>
            <a:ext cx="3762374" cy="25082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17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Pin oleh klaudimar 12 di Wallpaper | Warna, Kertas dinding, Latar belakang">
            <a:extLst>
              <a:ext uri="{FF2B5EF4-FFF2-40B4-BE49-F238E27FC236}">
                <a16:creationId xmlns:a16="http://schemas.microsoft.com/office/drawing/2014/main" id="{5A382999-5169-2A4C-8A70-AC7F07C01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¿Cómo preparar Alfajores Chilenos_.mp4" descr="¿Cómo preparar Alfajores Chilenos_.mp4">
            <a:hlinkClick r:id="" action="ppaction://media"/>
            <a:extLst>
              <a:ext uri="{FF2B5EF4-FFF2-40B4-BE49-F238E27FC236}">
                <a16:creationId xmlns:a16="http://schemas.microsoft.com/office/drawing/2014/main" id="{6BCDCDE0-3F0F-304F-945B-87D4980BE2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1999" cy="665797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70D5E92-2475-4347-8366-7B2EA145652C}"/>
              </a:ext>
            </a:extLst>
          </p:cNvPr>
          <p:cNvSpPr/>
          <p:nvPr/>
        </p:nvSpPr>
        <p:spPr>
          <a:xfrm>
            <a:off x="652461" y="704851"/>
            <a:ext cx="11321002" cy="290988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ED408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¿Cómo se preparan?</a:t>
            </a:r>
          </a:p>
        </p:txBody>
      </p:sp>
    </p:spTree>
    <p:extLst>
      <p:ext uri="{BB962C8B-B14F-4D97-AF65-F5344CB8AC3E}">
        <p14:creationId xmlns:p14="http://schemas.microsoft.com/office/powerpoint/2010/main" val="322972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3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Pin oleh klaudimar 12 di Wallpaper | Warna, Kertas dinding, Latar belakang">
            <a:extLst>
              <a:ext uri="{FF2B5EF4-FFF2-40B4-BE49-F238E27FC236}">
                <a16:creationId xmlns:a16="http://schemas.microsoft.com/office/drawing/2014/main" id="{31DB83EB-366E-3640-A21B-9FDE0FC81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Vector Premium | Chef divertido de dibujos animados con un plato de plata">
            <a:extLst>
              <a:ext uri="{FF2B5EF4-FFF2-40B4-BE49-F238E27FC236}">
                <a16:creationId xmlns:a16="http://schemas.microsoft.com/office/drawing/2014/main" id="{25DCD307-C938-784F-9533-DB9EE8EF7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94" b="99361" l="9585" r="89617">
                        <a14:foregroundMark x1="26518" y1="14217" x2="48403" y2="10224"/>
                        <a14:foregroundMark x1="48403" y1="10224" x2="55272" y2="11821"/>
                        <a14:foregroundMark x1="55272" y1="11821" x2="60224" y2="15176"/>
                        <a14:foregroundMark x1="23802" y1="12300" x2="50319" y2="8147"/>
                        <a14:foregroundMark x1="50319" y1="8147" x2="57987" y2="9585"/>
                        <a14:foregroundMark x1="36741" y1="6869" x2="45367" y2="7029"/>
                        <a14:foregroundMark x1="45367" y1="7029" x2="52077" y2="4153"/>
                        <a14:foregroundMark x1="52077" y1="4153" x2="55431" y2="5272"/>
                        <a14:foregroundMark x1="61502" y1="24121" x2="54792" y2="17093"/>
                        <a14:foregroundMark x1="54792" y1="17093" x2="33546" y2="16454"/>
                        <a14:foregroundMark x1="40895" y1="37700" x2="41693" y2="27636"/>
                        <a14:foregroundMark x1="54792" y1="39297" x2="54792" y2="23962"/>
                        <a14:foregroundMark x1="41054" y1="68530" x2="33866" y2="66294"/>
                        <a14:foregroundMark x1="33866" y1="66294" x2="45048" y2="53674"/>
                        <a14:foregroundMark x1="45048" y1="53514" x2="49361" y2="75879"/>
                        <a14:foregroundMark x1="54952" y1="90895" x2="55431" y2="52716"/>
                        <a14:foregroundMark x1="32748" y1="96006" x2="40895" y2="95687"/>
                        <a14:foregroundMark x1="40895" y1="95687" x2="44569" y2="89297"/>
                        <a14:foregroundMark x1="44569" y1="89297" x2="47444" y2="72684"/>
                        <a14:foregroundMark x1="43291" y1="65655" x2="43610" y2="73802"/>
                        <a14:foregroundMark x1="30990" y1="95847" x2="39617" y2="96006"/>
                        <a14:foregroundMark x1="39617" y1="96006" x2="40256" y2="95847"/>
                        <a14:foregroundMark x1="37220" y1="22045" x2="56070" y2="22843"/>
                        <a14:foregroundMark x1="54792" y1="8307" x2="62460" y2="11022"/>
                        <a14:foregroundMark x1="62460" y1="11022" x2="66454" y2="16294"/>
                        <a14:foregroundMark x1="43131" y1="50799" x2="50160" y2="51757"/>
                        <a14:foregroundMark x1="50160" y1="51757" x2="50160" y2="51438"/>
                        <a14:foregroundMark x1="34185" y1="93770" x2="41214" y2="88978"/>
                        <a14:foregroundMark x1="29233" y1="98403" x2="44409" y2="97764"/>
                        <a14:foregroundMark x1="44409" y1="97764" x2="46326" y2="97764"/>
                        <a14:foregroundMark x1="65495" y1="97284" x2="57348" y2="93930"/>
                        <a14:foregroundMark x1="57348" y1="93930" x2="54633" y2="89617"/>
                        <a14:foregroundMark x1="53514" y1="95048" x2="60064" y2="98403"/>
                        <a14:foregroundMark x1="60064" y1="98403" x2="68211" y2="99361"/>
                        <a14:foregroundMark x1="68211" y1="99361" x2="68690" y2="98722"/>
                        <a14:foregroundMark x1="54792" y1="57668" x2="60703" y2="61661"/>
                        <a14:foregroundMark x1="60703" y1="61661" x2="68051" y2="60064"/>
                        <a14:foregroundMark x1="68051" y1="60064" x2="72843" y2="55911"/>
                        <a14:foregroundMark x1="71086" y1="50160" x2="72364" y2="44089"/>
                        <a14:foregroundMark x1="60383" y1="53195" x2="67891" y2="53195"/>
                        <a14:foregroundMark x1="67891" y1="53195" x2="82109" y2="52716"/>
                        <a14:foregroundMark x1="71406" y1="41054" x2="72684" y2="52556"/>
                        <a14:foregroundMark x1="62460" y1="20447" x2="68530" y2="16294"/>
                        <a14:foregroundMark x1="68530" y1="16294" x2="68051" y2="1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0162" y="585788"/>
            <a:ext cx="6272212" cy="627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B88B1E2-7C32-2441-B02F-EE34D916A305}"/>
              </a:ext>
            </a:extLst>
          </p:cNvPr>
          <p:cNvSpPr/>
          <p:nvPr/>
        </p:nvSpPr>
        <p:spPr>
          <a:xfrm>
            <a:off x="1745536" y="2586203"/>
            <a:ext cx="11321002" cy="290988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ED408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Ahora es tu turno!</a:t>
            </a:r>
          </a:p>
          <a:p>
            <a:pPr algn="ctr"/>
            <a:r>
              <a:rPr lang="es-E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ED408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A preparar alfajores.</a:t>
            </a:r>
          </a:p>
        </p:txBody>
      </p:sp>
      <p:pic>
        <p:nvPicPr>
          <p:cNvPr id="7" name="Picture 4" descr="Ilustración de Galletas Chilenas De Alfajor y más Vectores Libres de  Derechos de Alimento - iStock">
            <a:extLst>
              <a:ext uri="{FF2B5EF4-FFF2-40B4-BE49-F238E27FC236}">
                <a16:creationId xmlns:a16="http://schemas.microsoft.com/office/drawing/2014/main" id="{86C32754-5AAE-CA4C-A6D1-D6FDBEA26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75" y="3027271"/>
            <a:ext cx="4325217" cy="396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38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Pin oleh klaudimar 12 di Wallpaper | Warna, Kertas dinding, Latar belakang">
            <a:extLst>
              <a:ext uri="{FF2B5EF4-FFF2-40B4-BE49-F238E27FC236}">
                <a16:creationId xmlns:a16="http://schemas.microsoft.com/office/drawing/2014/main" id="{31DB83EB-366E-3640-A21B-9FDE0FC81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Vector Premium | Chef divertido de dibujos animados con un plato de plata">
            <a:extLst>
              <a:ext uri="{FF2B5EF4-FFF2-40B4-BE49-F238E27FC236}">
                <a16:creationId xmlns:a16="http://schemas.microsoft.com/office/drawing/2014/main" id="{25DCD307-C938-784F-9533-DB9EE8EF7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94" b="99361" l="9585" r="89617">
                        <a14:foregroundMark x1="26518" y1="14217" x2="48403" y2="10224"/>
                        <a14:foregroundMark x1="48403" y1="10224" x2="55272" y2="11821"/>
                        <a14:foregroundMark x1="55272" y1="11821" x2="60224" y2="15176"/>
                        <a14:foregroundMark x1="23802" y1="12300" x2="50319" y2="8147"/>
                        <a14:foregroundMark x1="50319" y1="8147" x2="57987" y2="9585"/>
                        <a14:foregroundMark x1="36741" y1="6869" x2="45367" y2="7029"/>
                        <a14:foregroundMark x1="45367" y1="7029" x2="52077" y2="4153"/>
                        <a14:foregroundMark x1="52077" y1="4153" x2="55431" y2="5272"/>
                        <a14:foregroundMark x1="61502" y1="24121" x2="54792" y2="17093"/>
                        <a14:foregroundMark x1="54792" y1="17093" x2="33546" y2="16454"/>
                        <a14:foregroundMark x1="40895" y1="37700" x2="41693" y2="27636"/>
                        <a14:foregroundMark x1="54792" y1="39297" x2="54792" y2="23962"/>
                        <a14:foregroundMark x1="41054" y1="68530" x2="33866" y2="66294"/>
                        <a14:foregroundMark x1="33866" y1="66294" x2="45048" y2="53674"/>
                        <a14:foregroundMark x1="45048" y1="53514" x2="49361" y2="75879"/>
                        <a14:foregroundMark x1="54952" y1="90895" x2="55431" y2="52716"/>
                        <a14:foregroundMark x1="32748" y1="96006" x2="40895" y2="95687"/>
                        <a14:foregroundMark x1="40895" y1="95687" x2="44569" y2="89297"/>
                        <a14:foregroundMark x1="44569" y1="89297" x2="47444" y2="72684"/>
                        <a14:foregroundMark x1="43291" y1="65655" x2="43610" y2="73802"/>
                        <a14:foregroundMark x1="30990" y1="95847" x2="39617" y2="96006"/>
                        <a14:foregroundMark x1="39617" y1="96006" x2="40256" y2="95847"/>
                        <a14:foregroundMark x1="37220" y1="22045" x2="56070" y2="22843"/>
                        <a14:foregroundMark x1="54792" y1="8307" x2="62460" y2="11022"/>
                        <a14:foregroundMark x1="62460" y1="11022" x2="66454" y2="16294"/>
                        <a14:foregroundMark x1="43131" y1="50799" x2="50160" y2="51757"/>
                        <a14:foregroundMark x1="50160" y1="51757" x2="50160" y2="51438"/>
                        <a14:foregroundMark x1="34185" y1="93770" x2="41214" y2="88978"/>
                        <a14:foregroundMark x1="29233" y1="98403" x2="44409" y2="97764"/>
                        <a14:foregroundMark x1="44409" y1="97764" x2="46326" y2="97764"/>
                        <a14:foregroundMark x1="65495" y1="97284" x2="57348" y2="93930"/>
                        <a14:foregroundMark x1="57348" y1="93930" x2="54633" y2="89617"/>
                        <a14:foregroundMark x1="53514" y1="95048" x2="60064" y2="98403"/>
                        <a14:foregroundMark x1="60064" y1="98403" x2="68211" y2="99361"/>
                        <a14:foregroundMark x1="68211" y1="99361" x2="68690" y2="98722"/>
                        <a14:foregroundMark x1="54792" y1="57668" x2="60703" y2="61661"/>
                        <a14:foregroundMark x1="60703" y1="61661" x2="68051" y2="60064"/>
                        <a14:foregroundMark x1="68051" y1="60064" x2="72843" y2="55911"/>
                        <a14:foregroundMark x1="71086" y1="50160" x2="72364" y2="44089"/>
                        <a14:foregroundMark x1="60383" y1="53195" x2="67891" y2="53195"/>
                        <a14:foregroundMark x1="67891" y1="53195" x2="82109" y2="52716"/>
                        <a14:foregroundMark x1="71406" y1="41054" x2="72684" y2="52556"/>
                        <a14:foregroundMark x1="62460" y1="20447" x2="68530" y2="16294"/>
                        <a14:foregroundMark x1="68530" y1="16294" x2="68051" y2="1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0162" y="585788"/>
            <a:ext cx="6272212" cy="627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8655264-D8E9-FA41-945C-5292224B5FF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098" t="16040" r="9882" b="55858"/>
          <a:stretch/>
        </p:blipFill>
        <p:spPr>
          <a:xfrm>
            <a:off x="4109378" y="1494428"/>
            <a:ext cx="7580735" cy="3534772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4E9CFC3-387F-364B-9458-8C3411133DCF}"/>
              </a:ext>
            </a:extLst>
          </p:cNvPr>
          <p:cNvSpPr/>
          <p:nvPr/>
        </p:nvSpPr>
        <p:spPr>
          <a:xfrm>
            <a:off x="1559451" y="966890"/>
            <a:ext cx="11321002" cy="290988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ED408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ENCIERRA LA RESPUESTA</a:t>
            </a:r>
          </a:p>
          <a:p>
            <a:pPr algn="ctr"/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ED408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77"/>
              </a:rPr>
              <a:t>CORRECTA</a:t>
            </a:r>
          </a:p>
        </p:txBody>
      </p:sp>
      <p:pic>
        <p:nvPicPr>
          <p:cNvPr id="10" name="Picture 4" descr="Ilustración de Galletas Chilenas De Alfajor y más Vectores Libres de  Derechos de Alimento - iStock">
            <a:extLst>
              <a:ext uri="{FF2B5EF4-FFF2-40B4-BE49-F238E27FC236}">
                <a16:creationId xmlns:a16="http://schemas.microsoft.com/office/drawing/2014/main" id="{CB1A184B-944F-C64F-B715-862E3830F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275" y="4146946"/>
            <a:ext cx="3074781" cy="281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C43C8594-E732-CA4D-955D-54D99A03316D}"/>
              </a:ext>
            </a:extLst>
          </p:cNvPr>
          <p:cNvSpPr/>
          <p:nvPr/>
        </p:nvSpPr>
        <p:spPr>
          <a:xfrm>
            <a:off x="6343256" y="1716277"/>
            <a:ext cx="2906252" cy="3312923"/>
          </a:xfrm>
          <a:prstGeom prst="ellipse">
            <a:avLst/>
          </a:prstGeom>
          <a:noFill/>
          <a:ln w="1270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509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Pin oleh klaudimar 12 di Wallpaper | Warna, Kertas dinding, Latar belakang">
            <a:extLst>
              <a:ext uri="{FF2B5EF4-FFF2-40B4-BE49-F238E27FC236}">
                <a16:creationId xmlns:a16="http://schemas.microsoft.com/office/drawing/2014/main" id="{31DB83EB-366E-3640-A21B-9FDE0FC81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Vector Premium | Chef divertido de dibujos animados con un plato de plata">
            <a:extLst>
              <a:ext uri="{FF2B5EF4-FFF2-40B4-BE49-F238E27FC236}">
                <a16:creationId xmlns:a16="http://schemas.microsoft.com/office/drawing/2014/main" id="{25DCD307-C938-784F-9533-DB9EE8EF7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94" b="99361" l="9585" r="89617">
                        <a14:foregroundMark x1="26518" y1="14217" x2="48403" y2="10224"/>
                        <a14:foregroundMark x1="48403" y1="10224" x2="55272" y2="11821"/>
                        <a14:foregroundMark x1="55272" y1="11821" x2="60224" y2="15176"/>
                        <a14:foregroundMark x1="23802" y1="12300" x2="50319" y2="8147"/>
                        <a14:foregroundMark x1="50319" y1="8147" x2="57987" y2="9585"/>
                        <a14:foregroundMark x1="36741" y1="6869" x2="45367" y2="7029"/>
                        <a14:foregroundMark x1="45367" y1="7029" x2="52077" y2="4153"/>
                        <a14:foregroundMark x1="52077" y1="4153" x2="55431" y2="5272"/>
                        <a14:foregroundMark x1="61502" y1="24121" x2="54792" y2="17093"/>
                        <a14:foregroundMark x1="54792" y1="17093" x2="33546" y2="16454"/>
                        <a14:foregroundMark x1="40895" y1="37700" x2="41693" y2="27636"/>
                        <a14:foregroundMark x1="54792" y1="39297" x2="54792" y2="23962"/>
                        <a14:foregroundMark x1="41054" y1="68530" x2="33866" y2="66294"/>
                        <a14:foregroundMark x1="33866" y1="66294" x2="45048" y2="53674"/>
                        <a14:foregroundMark x1="45048" y1="53514" x2="49361" y2="75879"/>
                        <a14:foregroundMark x1="54952" y1="90895" x2="55431" y2="52716"/>
                        <a14:foregroundMark x1="32748" y1="96006" x2="40895" y2="95687"/>
                        <a14:foregroundMark x1="40895" y1="95687" x2="44569" y2="89297"/>
                        <a14:foregroundMark x1="44569" y1="89297" x2="47444" y2="72684"/>
                        <a14:foregroundMark x1="43291" y1="65655" x2="43610" y2="73802"/>
                        <a14:foregroundMark x1="30990" y1="95847" x2="39617" y2="96006"/>
                        <a14:foregroundMark x1="39617" y1="96006" x2="40256" y2="95847"/>
                        <a14:foregroundMark x1="37220" y1="22045" x2="56070" y2="22843"/>
                        <a14:foregroundMark x1="54792" y1="8307" x2="62460" y2="11022"/>
                        <a14:foregroundMark x1="62460" y1="11022" x2="66454" y2="16294"/>
                        <a14:foregroundMark x1="43131" y1="50799" x2="50160" y2="51757"/>
                        <a14:foregroundMark x1="50160" y1="51757" x2="50160" y2="51438"/>
                        <a14:foregroundMark x1="34185" y1="93770" x2="41214" y2="88978"/>
                        <a14:foregroundMark x1="29233" y1="98403" x2="44409" y2="97764"/>
                        <a14:foregroundMark x1="44409" y1="97764" x2="46326" y2="97764"/>
                        <a14:foregroundMark x1="65495" y1="97284" x2="57348" y2="93930"/>
                        <a14:foregroundMark x1="57348" y1="93930" x2="54633" y2="89617"/>
                        <a14:foregroundMark x1="53514" y1="95048" x2="60064" y2="98403"/>
                        <a14:foregroundMark x1="60064" y1="98403" x2="68211" y2="99361"/>
                        <a14:foregroundMark x1="68211" y1="99361" x2="68690" y2="98722"/>
                        <a14:foregroundMark x1="54792" y1="57668" x2="60703" y2="61661"/>
                        <a14:foregroundMark x1="60703" y1="61661" x2="68051" y2="60064"/>
                        <a14:foregroundMark x1="68051" y1="60064" x2="72843" y2="55911"/>
                        <a14:foregroundMark x1="71086" y1="50160" x2="72364" y2="44089"/>
                        <a14:foregroundMark x1="60383" y1="53195" x2="67891" y2="53195"/>
                        <a14:foregroundMark x1="67891" y1="53195" x2="82109" y2="52716"/>
                        <a14:foregroundMark x1="71406" y1="41054" x2="72684" y2="52556"/>
                        <a14:foregroundMark x1="62460" y1="20447" x2="68530" y2="16294"/>
                        <a14:foregroundMark x1="68530" y1="16294" x2="68051" y2="1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0162" y="585788"/>
            <a:ext cx="6272212" cy="627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lustración de Galletas Chilenas De Alfajor y más Vectores Libres de  Derechos de Alimento - iStock">
            <a:extLst>
              <a:ext uri="{FF2B5EF4-FFF2-40B4-BE49-F238E27FC236}">
                <a16:creationId xmlns:a16="http://schemas.microsoft.com/office/drawing/2014/main" id="{86C32754-5AAE-CA4C-A6D1-D6FDBEA26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138" y="3721894"/>
            <a:ext cx="4325217" cy="396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D3BA80C-B423-EB43-A3AD-9BD5250D725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376" t="42166" r="9145" b="31507"/>
          <a:stretch/>
        </p:blipFill>
        <p:spPr>
          <a:xfrm>
            <a:off x="4090534" y="1049949"/>
            <a:ext cx="7411696" cy="298413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B0ECD2ED-C256-2947-9931-A19DFE1AA0CF}"/>
              </a:ext>
            </a:extLst>
          </p:cNvPr>
          <p:cNvSpPr/>
          <p:nvPr/>
        </p:nvSpPr>
        <p:spPr>
          <a:xfrm>
            <a:off x="3863809" y="1772539"/>
            <a:ext cx="2408403" cy="1949356"/>
          </a:xfrm>
          <a:prstGeom prst="ellipse">
            <a:avLst/>
          </a:prstGeom>
          <a:noFill/>
          <a:ln w="1270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669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Pin oleh klaudimar 12 di Wallpaper | Warna, Kertas dinding, Latar belakang">
            <a:extLst>
              <a:ext uri="{FF2B5EF4-FFF2-40B4-BE49-F238E27FC236}">
                <a16:creationId xmlns:a16="http://schemas.microsoft.com/office/drawing/2014/main" id="{31DB83EB-366E-3640-A21B-9FDE0FC81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Vector Premium | Chef divertido de dibujos animados con un plato de plata">
            <a:extLst>
              <a:ext uri="{FF2B5EF4-FFF2-40B4-BE49-F238E27FC236}">
                <a16:creationId xmlns:a16="http://schemas.microsoft.com/office/drawing/2014/main" id="{25DCD307-C938-784F-9533-DB9EE8EF7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94" b="99361" l="9585" r="89617">
                        <a14:foregroundMark x1="26518" y1="14217" x2="48403" y2="10224"/>
                        <a14:foregroundMark x1="48403" y1="10224" x2="55272" y2="11821"/>
                        <a14:foregroundMark x1="55272" y1="11821" x2="60224" y2="15176"/>
                        <a14:foregroundMark x1="23802" y1="12300" x2="50319" y2="8147"/>
                        <a14:foregroundMark x1="50319" y1="8147" x2="57987" y2="9585"/>
                        <a14:foregroundMark x1="36741" y1="6869" x2="45367" y2="7029"/>
                        <a14:foregroundMark x1="45367" y1="7029" x2="52077" y2="4153"/>
                        <a14:foregroundMark x1="52077" y1="4153" x2="55431" y2="5272"/>
                        <a14:foregroundMark x1="61502" y1="24121" x2="54792" y2="17093"/>
                        <a14:foregroundMark x1="54792" y1="17093" x2="33546" y2="16454"/>
                        <a14:foregroundMark x1="40895" y1="37700" x2="41693" y2="27636"/>
                        <a14:foregroundMark x1="54792" y1="39297" x2="54792" y2="23962"/>
                        <a14:foregroundMark x1="41054" y1="68530" x2="33866" y2="66294"/>
                        <a14:foregroundMark x1="33866" y1="66294" x2="45048" y2="53674"/>
                        <a14:foregroundMark x1="45048" y1="53514" x2="49361" y2="75879"/>
                        <a14:foregroundMark x1="54952" y1="90895" x2="55431" y2="52716"/>
                        <a14:foregroundMark x1="32748" y1="96006" x2="40895" y2="95687"/>
                        <a14:foregroundMark x1="40895" y1="95687" x2="44569" y2="89297"/>
                        <a14:foregroundMark x1="44569" y1="89297" x2="47444" y2="72684"/>
                        <a14:foregroundMark x1="43291" y1="65655" x2="43610" y2="73802"/>
                        <a14:foregroundMark x1="30990" y1="95847" x2="39617" y2="96006"/>
                        <a14:foregroundMark x1="39617" y1="96006" x2="40256" y2="95847"/>
                        <a14:foregroundMark x1="37220" y1="22045" x2="56070" y2="22843"/>
                        <a14:foregroundMark x1="54792" y1="8307" x2="62460" y2="11022"/>
                        <a14:foregroundMark x1="62460" y1="11022" x2="66454" y2="16294"/>
                        <a14:foregroundMark x1="43131" y1="50799" x2="50160" y2="51757"/>
                        <a14:foregroundMark x1="50160" y1="51757" x2="50160" y2="51438"/>
                        <a14:foregroundMark x1="34185" y1="93770" x2="41214" y2="88978"/>
                        <a14:foregroundMark x1="29233" y1="98403" x2="44409" y2="97764"/>
                        <a14:foregroundMark x1="44409" y1="97764" x2="46326" y2="97764"/>
                        <a14:foregroundMark x1="65495" y1="97284" x2="57348" y2="93930"/>
                        <a14:foregroundMark x1="57348" y1="93930" x2="54633" y2="89617"/>
                        <a14:foregroundMark x1="53514" y1="95048" x2="60064" y2="98403"/>
                        <a14:foregroundMark x1="60064" y1="98403" x2="68211" y2="99361"/>
                        <a14:foregroundMark x1="68211" y1="99361" x2="68690" y2="98722"/>
                        <a14:foregroundMark x1="54792" y1="57668" x2="60703" y2="61661"/>
                        <a14:foregroundMark x1="60703" y1="61661" x2="68051" y2="60064"/>
                        <a14:foregroundMark x1="68051" y1="60064" x2="72843" y2="55911"/>
                        <a14:foregroundMark x1="71086" y1="50160" x2="72364" y2="44089"/>
                        <a14:foregroundMark x1="60383" y1="53195" x2="67891" y2="53195"/>
                        <a14:foregroundMark x1="67891" y1="53195" x2="82109" y2="52716"/>
                        <a14:foregroundMark x1="71406" y1="41054" x2="72684" y2="52556"/>
                        <a14:foregroundMark x1="62460" y1="20447" x2="68530" y2="16294"/>
                        <a14:foregroundMark x1="68530" y1="16294" x2="68051" y2="1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0162" y="585788"/>
            <a:ext cx="6272212" cy="627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lustración de Galletas Chilenas De Alfajor y más Vectores Libres de  Derechos de Alimento - iStock">
            <a:extLst>
              <a:ext uri="{FF2B5EF4-FFF2-40B4-BE49-F238E27FC236}">
                <a16:creationId xmlns:a16="http://schemas.microsoft.com/office/drawing/2014/main" id="{86C32754-5AAE-CA4C-A6D1-D6FDBEA26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138" y="3721894"/>
            <a:ext cx="4325217" cy="396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FC9C065-BEA8-C34D-BFE3-FB646840F86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356" t="67436" r="11092" b="2052"/>
          <a:stretch/>
        </p:blipFill>
        <p:spPr>
          <a:xfrm>
            <a:off x="4109237" y="814663"/>
            <a:ext cx="7777963" cy="3763031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491552A4-E996-7F4E-BD9A-549C91803FED}"/>
              </a:ext>
            </a:extLst>
          </p:cNvPr>
          <p:cNvSpPr/>
          <p:nvPr/>
        </p:nvSpPr>
        <p:spPr>
          <a:xfrm>
            <a:off x="9438148" y="1679837"/>
            <a:ext cx="2325960" cy="2311872"/>
          </a:xfrm>
          <a:prstGeom prst="ellipse">
            <a:avLst/>
          </a:prstGeom>
          <a:noFill/>
          <a:ln w="1270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153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83</Words>
  <Application>Microsoft Macintosh PowerPoint</Application>
  <PresentationFormat>Panorámica</PresentationFormat>
  <Paragraphs>23</Paragraphs>
  <Slides>10</Slides>
  <Notes>6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Cooper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8</cp:revision>
  <dcterms:created xsi:type="dcterms:W3CDTF">2020-09-28T02:31:49Z</dcterms:created>
  <dcterms:modified xsi:type="dcterms:W3CDTF">2020-09-28T18:55:21Z</dcterms:modified>
</cp:coreProperties>
</file>