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6" r:id="rId7"/>
    <p:sldId id="267" r:id="rId8"/>
    <p:sldId id="264" r:id="rId9"/>
    <p:sldId id="262" r:id="rId10"/>
    <p:sldId id="263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11641-19BC-9D4A-B392-8A593555D134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852B1-6A03-FF4C-A900-5B34A0BD82F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882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3fa33ef3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3fa33ef3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21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13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7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21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092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787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619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271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295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05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94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2997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1780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00B93-6B7B-472E-A898-03B850E65325}" type="datetimeFigureOut">
              <a:rPr lang="es-CL" smtClean="0"/>
              <a:t>23-09-20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2225C-2462-4D08-8AA8-615FB183C2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69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openxmlformats.org/officeDocument/2006/relationships/image" Target="../media/image7.jpe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5.gif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microsoft.com/office/2007/relationships/hdphoto" Target="../media/hdphoto3.wdp"/><Relationship Id="rId10" Type="http://schemas.microsoft.com/office/2007/relationships/hdphoto" Target="../media/hdphoto8.wdp"/><Relationship Id="rId4" Type="http://schemas.openxmlformats.org/officeDocument/2006/relationships/image" Target="../media/image10.jpeg"/><Relationship Id="rId9" Type="http://schemas.openxmlformats.org/officeDocument/2006/relationships/image" Target="../media/image13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3.wav"/><Relationship Id="rId7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jpe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audio" Target="../media/audio4.wav"/><Relationship Id="rId7" Type="http://schemas.microsoft.com/office/2007/relationships/hdphoto" Target="../media/hdphoto10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3.jpeg"/><Relationship Id="rId9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BE58B29-E02F-B846-AFFA-9433C81675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7" t="2924" r="3684" b="7428"/>
          <a:stretch/>
        </p:blipFill>
        <p:spPr>
          <a:xfrm>
            <a:off x="501316" y="360947"/>
            <a:ext cx="11189367" cy="61361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593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1E7B095-EDD7-CB4B-B61B-4ADFE72BB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2261D4-DEB0-1F40-B6AF-2CC7103C9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94222" l="889" r="95778">
                        <a14:foregroundMark x1="18667" y1="23333" x2="28667" y2="20889"/>
                        <a14:foregroundMark x1="28667" y1="20889" x2="39333" y2="21333"/>
                        <a14:foregroundMark x1="39333" y1="21333" x2="41778" y2="22889"/>
                        <a14:foregroundMark x1="53333" y1="9556" x2="69333" y2="13556"/>
                        <a14:foregroundMark x1="51111" y1="5556" x2="59333" y2="12889"/>
                        <a14:foregroundMark x1="84444" y1="26222" x2="90667" y2="43333"/>
                        <a14:foregroundMark x1="90667" y1="34222" x2="93333" y2="55333"/>
                        <a14:foregroundMark x1="6444" y1="49333" x2="6444" y2="59333"/>
                        <a14:foregroundMark x1="1333" y1="55556" x2="1333" y2="58444"/>
                        <a14:foregroundMark x1="18444" y1="94222" x2="45333" y2="94444"/>
                        <a14:foregroundMark x1="45333" y1="94444" x2="78667" y2="91778"/>
                        <a14:foregroundMark x1="91778" y1="71778" x2="95778" y2="67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350" y="1897057"/>
            <a:ext cx="4467052" cy="44670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13C1B2-43D4-C34F-9244-849D9CD12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00" b="94800" l="7335" r="97800">
                        <a14:foregroundMark x1="51345" y1="8800" x2="56724" y2="4800"/>
                        <a14:foregroundMark x1="7579" y1="89800" x2="17848" y2="90200"/>
                        <a14:foregroundMark x1="10269" y1="94800" x2="16870" y2="94000"/>
                        <a14:foregroundMark x1="22005" y1="89400" x2="64303" y2="89600"/>
                        <a14:foregroundMark x1="68460" y1="92000" x2="91198" y2="83000"/>
                        <a14:foregroundMark x1="91198" y1="83000" x2="92251" y2="82138"/>
                        <a14:foregroundMark x1="87998" y1="78865" x2="83619" y2="78000"/>
                        <a14:foregroundMark x1="86032" y1="76962" x2="84604" y2="76248"/>
                        <a14:foregroundMark x1="83130" y1="75200" x2="83602" y2="75219"/>
                        <a14:foregroundMark x1="37408" y1="94400" x2="44499" y2="94800"/>
                        <a14:foregroundMark x1="63814" y1="18400" x2="63814" y2="24200"/>
                        <a14:foregroundMark x1="66259" y1="20800" x2="66259" y2="25200"/>
                        <a14:foregroundMark x1="31785" y1="19800" x2="31785" y2="17800"/>
                        <a14:foregroundMark x1="37164" y1="15000" x2="42298" y2="13200"/>
                        <a14:backgroundMark x1="95599" y1="83200" x2="95599" y2="80000"/>
                        <a14:backgroundMark x1="96822" y1="83600" x2="92665" y2="76800"/>
                        <a14:backgroundMark x1="92665" y1="76800" x2="92665" y2="76800"/>
                        <a14:backgroundMark x1="91932" y1="74600" x2="95110" y2="78200"/>
                        <a14:backgroundMark x1="94132" y1="78800" x2="99022" y2="83200"/>
                        <a14:backgroundMark x1="90709" y1="77600" x2="85086" y2="75400"/>
                        <a14:backgroundMark x1="89731" y1="75400" x2="87042" y2="75400"/>
                        <a14:backgroundMark x1="83619" y1="75200" x2="85330" y2="75400"/>
                        <a14:backgroundMark x1="88509" y1="75200" x2="94132" y2="75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6600" y="1588398"/>
            <a:ext cx="4467050" cy="50843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019A06D-D32F-B049-84EE-E7DC24A15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5042" y="4130583"/>
            <a:ext cx="3007306" cy="277519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4CCA33A-5A0D-6246-9B68-1CEAF8ADE534}"/>
              </a:ext>
            </a:extLst>
          </p:cNvPr>
          <p:cNvSpPr/>
          <p:nvPr/>
        </p:nvSpPr>
        <p:spPr>
          <a:xfrm>
            <a:off x="209550" y="263510"/>
            <a:ext cx="11772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QUÉ COMIA EL RATON DE CAMPO?</a:t>
            </a:r>
          </a:p>
        </p:txBody>
      </p:sp>
    </p:spTree>
    <p:extLst>
      <p:ext uri="{BB962C8B-B14F-4D97-AF65-F5344CB8AC3E}">
        <p14:creationId xmlns:p14="http://schemas.microsoft.com/office/powerpoint/2010/main" val="4424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767C4F-1DE6-2644-95FF-CDE2298DB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b="803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 QUE  COMIA EL RATÓN DE CIUDAD?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E233D0-A434-9A45-B731-7394B3124F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25" b="87800" l="2960" r="97252">
                        <a14:foregroundMark x1="34672" y1="4357" x2="48626" y2="4575"/>
                        <a14:foregroundMark x1="89218" y1="35076" x2="91332" y2="44444"/>
                        <a14:foregroundMark x1="91332" y1="44444" x2="89218" y2="52941"/>
                        <a14:foregroundMark x1="89218" y1="52941" x2="83721" y2="61656"/>
                        <a14:foregroundMark x1="83721" y1="61656" x2="68922" y2="72985"/>
                        <a14:foregroundMark x1="68922" y1="72985" x2="68499" y2="73203"/>
                        <a14:foregroundMark x1="43975" y1="76906" x2="63214" y2="77342"/>
                        <a14:foregroundMark x1="28118" y1="67320" x2="75053" y2="67756"/>
                        <a14:foregroundMark x1="56660" y1="72549" x2="18182" y2="72767"/>
                        <a14:foregroundMark x1="26850" y1="76688" x2="37632" y2="83007"/>
                        <a14:foregroundMark x1="37632" y1="83007" x2="45455" y2="83442"/>
                        <a14:foregroundMark x1="73362" y1="77996" x2="58562" y2="78214"/>
                        <a14:foregroundMark x1="51586" y1="84096" x2="60888" y2="84314"/>
                        <a14:foregroundMark x1="60888" y1="84314" x2="65328" y2="83442"/>
                        <a14:foregroundMark x1="93869" y1="44662" x2="93446" y2="53159"/>
                        <a14:foregroundMark x1="93446" y1="53159" x2="92600" y2="54031"/>
                        <a14:foregroundMark x1="58562" y1="48584" x2="46300" y2="52288"/>
                        <a14:foregroundMark x1="64482" y1="45969" x2="58140" y2="55338"/>
                        <a14:foregroundMark x1="58140" y1="55338" x2="55180" y2="57081"/>
                        <a14:foregroundMark x1="65539" y1="47277" x2="65539" y2="57734"/>
                        <a14:foregroundMark x1="83087" y1="57516" x2="63214" y2="58824"/>
                        <a14:foregroundMark x1="54123" y1="64488" x2="42495" y2="62092"/>
                        <a14:foregroundMark x1="42495" y1="62092" x2="37421" y2="54466"/>
                        <a14:foregroundMark x1="42283" y1="55556" x2="51586" y2="59913"/>
                        <a14:foregroundMark x1="43340" y1="22004" x2="34461" y2="25272"/>
                        <a14:foregroundMark x1="34461" y1="25272" x2="28118" y2="33115"/>
                        <a14:foregroundMark x1="28118" y1="33115" x2="28330" y2="41830"/>
                        <a14:foregroundMark x1="28330" y1="41830" x2="29387" y2="43355"/>
                        <a14:foregroundMark x1="46300" y1="26797" x2="30867" y2="27015"/>
                        <a14:foregroundMark x1="45032" y1="24401" x2="57294" y2="24837"/>
                        <a14:foregroundMark x1="7611" y1="40087" x2="7611" y2="54248"/>
                        <a14:foregroundMark x1="7611" y1="35730" x2="2326" y2="42484"/>
                        <a14:foregroundMark x1="2326" y1="42484" x2="5497" y2="50763"/>
                        <a14:foregroundMark x1="5497" y1="50763" x2="7188" y2="52941"/>
                        <a14:foregroundMark x1="19662" y1="48148" x2="35518" y2="48802"/>
                        <a14:foregroundMark x1="16913" y1="48584" x2="13742" y2="53377"/>
                        <a14:foregroundMark x1="30444" y1="37255" x2="45032" y2="50327"/>
                        <a14:foregroundMark x1="41015" y1="51416" x2="40803" y2="55773"/>
                        <a14:foregroundMark x1="67865" y1="46187" x2="67865" y2="57081"/>
                        <a14:foregroundMark x1="63425" y1="43355" x2="71247" y2="47930"/>
                        <a14:foregroundMark x1="71247" y1="47930" x2="72516" y2="54902"/>
                        <a14:foregroundMark x1="53911" y1="61656" x2="62368" y2="61874"/>
                        <a14:foregroundMark x1="62368" y1="61874" x2="75264" y2="60566"/>
                        <a14:foregroundMark x1="81818" y1="59259" x2="64059" y2="61438"/>
                        <a14:foregroundMark x1="64059" y1="61438" x2="56871" y2="64488"/>
                        <a14:foregroundMark x1="63425" y1="64270" x2="79281" y2="61220"/>
                        <a14:foregroundMark x1="83298" y1="32244" x2="87738" y2="34423"/>
                        <a14:foregroundMark x1="90275" y1="33769" x2="96195" y2="39651"/>
                        <a14:foregroundMark x1="96195" y1="39651" x2="97674" y2="47930"/>
                        <a14:foregroundMark x1="97674" y1="47930" x2="95137" y2="52941"/>
                        <a14:foregroundMark x1="16913" y1="63181" x2="22833" y2="72767"/>
                        <a14:foregroundMark x1="26216" y1="62527" x2="17970" y2="61438"/>
                        <a14:foregroundMark x1="17970" y1="61438" x2="11205" y2="56645"/>
                        <a14:foregroundMark x1="11205" y1="56645" x2="10571" y2="55773"/>
                        <a14:foregroundMark x1="15645" y1="59041" x2="23256" y2="61656"/>
                        <a14:foregroundMark x1="23256" y1="61656" x2="25159" y2="61656"/>
                        <a14:foregroundMark x1="39535" y1="87800" x2="67442" y2="87800"/>
                        <a14:foregroundMark x1="68076" y1="86492" x2="74841" y2="81699"/>
                        <a14:foregroundMark x1="74841" y1="81699" x2="78436" y2="80828"/>
                        <a14:foregroundMark x1="5285" y1="35948" x2="1268" y2="43137"/>
                        <a14:foregroundMark x1="1268" y1="43137" x2="3171" y2="51634"/>
                        <a14:foregroundMark x1="3171" y1="51634" x2="8457" y2="55556"/>
                        <a14:foregroundMark x1="44609" y1="1525" x2="39535" y2="1743"/>
                      </a14:backgroundRemoval>
                    </a14:imgEffect>
                  </a14:imgLayer>
                </a14:imgProps>
              </a:ext>
            </a:extLst>
          </a:blip>
          <a:srcRect b="9904"/>
          <a:stretch/>
        </p:blipFill>
        <p:spPr>
          <a:xfrm>
            <a:off x="6724016" y="1915621"/>
            <a:ext cx="4657666" cy="40721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7354F28-A5D9-2248-A457-A347DB32F7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52" b="89894" l="1596" r="95390">
                        <a14:foregroundMark x1="27128" y1="33333" x2="41489" y2="33511"/>
                        <a14:foregroundMark x1="42199" y1="48936" x2="54433" y2="47695"/>
                        <a14:foregroundMark x1="26418" y1="38121" x2="30319" y2="50177"/>
                        <a14:foregroundMark x1="43617" y1="32270" x2="46454" y2="34752"/>
                        <a14:foregroundMark x1="6738" y1="74645" x2="6738" y2="79787"/>
                        <a14:foregroundMark x1="1950" y1="74468" x2="1950" y2="79787"/>
                        <a14:foregroundMark x1="5142" y1="72163" x2="12589" y2="73227"/>
                        <a14:foregroundMark x1="77305" y1="73759" x2="87943" y2="68085"/>
                        <a14:foregroundMark x1="92553" y1="64716" x2="86525" y2="73404"/>
                        <a14:foregroundMark x1="85638" y1="78546" x2="71986" y2="76773"/>
                        <a14:foregroundMark x1="71986" y1="76773" x2="67376" y2="74823"/>
                        <a14:foregroundMark x1="95390" y1="50709" x2="95390" y2="54787"/>
                        <a14:foregroundMark x1="42376" y1="69326" x2="50177" y2="67908"/>
                        <a14:foregroundMark x1="50177" y1="67908" x2="50177" y2="679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084" y="752193"/>
            <a:ext cx="5353613" cy="535361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8F7F51-2C68-E84C-B51F-A9B1844724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962" y="4535372"/>
            <a:ext cx="2484911" cy="229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EF6424-0ADD-2F4B-AB14-DFCEB0C42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-1"/>
            <a:ext cx="12192000" cy="68755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22" b="92000" l="5778" r="93778">
                        <a14:foregroundMark x1="40444" y1="8889" x2="55556" y2="8889"/>
                        <a14:foregroundMark x1="6222" y1="37333" x2="6222" y2="63111"/>
                        <a14:foregroundMark x1="34222" y1="92000" x2="48444" y2="92444"/>
                        <a14:foregroundMark x1="48444" y1="92444" x2="63111" y2="91556"/>
                        <a14:foregroundMark x1="94222" y1="62222" x2="94222" y2="40444"/>
                        <a14:foregroundMark x1="44889" y1="6222" x2="58667" y2="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73" y="1593400"/>
            <a:ext cx="2903113" cy="28452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0" b="99556" l="1778" r="99556">
                        <a14:foregroundMark x1="23556" y1="20444" x2="46667" y2="16889"/>
                        <a14:foregroundMark x1="46667" y1="16889" x2="52889" y2="16889"/>
                        <a14:foregroundMark x1="40889" y1="11111" x2="57778" y2="9778"/>
                        <a14:foregroundMark x1="57778" y1="9778" x2="71111" y2="14222"/>
                        <a14:foregroundMark x1="52444" y1="4000" x2="66557" y2="4392"/>
                        <a14:foregroundMark x1="68919" y1="5349" x2="77778" y2="22222"/>
                        <a14:foregroundMark x1="81778" y1="24889" x2="84889" y2="50222"/>
                        <a14:foregroundMark x1="88444" y1="36000" x2="90667" y2="57778"/>
                        <a14:foregroundMark x1="27556" y1="33778" x2="56444" y2="34222"/>
                        <a14:foregroundMark x1="36444" y1="56000" x2="67111" y2="53333"/>
                        <a14:foregroundMark x1="67111" y1="53333" x2="69333" y2="53333"/>
                        <a14:foregroundMark x1="34667" y1="68000" x2="60444" y2="64889"/>
                        <a14:foregroundMark x1="60444" y1="64889" x2="66667" y2="64889"/>
                        <a14:foregroundMark x1="28000" y1="11111" x2="8889" y2="36000"/>
                        <a14:foregroundMark x1="8889" y1="36000" x2="7111" y2="55556"/>
                        <a14:foregroundMark x1="1778" y1="41778" x2="1778" y2="59556"/>
                        <a14:foregroundMark x1="90667" y1="25778" x2="95102" y2="31543"/>
                        <a14:foregroundMark x1="99556" y1="39023" x2="99556" y2="39111"/>
                        <a14:foregroundMark x1="36889" y1="93778" x2="53778" y2="94222"/>
                        <a14:foregroundMark x1="53778" y1="94222" x2="61333" y2="92444"/>
                        <a14:foregroundMark x1="17333" y1="18222" x2="14222" y2="28444"/>
                        <a14:foregroundMark x1="16000" y1="46222" x2="41333" y2="44889"/>
                        <a14:foregroundMark x1="19111" y1="38222" x2="32000" y2="38667"/>
                        <a14:foregroundMark x1="32889" y1="38222" x2="44000" y2="46667"/>
                        <a14:foregroundMark x1="17778" y1="52889" x2="27556" y2="57333"/>
                        <a14:foregroundMark x1="29778" y1="55111" x2="29778" y2="65778"/>
                        <a14:foregroundMark x1="21778" y1="47556" x2="25778" y2="49778"/>
                        <a14:foregroundMark x1="61333" y1="39111" x2="59556" y2="51111"/>
                        <a14:foregroundMark x1="65778" y1="37333" x2="80444" y2="37778"/>
                        <a14:foregroundMark x1="80444" y1="37778" x2="82667" y2="38667"/>
                        <a14:foregroundMark x1="81333" y1="54667" x2="60889" y2="55111"/>
                        <a14:foregroundMark x1="64444" y1="49778" x2="66222" y2="49778"/>
                        <a14:foregroundMark x1="65778" y1="48000" x2="72000" y2="50222"/>
                        <a14:foregroundMark x1="44444" y1="99111" x2="51556" y2="99556"/>
                        <a14:foregroundMark x1="35556" y1="77333" x2="51111" y2="74222"/>
                        <a14:foregroundMark x1="51111" y1="74222" x2="55556" y2="74222"/>
                        <a14:foregroundMark x1="15111" y1="50222" x2="24000" y2="58222"/>
                        <a14:foregroundMark x1="60444" y1="56889" x2="69778" y2="60000"/>
                        <a14:foregroundMark x1="68000" y1="43556" x2="77778" y2="44000"/>
                        <a14:backgroundMark x1="97778" y1="32444" x2="99111" y2="39111"/>
                        <a14:backgroundMark x1="94667" y1="32000" x2="97778" y2="33778"/>
                        <a14:backgroundMark x1="67556" y1="4000" x2="65778" y2="2667"/>
                        <a14:backgroundMark x1="67556" y1="4000" x2="69778" y2="4000"/>
                        <a14:backgroundMark x1="42667" y1="99556" x2="42667" y2="9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2048" y="1695704"/>
            <a:ext cx="2550993" cy="25542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07" b="91266" l="10000" r="92273">
                        <a14:foregroundMark x1="45909" y1="10917" x2="59545" y2="11790"/>
                        <a14:foregroundMark x1="42727" y1="62445" x2="54545" y2="62882"/>
                        <a14:foregroundMark x1="48636" y1="53712" x2="58182" y2="58079"/>
                        <a14:foregroundMark x1="41818" y1="37118" x2="40909" y2="38428"/>
                        <a14:foregroundMark x1="55455" y1="37118" x2="55455" y2="37118"/>
                        <a14:foregroundMark x1="62273" y1="41485" x2="64091" y2="42795"/>
                        <a14:foregroundMark x1="90455" y1="42795" x2="92727" y2="54148"/>
                        <a14:foregroundMark x1="32273" y1="91266" x2="35455" y2="886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335" y="1434028"/>
            <a:ext cx="3305195" cy="34404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90222" l="8000" r="89778">
                        <a14:foregroundMark x1="37778" y1="11111" x2="51111" y2="10222"/>
                        <a14:foregroundMark x1="51111" y1="10222" x2="58222" y2="10222"/>
                        <a14:foregroundMark x1="88889" y1="41778" x2="90222" y2="51556"/>
                        <a14:foregroundMark x1="8000" y1="43556" x2="8000" y2="52889"/>
                        <a14:foregroundMark x1="41333" y1="90222" x2="55111" y2="9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0097" y="1379070"/>
            <a:ext cx="3059581" cy="3059581"/>
          </a:xfrm>
          <a:prstGeom prst="rect">
            <a:avLst/>
          </a:prstGeom>
        </p:spPr>
      </p:pic>
      <p:pic>
        <p:nvPicPr>
          <p:cNvPr id="9" name="Google Shape;76;p15">
            <a:extLst>
              <a:ext uri="{FF2B5EF4-FFF2-40B4-BE49-F238E27FC236}">
                <a16:creationId xmlns:a16="http://schemas.microsoft.com/office/drawing/2014/main" id="{5403C6A7-E212-D242-B6FD-8C6A71A8D4A9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373" y="4438651"/>
            <a:ext cx="2829177" cy="248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2EAD37-8F59-4246-AED1-F5E0C15978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1918" y="4001433"/>
            <a:ext cx="2691908" cy="248414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BEAB5BE-FF21-934F-B3BC-AE7E19387B63}"/>
              </a:ext>
            </a:extLst>
          </p:cNvPr>
          <p:cNvSpPr txBox="1"/>
          <p:nvPr/>
        </p:nvSpPr>
        <p:spPr>
          <a:xfrm>
            <a:off x="108065" y="289982"/>
            <a:ext cx="1197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¿CÓMO SE SINTIÓ EL RATON DE CAMPO EN LA CIUDAD?</a:t>
            </a:r>
          </a:p>
        </p:txBody>
      </p:sp>
    </p:spTree>
    <p:extLst>
      <p:ext uri="{BB962C8B-B14F-4D97-AF65-F5344CB8AC3E}">
        <p14:creationId xmlns:p14="http://schemas.microsoft.com/office/powerpoint/2010/main" val="129792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5BDB0D-FEA2-9A47-9793-B2B603D9C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Google Shape;129;p20">
            <a:extLst>
              <a:ext uri="{FF2B5EF4-FFF2-40B4-BE49-F238E27FC236}">
                <a16:creationId xmlns:a16="http://schemas.microsoft.com/office/drawing/2014/main" id="{1BD77A4B-9C62-6145-AFE0-04E10966D77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0254" y="2587540"/>
            <a:ext cx="3340769" cy="294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8;p20">
            <a:extLst>
              <a:ext uri="{FF2B5EF4-FFF2-40B4-BE49-F238E27FC236}">
                <a16:creationId xmlns:a16="http://schemas.microsoft.com/office/drawing/2014/main" id="{DE532B50-CD5A-D84D-A7FF-C76502E97AC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971" y="1950831"/>
            <a:ext cx="3340769" cy="3746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;p20">
            <a:extLst>
              <a:ext uri="{FF2B5EF4-FFF2-40B4-BE49-F238E27FC236}">
                <a16:creationId xmlns:a16="http://schemas.microsoft.com/office/drawing/2014/main" id="{FF2FFB83-2D8A-634E-8743-23F15F3C1924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651023" y="2006388"/>
            <a:ext cx="4197145" cy="410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1F637E-7B10-D347-A433-52167BC4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64" b="99273" l="2685" r="94966">
                        <a14:foregroundMark x1="37919" y1="10182" x2="63087" y2="9091"/>
                        <a14:foregroundMark x1="42282" y1="5091" x2="60403" y2="4364"/>
                        <a14:foregroundMark x1="2685" y1="38545" x2="2685" y2="57818"/>
                        <a14:foregroundMark x1="37248" y1="66909" x2="79195" y2="20000"/>
                        <a14:foregroundMark x1="73826" y1="41455" x2="56711" y2="54182"/>
                        <a14:foregroundMark x1="25168" y1="60000" x2="39933" y2="64727"/>
                        <a14:foregroundMark x1="39933" y1="64727" x2="40604" y2="65091"/>
                        <a14:foregroundMark x1="38926" y1="70545" x2="58389" y2="55273"/>
                        <a14:foregroundMark x1="58389" y1="55273" x2="59732" y2="52364"/>
                        <a14:foregroundMark x1="26846" y1="54182" x2="46980" y2="54909"/>
                        <a14:foregroundMark x1="76510" y1="35273" x2="80537" y2="24727"/>
                        <a14:foregroundMark x1="87584" y1="38545" x2="85235" y2="58182"/>
                        <a14:foregroundMark x1="85235" y1="58182" x2="69463" y2="69455"/>
                        <a14:foregroundMark x1="69463" y1="69455" x2="64765" y2="70909"/>
                        <a14:foregroundMark x1="43960" y1="80727" x2="61074" y2="81455"/>
                        <a14:foregroundMark x1="61074" y1="81455" x2="75503" y2="78545"/>
                        <a14:foregroundMark x1="25168" y1="85091" x2="54027" y2="85455"/>
                        <a14:foregroundMark x1="44966" y1="93455" x2="63758" y2="87273"/>
                        <a14:foregroundMark x1="63758" y1="87273" x2="82215" y2="72727"/>
                        <a14:foregroundMark x1="90268" y1="39273" x2="90940" y2="65818"/>
                        <a14:foregroundMark x1="93960" y1="38182" x2="95302" y2="66545"/>
                        <a14:foregroundMark x1="47987" y1="70909" x2="67785" y2="40364"/>
                        <a14:foregroundMark x1="38591" y1="99273" x2="38591" y2="992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6956" y="4441245"/>
            <a:ext cx="2369821" cy="218691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B99D521-611C-7E4B-BEAF-C5023DEE1334}"/>
              </a:ext>
            </a:extLst>
          </p:cNvPr>
          <p:cNvSpPr txBox="1"/>
          <p:nvPr/>
        </p:nvSpPr>
        <p:spPr>
          <a:xfrm>
            <a:off x="108065" y="395784"/>
            <a:ext cx="1197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tx1">
                      <a:alpha val="78000"/>
                    </a:schemeClr>
                  </a:glow>
                </a:effectLst>
                <a:latin typeface="Comic Sans MS" panose="030F0902030302020204" pitchFamily="66" charset="0"/>
              </a:rPr>
              <a:t>¿DE QUIÉN ARRANCABAN LOS RATONES?</a:t>
            </a:r>
          </a:p>
        </p:txBody>
      </p:sp>
    </p:spTree>
    <p:extLst>
      <p:ext uri="{BB962C8B-B14F-4D97-AF65-F5344CB8AC3E}">
        <p14:creationId xmlns:p14="http://schemas.microsoft.com/office/powerpoint/2010/main" val="37174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1D2E973-3D0D-2943-B22E-9E384F27D6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122182" y="318427"/>
            <a:ext cx="2951055" cy="9194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419" b="1" dirty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Moraleja </a:t>
            </a:r>
            <a:endParaRPr b="1" dirty="0">
              <a:solidFill>
                <a:srgbClr val="FF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8200" y="-272688"/>
            <a:ext cx="7291300" cy="35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51A4B6-D95E-EC47-846C-8C70B3B9E6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498" r="10994"/>
          <a:stretch/>
        </p:blipFill>
        <p:spPr>
          <a:xfrm>
            <a:off x="0" y="2804499"/>
            <a:ext cx="4696691" cy="4286349"/>
          </a:xfrm>
          <a:prstGeom prst="rect">
            <a:avLst/>
          </a:prstGeom>
        </p:spPr>
      </p:pic>
      <p:pic>
        <p:nvPicPr>
          <p:cNvPr id="10" name="Google Shape;142;p21">
            <a:extLst>
              <a:ext uri="{FF2B5EF4-FFF2-40B4-BE49-F238E27FC236}">
                <a16:creationId xmlns:a16="http://schemas.microsoft.com/office/drawing/2014/main" id="{D19B4EEB-1E71-794A-9D04-8EBEB808A76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3646" y="1715934"/>
            <a:ext cx="8193765" cy="51014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B253DE2-75DA-DB45-BC23-B04FBBF5BD43}"/>
              </a:ext>
            </a:extLst>
          </p:cNvPr>
          <p:cNvSpPr/>
          <p:nvPr/>
        </p:nvSpPr>
        <p:spPr>
          <a:xfrm>
            <a:off x="940963" y="1237865"/>
            <a:ext cx="819376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133"/>
              </a:spcAft>
            </a:pPr>
            <a:r>
              <a:rPr lang="es-419" sz="44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Más vale tener menos y ser feliz, que tener mucho y no vivir tranquilo.</a:t>
            </a:r>
          </a:p>
        </p:txBody>
      </p:sp>
    </p:spTree>
    <p:extLst>
      <p:ext uri="{BB962C8B-B14F-4D97-AF65-F5344CB8AC3E}">
        <p14:creationId xmlns:p14="http://schemas.microsoft.com/office/powerpoint/2010/main" val="273788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D27F89-950E-1341-B57C-C25315C8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1064" y="-2681064"/>
            <a:ext cx="6829873" cy="1219200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1F919E-8958-4F49-A760-21BE5372B3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0" b="93619" l="6383" r="89894">
                        <a14:foregroundMark x1="6560" y1="47258" x2="6915" y2="54138"/>
                        <a14:foregroundMark x1="32801" y1="84447" x2="52660" y2="83848"/>
                        <a14:foregroundMark x1="33511" y1="90229" x2="35461" y2="93619"/>
                        <a14:foregroundMark x1="66844" y1="66899" x2="70745" y2="65304"/>
                        <a14:foregroundMark x1="70390" y1="64706" x2="74645" y2="61117"/>
                        <a14:foregroundMark x1="70745" y1="59422" x2="76950" y2="59721"/>
                        <a14:foregroundMark x1="78723" y1="61914" x2="84220" y2="62213"/>
                        <a14:foregroundMark x1="55319" y1="69192" x2="64539" y2="68295"/>
                        <a14:foregroundMark x1="64539" y1="68295" x2="64539" y2="68295"/>
                        <a14:backgroundMark x1="56560" y1="67099" x2="63830" y2="63609"/>
                        <a14:backgroundMark x1="51596" y1="67597" x2="54610" y2="67797"/>
                        <a14:backgroundMark x1="39007" y1="87936" x2="46809" y2="88136"/>
                      </a14:backgroundRemoval>
                    </a14:imgEffect>
                  </a14:imgLayer>
                </a14:imgProps>
              </a:ext>
            </a:extLst>
          </a:blip>
          <a:srcRect t="37131"/>
          <a:stretch/>
        </p:blipFill>
        <p:spPr>
          <a:xfrm>
            <a:off x="192504" y="625642"/>
            <a:ext cx="6761749" cy="623235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C5BDA2-8AB3-F944-B316-90A04D6CA7EC}"/>
              </a:ext>
            </a:extLst>
          </p:cNvPr>
          <p:cNvSpPr/>
          <p:nvPr/>
        </p:nvSpPr>
        <p:spPr>
          <a:xfrm>
            <a:off x="6395758" y="1187276"/>
            <a:ext cx="474251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VAMOS A </a:t>
            </a:r>
          </a:p>
          <a:p>
            <a:pPr algn="ctr"/>
            <a:r>
              <a:rPr lang="es-ES" sz="8000" b="1" dirty="0">
                <a:ln/>
                <a:solidFill>
                  <a:schemeClr val="accent4"/>
                </a:solidFill>
                <a:latin typeface="Marker Felt Thin" panose="02000400000000000000" pitchFamily="2" charset="77"/>
              </a:rPr>
              <a:t>TRABAJAR</a:t>
            </a:r>
          </a:p>
        </p:txBody>
      </p:sp>
    </p:spTree>
    <p:extLst>
      <p:ext uri="{BB962C8B-B14F-4D97-AF65-F5344CB8AC3E}">
        <p14:creationId xmlns:p14="http://schemas.microsoft.com/office/powerpoint/2010/main" val="2107923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9619" r="1253" b="43890"/>
          <a:stretch/>
        </p:blipFill>
        <p:spPr>
          <a:xfrm>
            <a:off x="0" y="116378"/>
            <a:ext cx="12192000" cy="67416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893" y="2105245"/>
            <a:ext cx="2670552" cy="25235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736" y="4531986"/>
            <a:ext cx="2758406" cy="18807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506" y="2035009"/>
            <a:ext cx="2910841" cy="20516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397" y="2105245"/>
            <a:ext cx="2670552" cy="22310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948" y="4475799"/>
            <a:ext cx="2432563" cy="18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E8286AB-DDDC-FA48-8228-ED69AF7BD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54678" r="3496" b="9533"/>
          <a:stretch/>
        </p:blipFill>
        <p:spPr>
          <a:xfrm>
            <a:off x="251234" y="64298"/>
            <a:ext cx="11869237" cy="67937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60" y="540456"/>
            <a:ext cx="2070454" cy="191253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42" y="595088"/>
            <a:ext cx="2149435" cy="162996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275" y="3185018"/>
            <a:ext cx="2389073" cy="20477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7100" y="610444"/>
            <a:ext cx="1948010" cy="18758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9062" y="3220741"/>
            <a:ext cx="2904597" cy="21061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656" y="3382373"/>
            <a:ext cx="2393622" cy="18579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3833" y="862110"/>
            <a:ext cx="1948010" cy="16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5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/>
          <p:cNvSpPr txBox="1"/>
          <p:nvPr/>
        </p:nvSpPr>
        <p:spPr>
          <a:xfrm>
            <a:off x="679269" y="953589"/>
            <a:ext cx="1133856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s-CL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¡EXCELENTE TRABAJO!  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583" y="2397305"/>
            <a:ext cx="4743450" cy="371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59</Words>
  <Application>Microsoft Macintosh PowerPoint</Application>
  <PresentationFormat>Panorámica</PresentationFormat>
  <Paragraphs>9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Comic Sans MS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Moraleja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Yenifer Flores</dc:creator>
  <cp:lastModifiedBy>Microsoft Office User</cp:lastModifiedBy>
  <cp:revision>31</cp:revision>
  <dcterms:created xsi:type="dcterms:W3CDTF">2020-08-12T16:08:35Z</dcterms:created>
  <dcterms:modified xsi:type="dcterms:W3CDTF">2020-09-23T03:14:49Z</dcterms:modified>
</cp:coreProperties>
</file>