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68" r:id="rId6"/>
    <p:sldId id="259" r:id="rId7"/>
    <p:sldId id="261" r:id="rId8"/>
    <p:sldId id="262" r:id="rId9"/>
    <p:sldId id="267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4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876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15E07-6CC1-6B49-AA8B-484BAA076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0B4B30-935B-5B4A-A432-FB52FB4C7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D425B0-F812-4C48-B7C1-B1462B478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A2DAC9-F727-1A49-AEFF-808964140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83A7A7-FF40-B64D-98C3-9F7D1826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1171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BBFD22-53B7-1C43-9E8E-147BDD799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37A01E-0218-824A-8A3A-5F81FCF92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4660A7-4ECD-1A45-889C-89C60FF8F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BC8E80-0007-9A4E-9D25-6A174333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0D3FFB-E42D-A846-9338-8D97FEBF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929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15857-4D6F-4C4A-B532-08C0FE312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6284A3-C234-8447-8214-BD38DFF67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26946B-9D5F-FF47-8994-CF4C4784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079432-CB63-B34E-ABF1-90681EB97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48A679-F828-E644-A789-83CF1810D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0873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26266-8FA1-7845-8C0E-AF5E18FDE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84BFCC-83D9-B844-A3C5-9DF096077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5700F2-FA19-F04E-8F67-194E2C643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17DB81-C13E-E244-9E9D-12D0B37B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8BF527-A82B-B44F-AADD-87DCCE50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B360CD-1E06-BB45-AC12-E11BB9C4C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0526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14CF5C-B1A9-7F45-B023-8A9ECA3AA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D63250-9E8F-D046-9E12-E91A338B1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E4C359-896B-A84B-9840-05F647F06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725BF13-9310-E847-AFE8-06F096348F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CB529E-CC56-B64F-8EE3-5D65EC6BE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D86E43A-BDA0-1F4B-8F3C-CAA0461D2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09376BB-8F66-414E-9CC5-74380202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3393ED5-1AB8-BD4C-9B38-1876EFC1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517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BDFD2C-BBFD-2345-A11A-2CF88735B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BF212B-2504-BE4D-A2DD-AC3931BA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8E7D264-4E92-5945-914F-FE987D800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49354D-BF95-0049-8F83-1C40A7BB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420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9544525-5DDE-BC48-B86E-8B7D52414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49D155E-924C-A14F-A2CD-1C523D8AF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1F7717-7762-1D4E-8934-1028139F7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3513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1506D-1144-BA4E-9D92-9D7DA5FFA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AA8BA5-579D-A249-A687-42DA11479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476F7A-E3E2-6145-8455-8722861EA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6CE664-A313-854E-A20B-8F1495355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11E402-F6A1-4442-8BDA-B9658A92A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911048-C17B-9E43-9637-F2D203670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5086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37C1E3-A8D6-A346-BB12-B5B7FE38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13CCB-6DE0-264A-819C-91395614C4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67B7F3-9B4F-1648-9CA3-7E8104555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1E9970-396F-5A41-8563-7163EE7F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E8872A-61C6-FC48-8BF3-468ED03C5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4BA425-EC97-5640-90AC-8002C085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5783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CF583-681F-904F-A0A7-A10B0766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A829E6-439A-344F-BD90-E6B54D2D5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3D935D-0953-774D-A107-A736A0DB3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D2A138-418A-7C4E-94FB-80BCA050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D5EB22-573D-4D41-B701-2D2B2C662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7317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779EF9-3069-084D-8358-F4A243874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446AE6-7C50-D345-9DF3-5F08EC585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5A18B0-27E6-1243-A221-F092460C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4ED5F7-27F4-784B-B335-5F1281892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961456-E6A8-0E4A-A321-E65C6F19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790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A9564C-768A-9D4C-9350-BF21726E2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D4F11C-6141-2F46-A706-BDEC0B4D9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1819D8-C594-3746-87CD-C1337F8AB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D39485-DFD7-454D-AB05-5004A6FF0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AA2581-9020-1140-975B-A7748C479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109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microsoft.com/office/2007/relationships/hdphoto" Target="../media/hdphoto4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microsoft.com/office/2007/relationships/hdphoto" Target="../media/hdphoto7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6.wdp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4" Type="http://schemas.openxmlformats.org/officeDocument/2006/relationships/image" Target="../media/image16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point background image - Google Slides Themes">
            <a:extLst>
              <a:ext uri="{FF2B5EF4-FFF2-40B4-BE49-F238E27FC236}">
                <a16:creationId xmlns:a16="http://schemas.microsoft.com/office/drawing/2014/main" id="{D2E9269A-F084-CD47-82AE-110EC3F20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iños jugando con juguete de matemáticas | Vector Premium">
            <a:extLst>
              <a:ext uri="{FF2B5EF4-FFF2-40B4-BE49-F238E27FC236}">
                <a16:creationId xmlns:a16="http://schemas.microsoft.com/office/drawing/2014/main" id="{42B97CBC-3368-584D-8050-D5C0EE297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204" y="2293034"/>
            <a:ext cx="8864795" cy="456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D18A94B-8090-F746-B8DE-5B027876522D}"/>
              </a:ext>
            </a:extLst>
          </p:cNvPr>
          <p:cNvSpPr txBox="1"/>
          <p:nvPr/>
        </p:nvSpPr>
        <p:spPr>
          <a:xfrm>
            <a:off x="640080" y="0"/>
            <a:ext cx="1132027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latin typeface="Comic Sans MS" panose="030F0902030302020204" pitchFamily="66" charset="0"/>
              </a:rPr>
              <a:t>Un nuevo concepto…</a:t>
            </a:r>
          </a:p>
          <a:p>
            <a:pPr algn="ctr"/>
            <a:r>
              <a:rPr lang="es-CL" sz="4800" dirty="0">
                <a:latin typeface="Comic Sans MS" panose="030F0902030302020204" pitchFamily="66" charset="0"/>
              </a:rPr>
              <a:t>	</a:t>
            </a:r>
            <a:r>
              <a:rPr lang="es-CL" sz="15000" dirty="0">
                <a:latin typeface="Comic Sans MS" panose="030F0902030302020204" pitchFamily="66" charset="0"/>
              </a:rPr>
              <a:t>“Quitar”</a:t>
            </a:r>
          </a:p>
          <a:p>
            <a:r>
              <a:rPr lang="es-CL" sz="4800" dirty="0">
                <a:latin typeface="Comic Sans MS" panose="030F0902030302020204" pitchFamily="66" charset="0"/>
              </a:rPr>
              <a:t> </a:t>
            </a:r>
          </a:p>
          <a:p>
            <a:pPr algn="ctr"/>
            <a:r>
              <a:rPr lang="es-CL" sz="200" dirty="0">
                <a:latin typeface="Comic Sans MS" panose="030F0902030302020204" pitchFamily="66" charset="0"/>
              </a:rPr>
              <a:t>“quitar”</a:t>
            </a:r>
          </a:p>
        </p:txBody>
      </p:sp>
      <p:pic>
        <p:nvPicPr>
          <p:cNvPr id="6" name="Legend From Heaven - A Happy Life.mp3" descr="Legend From Heaven - A Happy Life.mp3">
            <a:hlinkClick r:id="" action="ppaction://media"/>
            <a:extLst>
              <a:ext uri="{FF2B5EF4-FFF2-40B4-BE49-F238E27FC236}">
                <a16:creationId xmlns:a16="http://schemas.microsoft.com/office/drawing/2014/main" id="{C0EDE87E-2974-C84A-A782-51EEA546AF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4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47B8F82A-17D7-4E4D-A9FA-56826F3CFB62}"/>
              </a:ext>
            </a:extLst>
          </p:cNvPr>
          <p:cNvSpPr/>
          <p:nvPr/>
        </p:nvSpPr>
        <p:spPr>
          <a:xfrm>
            <a:off x="62702" y="575485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465CD7F-29C9-8244-9043-C10663634E2A}"/>
              </a:ext>
            </a:extLst>
          </p:cNvPr>
          <p:cNvSpPr/>
          <p:nvPr/>
        </p:nvSpPr>
        <p:spPr>
          <a:xfrm>
            <a:off x="1280728" y="530000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EA11406-2456-D04F-BECD-BF5C4C900154}"/>
              </a:ext>
            </a:extLst>
          </p:cNvPr>
          <p:cNvSpPr/>
          <p:nvPr/>
        </p:nvSpPr>
        <p:spPr>
          <a:xfrm>
            <a:off x="2506957" y="475839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1CEC411-D5D9-B042-B080-E92D5C215A05}"/>
              </a:ext>
            </a:extLst>
          </p:cNvPr>
          <p:cNvSpPr/>
          <p:nvPr/>
        </p:nvSpPr>
        <p:spPr>
          <a:xfrm>
            <a:off x="3727907" y="441139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DBD8CB2-BB1B-3641-A315-6F29DADE53EB}"/>
              </a:ext>
            </a:extLst>
          </p:cNvPr>
          <p:cNvSpPr/>
          <p:nvPr/>
        </p:nvSpPr>
        <p:spPr>
          <a:xfrm>
            <a:off x="4904908" y="4072595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529A6AC-D036-4142-BBB3-20A42275CF0C}"/>
              </a:ext>
            </a:extLst>
          </p:cNvPr>
          <p:cNvSpPr/>
          <p:nvPr/>
        </p:nvSpPr>
        <p:spPr>
          <a:xfrm>
            <a:off x="6132320" y="3530989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5A5B9CC-4B8A-F64A-90F6-BA2E31D64B1E}"/>
              </a:ext>
            </a:extLst>
          </p:cNvPr>
          <p:cNvSpPr/>
          <p:nvPr/>
        </p:nvSpPr>
        <p:spPr>
          <a:xfrm>
            <a:off x="7309321" y="3133578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3CA80E1-94F2-774D-B18F-587E91FF07F2}"/>
              </a:ext>
            </a:extLst>
          </p:cNvPr>
          <p:cNvSpPr/>
          <p:nvPr/>
        </p:nvSpPr>
        <p:spPr>
          <a:xfrm>
            <a:off x="8529990" y="259197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7DFD8FE-8611-E449-9769-EB4F85DEDF9C}"/>
              </a:ext>
            </a:extLst>
          </p:cNvPr>
          <p:cNvSpPr/>
          <p:nvPr/>
        </p:nvSpPr>
        <p:spPr>
          <a:xfrm>
            <a:off x="9750660" y="205036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647228CD-3686-5A46-B2B9-72F479238948}"/>
              </a:ext>
            </a:extLst>
          </p:cNvPr>
          <p:cNvSpPr/>
          <p:nvPr/>
        </p:nvSpPr>
        <p:spPr>
          <a:xfrm>
            <a:off x="10943194" y="1499378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5A9DE8EA-AEE7-7C45-8B23-DBA075B08225}"/>
              </a:ext>
            </a:extLst>
          </p:cNvPr>
          <p:cNvSpPr/>
          <p:nvPr/>
        </p:nvSpPr>
        <p:spPr>
          <a:xfrm>
            <a:off x="10619931" y="203389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C9108E2E-03F6-6D49-A80F-4819554B8F8E}"/>
              </a:ext>
            </a:extLst>
          </p:cNvPr>
          <p:cNvSpPr/>
          <p:nvPr/>
        </p:nvSpPr>
        <p:spPr>
          <a:xfrm>
            <a:off x="8903673" y="212774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9E39C5A-0291-A948-83D1-C7F754AE121C}"/>
              </a:ext>
            </a:extLst>
          </p:cNvPr>
          <p:cNvSpPr txBox="1"/>
          <p:nvPr/>
        </p:nvSpPr>
        <p:spPr>
          <a:xfrm>
            <a:off x="590842" y="212774"/>
            <a:ext cx="59787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latin typeface="Comic Sans MS" panose="030F0902030302020204" pitchFamily="66" charset="0"/>
              </a:rPr>
              <a:t>Ya hemos aprendido a contar hasta 12 elementos…</a:t>
            </a:r>
          </a:p>
          <a:p>
            <a:r>
              <a:rPr lang="es-CL" sz="4000" dirty="0">
                <a:latin typeface="Comic Sans MS" panose="030F0902030302020204" pitchFamily="66" charset="0"/>
              </a:rPr>
              <a:t>Contemos!</a:t>
            </a:r>
          </a:p>
        </p:txBody>
      </p:sp>
    </p:spTree>
    <p:extLst>
      <p:ext uri="{BB962C8B-B14F-4D97-AF65-F5344CB8AC3E}">
        <p14:creationId xmlns:p14="http://schemas.microsoft.com/office/powerpoint/2010/main" val="309501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47B8F82A-17D7-4E4D-A9FA-56826F3CFB62}"/>
              </a:ext>
            </a:extLst>
          </p:cNvPr>
          <p:cNvSpPr/>
          <p:nvPr/>
        </p:nvSpPr>
        <p:spPr>
          <a:xfrm>
            <a:off x="62702" y="575485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465CD7F-29C9-8244-9043-C10663634E2A}"/>
              </a:ext>
            </a:extLst>
          </p:cNvPr>
          <p:cNvSpPr/>
          <p:nvPr/>
        </p:nvSpPr>
        <p:spPr>
          <a:xfrm>
            <a:off x="1280728" y="530000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EA11406-2456-D04F-BECD-BF5C4C900154}"/>
              </a:ext>
            </a:extLst>
          </p:cNvPr>
          <p:cNvSpPr/>
          <p:nvPr/>
        </p:nvSpPr>
        <p:spPr>
          <a:xfrm>
            <a:off x="2506957" y="475839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1CEC411-D5D9-B042-B080-E92D5C215A05}"/>
              </a:ext>
            </a:extLst>
          </p:cNvPr>
          <p:cNvSpPr/>
          <p:nvPr/>
        </p:nvSpPr>
        <p:spPr>
          <a:xfrm>
            <a:off x="3727907" y="441139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DBD8CB2-BB1B-3641-A315-6F29DADE53EB}"/>
              </a:ext>
            </a:extLst>
          </p:cNvPr>
          <p:cNvSpPr/>
          <p:nvPr/>
        </p:nvSpPr>
        <p:spPr>
          <a:xfrm>
            <a:off x="4904908" y="4072595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529A6AC-D036-4142-BBB3-20A42275CF0C}"/>
              </a:ext>
            </a:extLst>
          </p:cNvPr>
          <p:cNvSpPr/>
          <p:nvPr/>
        </p:nvSpPr>
        <p:spPr>
          <a:xfrm>
            <a:off x="6132320" y="3530989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5A5B9CC-4B8A-F64A-90F6-BA2E31D64B1E}"/>
              </a:ext>
            </a:extLst>
          </p:cNvPr>
          <p:cNvSpPr/>
          <p:nvPr/>
        </p:nvSpPr>
        <p:spPr>
          <a:xfrm>
            <a:off x="7309321" y="3133578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3CA80E1-94F2-774D-B18F-587E91FF07F2}"/>
              </a:ext>
            </a:extLst>
          </p:cNvPr>
          <p:cNvSpPr/>
          <p:nvPr/>
        </p:nvSpPr>
        <p:spPr>
          <a:xfrm>
            <a:off x="8529990" y="259197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7DFD8FE-8611-E449-9769-EB4F85DEDF9C}"/>
              </a:ext>
            </a:extLst>
          </p:cNvPr>
          <p:cNvSpPr/>
          <p:nvPr/>
        </p:nvSpPr>
        <p:spPr>
          <a:xfrm>
            <a:off x="9750660" y="205036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647228CD-3686-5A46-B2B9-72F479238948}"/>
              </a:ext>
            </a:extLst>
          </p:cNvPr>
          <p:cNvSpPr/>
          <p:nvPr/>
        </p:nvSpPr>
        <p:spPr>
          <a:xfrm>
            <a:off x="10943194" y="1499378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5A9DE8EA-AEE7-7C45-8B23-DBA075B08225}"/>
              </a:ext>
            </a:extLst>
          </p:cNvPr>
          <p:cNvSpPr/>
          <p:nvPr/>
        </p:nvSpPr>
        <p:spPr>
          <a:xfrm>
            <a:off x="10619931" y="203389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C9108E2E-03F6-6D49-A80F-4819554B8F8E}"/>
              </a:ext>
            </a:extLst>
          </p:cNvPr>
          <p:cNvSpPr/>
          <p:nvPr/>
        </p:nvSpPr>
        <p:spPr>
          <a:xfrm>
            <a:off x="8903673" y="212774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B4B30EB-C418-3044-8313-9545CD3B5E5E}"/>
              </a:ext>
            </a:extLst>
          </p:cNvPr>
          <p:cNvSpPr txBox="1"/>
          <p:nvPr/>
        </p:nvSpPr>
        <p:spPr>
          <a:xfrm>
            <a:off x="445478" y="212773"/>
            <a:ext cx="53644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latin typeface="Comic Sans MS" panose="030F0902030302020204" pitchFamily="66" charset="0"/>
              </a:rPr>
              <a:t>Ahora contemos pero de forma descendente. Igual que cuando bajamos una escalera </a:t>
            </a:r>
          </a:p>
        </p:txBody>
      </p:sp>
    </p:spTree>
    <p:extLst>
      <p:ext uri="{BB962C8B-B14F-4D97-AF65-F5344CB8AC3E}">
        <p14:creationId xmlns:p14="http://schemas.microsoft.com/office/powerpoint/2010/main" val="193387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y2mate.com - El Perro Chocolo y la canción de los 10 perritos_v720P" descr="y2mate.com - El Perro Chocolo y la canción de los 10 perritos_v720P">
            <a:hlinkClick r:id="" action="ppaction://media"/>
            <a:extLst>
              <a:ext uri="{FF2B5EF4-FFF2-40B4-BE49-F238E27FC236}">
                <a16:creationId xmlns:a16="http://schemas.microsoft.com/office/drawing/2014/main" id="{BA2FC68D-45E9-1D45-8082-3CDE5758C9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03187"/>
            <a:ext cx="11382375" cy="640258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862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5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Mi cole Luis Cernuda, Campanillas.: T.11 - 4º &quot;Problemas Figuras Planas&quot; |  Imagenes gif, Gif, Imagenes de gente">
            <a:extLst>
              <a:ext uri="{FF2B5EF4-FFF2-40B4-BE49-F238E27FC236}">
                <a16:creationId xmlns:a16="http://schemas.microsoft.com/office/drawing/2014/main" id="{C40138A5-EE9D-7B48-85EF-C6E981508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32" y="1791187"/>
            <a:ext cx="2173415" cy="411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ube 1">
            <a:extLst>
              <a:ext uri="{FF2B5EF4-FFF2-40B4-BE49-F238E27FC236}">
                <a16:creationId xmlns:a16="http://schemas.microsoft.com/office/drawing/2014/main" id="{3BC954A4-93E0-F242-A03D-B5C1733AA32C}"/>
              </a:ext>
            </a:extLst>
          </p:cNvPr>
          <p:cNvSpPr/>
          <p:nvPr/>
        </p:nvSpPr>
        <p:spPr>
          <a:xfrm>
            <a:off x="3018494" y="-1"/>
            <a:ext cx="7588546" cy="4223271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2060"/>
                </a:solidFill>
                <a:latin typeface="Comic Sans MS" panose="030F0902030302020204" pitchFamily="66" charset="0"/>
              </a:rPr>
              <a:t>Y hoy aprenderemos  un nuevo concepto para resolver problemas matemáticos 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1D55D7A1-7217-2B4C-8397-0DC17CDAE8DC}"/>
              </a:ext>
            </a:extLst>
          </p:cNvPr>
          <p:cNvSpPr/>
          <p:nvPr/>
        </p:nvSpPr>
        <p:spPr>
          <a:xfrm>
            <a:off x="4729179" y="4496779"/>
            <a:ext cx="3682809" cy="197546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QUITAR</a:t>
            </a:r>
          </a:p>
        </p:txBody>
      </p:sp>
    </p:spTree>
    <p:extLst>
      <p:ext uri="{BB962C8B-B14F-4D97-AF65-F5344CB8AC3E}">
        <p14:creationId xmlns:p14="http://schemas.microsoft.com/office/powerpoint/2010/main" val="129371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871E10-5E2E-7A43-97AC-414D06DF6B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42" b="89695" l="7289" r="89796">
                        <a14:foregroundMark x1="24198" y1="11450" x2="11662" y2="11832"/>
                        <a14:foregroundMark x1="11662" y1="11832" x2="7580" y2="40840"/>
                        <a14:foregroundMark x1="7580" y1="40840" x2="7580" y2="54198"/>
                        <a14:foregroundMark x1="7289" y1="9542" x2="19242" y2="10305"/>
                        <a14:foregroundMark x1="19242" y1="10305" x2="26531" y2="9542"/>
                      </a14:backgroundRemoval>
                    </a14:imgEffect>
                  </a14:imgLayer>
                </a14:imgProps>
              </a:ext>
            </a:extLst>
          </a:blip>
          <a:srcRect r="12390" b="40668"/>
          <a:stretch/>
        </p:blipFill>
        <p:spPr>
          <a:xfrm>
            <a:off x="-222036" y="4019471"/>
            <a:ext cx="4912569" cy="2838529"/>
          </a:xfrm>
          <a:prstGeom prst="rect">
            <a:avLst/>
          </a:prstGeom>
        </p:spPr>
      </p:pic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A2DAE6A7-BCFA-574E-903B-D6922C573FC0}"/>
              </a:ext>
            </a:extLst>
          </p:cNvPr>
          <p:cNvSpPr/>
          <p:nvPr/>
        </p:nvSpPr>
        <p:spPr>
          <a:xfrm>
            <a:off x="4187813" y="1226377"/>
            <a:ext cx="3682809" cy="149567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QUITAR</a:t>
            </a:r>
          </a:p>
          <a:p>
            <a:pPr algn="ctr"/>
            <a:r>
              <a:rPr lang="es-CL" dirty="0">
                <a:solidFill>
                  <a:srgbClr val="002060"/>
                </a:solidFill>
                <a:latin typeface="Comic Sans MS" panose="030F0902030302020204" pitchFamily="66" charset="0"/>
              </a:rPr>
              <a:t>Significa</a:t>
            </a:r>
            <a:r>
              <a:rPr lang="es-CL" sz="1400" dirty="0">
                <a:solidFill>
                  <a:srgbClr val="002060"/>
                </a:solidFill>
                <a:latin typeface="Comic Sans MS" panose="030F0902030302020204" pitchFamily="66" charset="0"/>
              </a:rPr>
              <a:t> </a:t>
            </a:r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1C042C01-F433-C34C-AB06-9BBAF5D7FA3B}"/>
              </a:ext>
            </a:extLst>
          </p:cNvPr>
          <p:cNvSpPr/>
          <p:nvPr/>
        </p:nvSpPr>
        <p:spPr>
          <a:xfrm>
            <a:off x="0" y="-1"/>
            <a:ext cx="3682809" cy="2722055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2060"/>
                </a:solidFill>
                <a:latin typeface="Comic Sans MS" panose="030F0902030302020204" pitchFamily="66" charset="0"/>
              </a:rPr>
              <a:t>Veamos algunos ejemplos…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ED036AA5-0588-044F-8EA4-D1D7DCAD471A}"/>
              </a:ext>
            </a:extLst>
          </p:cNvPr>
          <p:cNvSpPr/>
          <p:nvPr/>
        </p:nvSpPr>
        <p:spPr>
          <a:xfrm>
            <a:off x="133564" y="2994525"/>
            <a:ext cx="3682809" cy="95390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Sacar 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13739AA5-42E5-3945-8D8C-98126E700738}"/>
              </a:ext>
            </a:extLst>
          </p:cNvPr>
          <p:cNvSpPr/>
          <p:nvPr/>
        </p:nvSpPr>
        <p:spPr>
          <a:xfrm>
            <a:off x="4187812" y="2994524"/>
            <a:ext cx="3682809" cy="95390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Separar 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9C108532-2B45-E34E-8A87-92E706BFFF0B}"/>
              </a:ext>
            </a:extLst>
          </p:cNvPr>
          <p:cNvSpPr/>
          <p:nvPr/>
        </p:nvSpPr>
        <p:spPr>
          <a:xfrm>
            <a:off x="8242060" y="2994524"/>
            <a:ext cx="3682809" cy="95390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Perder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410BC97-A03E-2448-905C-8469C37EE3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89706" l="4092" r="91049">
                        <a14:foregroundMark x1="17903" y1="13725" x2="18414" y2="54412"/>
                        <a14:foregroundMark x1="9207" y1="14216" x2="9207" y2="42647"/>
                        <a14:foregroundMark x1="5115" y1="8333" x2="5627" y2="60784"/>
                        <a14:foregroundMark x1="68031" y1="7843" x2="68031" y2="7843"/>
                        <a14:foregroundMark x1="84143" y1="37745" x2="88235" y2="25490"/>
                        <a14:foregroundMark x1="81074" y1="23039" x2="81330" y2="23039"/>
                        <a14:foregroundMark x1="91560" y1="25490" x2="91560" y2="25490"/>
                        <a14:foregroundMark x1="89770" y1="22059" x2="89770" y2="22059"/>
                        <a14:foregroundMark x1="87212" y1="22059" x2="90026" y2="25490"/>
                        <a14:foregroundMark x1="90281" y1="27451" x2="84655" y2="27451"/>
                        <a14:foregroundMark x1="20460" y1="43627" x2="23785" y2="45588"/>
                        <a14:foregroundMark x1="5882" y1="13725" x2="7161" y2="39706"/>
                        <a14:foregroundMark x1="7161" y1="39706" x2="7928" y2="42157"/>
                        <a14:foregroundMark x1="28389" y1="27451" x2="28389" y2="27451"/>
                        <a14:foregroundMark x1="22506" y1="24020" x2="27877" y2="24510"/>
                        <a14:foregroundMark x1="25575" y1="18627" x2="25575" y2="18627"/>
                        <a14:foregroundMark x1="33504" y1="22059" x2="36829" y2="22059"/>
                        <a14:foregroundMark x1="32481" y1="28431" x2="29668" y2="24020"/>
                        <a14:foregroundMark x1="20460" y1="44118" x2="26343" y2="44118"/>
                        <a14:foregroundMark x1="21228" y1="50980" x2="21228" y2="50980"/>
                        <a14:foregroundMark x1="68286" y1="4902" x2="68286" y2="4902"/>
                        <a14:foregroundMark x1="65217" y1="7843" x2="69309" y2="4412"/>
                        <a14:foregroundMark x1="23529" y1="20588" x2="26343" y2="20588"/>
                        <a14:foregroundMark x1="35806" y1="24020" x2="29668" y2="21569"/>
                        <a14:foregroundMark x1="26854" y1="20588" x2="22762" y2="19608"/>
                        <a14:foregroundMark x1="20205" y1="20588" x2="27366" y2="22549"/>
                        <a14:foregroundMark x1="4092" y1="9804" x2="9463" y2="50000"/>
                        <a14:foregroundMark x1="9463" y1="50000" x2="14322" y2="55392"/>
                        <a14:foregroundMark x1="19693" y1="46078" x2="32225" y2="45588"/>
                        <a14:foregroundMark x1="32225" y1="45588" x2="34527" y2="43137"/>
                        <a14:foregroundMark x1="67775" y1="4412" x2="67775" y2="4412"/>
                        <a14:foregroundMark x1="86189" y1="20588" x2="86189" y2="20588"/>
                        <a14:foregroundMark x1="76982" y1="30392" x2="76982" y2="30392"/>
                        <a14:foregroundMark x1="77749" y1="31373" x2="80563" y2="34314"/>
                        <a14:foregroundMark x1="82353" y1="41176" x2="89770" y2="37745"/>
                      </a14:backgroundRemoval>
                    </a14:imgEffect>
                  </a14:imgLayer>
                </a14:imgProps>
              </a:ext>
            </a:extLst>
          </a:blip>
          <a:srcRect b="34674"/>
          <a:stretch/>
        </p:blipFill>
        <p:spPr>
          <a:xfrm>
            <a:off x="6707503" y="4243619"/>
            <a:ext cx="5706533" cy="231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2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871E10-5E2E-7A43-97AC-414D06DF6B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42" b="89695" l="7289" r="89796">
                        <a14:foregroundMark x1="24198" y1="11450" x2="11662" y2="11832"/>
                        <a14:foregroundMark x1="11662" y1="11832" x2="7580" y2="40840"/>
                        <a14:foregroundMark x1="7580" y1="40840" x2="7580" y2="54198"/>
                        <a14:foregroundMark x1="7289" y1="9542" x2="19242" y2="10305"/>
                        <a14:foregroundMark x1="19242" y1="10305" x2="26531" y2="9542"/>
                      </a14:backgroundRemoval>
                    </a14:imgEffect>
                  </a14:imgLayer>
                </a14:imgProps>
              </a:ext>
            </a:extLst>
          </a:blip>
          <a:srcRect r="12390" b="40668"/>
          <a:stretch/>
        </p:blipFill>
        <p:spPr>
          <a:xfrm>
            <a:off x="-179701" y="2047386"/>
            <a:ext cx="3841775" cy="2219814"/>
          </a:xfrm>
          <a:prstGeom prst="rect">
            <a:avLst/>
          </a:prstGeom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id="{1C042C01-F433-C34C-AB06-9BBAF5D7FA3B}"/>
              </a:ext>
            </a:extLst>
          </p:cNvPr>
          <p:cNvSpPr/>
          <p:nvPr/>
        </p:nvSpPr>
        <p:spPr>
          <a:xfrm>
            <a:off x="-37150" y="46964"/>
            <a:ext cx="8238068" cy="1487161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rgbClr val="002060"/>
                </a:solidFill>
                <a:latin typeface="Comic Sans MS" panose="030F0902030302020204" pitchFamily="66" charset="0"/>
              </a:rPr>
              <a:t>Con este concepto podemos responder la pregunta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410BC97-A03E-2448-905C-8469C37EE3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12" b="89706" l="4092" r="91049">
                        <a14:foregroundMark x1="17903" y1="13725" x2="18414" y2="54412"/>
                        <a14:foregroundMark x1="9207" y1="14216" x2="9207" y2="42647"/>
                        <a14:foregroundMark x1="5115" y1="8333" x2="5627" y2="60784"/>
                        <a14:foregroundMark x1="68031" y1="7843" x2="68031" y2="7843"/>
                        <a14:foregroundMark x1="84143" y1="37745" x2="88235" y2="25490"/>
                        <a14:foregroundMark x1="81074" y1="23039" x2="81330" y2="23039"/>
                        <a14:foregroundMark x1="91560" y1="25490" x2="91560" y2="25490"/>
                        <a14:foregroundMark x1="89770" y1="22059" x2="89770" y2="22059"/>
                        <a14:foregroundMark x1="87212" y1="22059" x2="90026" y2="25490"/>
                        <a14:foregroundMark x1="90281" y1="27451" x2="84655" y2="27451"/>
                        <a14:foregroundMark x1="20460" y1="43627" x2="23785" y2="45588"/>
                        <a14:foregroundMark x1="5882" y1="13725" x2="7161" y2="39706"/>
                        <a14:foregroundMark x1="7161" y1="39706" x2="7928" y2="42157"/>
                        <a14:foregroundMark x1="28389" y1="27451" x2="28389" y2="27451"/>
                        <a14:foregroundMark x1="22506" y1="24020" x2="27877" y2="24510"/>
                        <a14:foregroundMark x1="25575" y1="18627" x2="25575" y2="18627"/>
                        <a14:foregroundMark x1="33504" y1="22059" x2="36829" y2="22059"/>
                        <a14:foregroundMark x1="32481" y1="28431" x2="29668" y2="24020"/>
                        <a14:foregroundMark x1="20460" y1="44118" x2="26343" y2="44118"/>
                        <a14:foregroundMark x1="21228" y1="50980" x2="21228" y2="50980"/>
                        <a14:foregroundMark x1="68286" y1="4902" x2="68286" y2="4902"/>
                        <a14:foregroundMark x1="65217" y1="7843" x2="69309" y2="4412"/>
                        <a14:foregroundMark x1="23529" y1="20588" x2="26343" y2="20588"/>
                        <a14:foregroundMark x1="35806" y1="24020" x2="29668" y2="21569"/>
                        <a14:foregroundMark x1="26854" y1="20588" x2="22762" y2="19608"/>
                        <a14:foregroundMark x1="20205" y1="20588" x2="27366" y2="22549"/>
                        <a14:foregroundMark x1="4092" y1="9804" x2="9463" y2="50000"/>
                        <a14:foregroundMark x1="9463" y1="50000" x2="14322" y2="55392"/>
                        <a14:foregroundMark x1="19693" y1="46078" x2="32225" y2="45588"/>
                        <a14:foregroundMark x1="32225" y1="45588" x2="34527" y2="43137"/>
                        <a14:foregroundMark x1="67775" y1="4412" x2="67775" y2="4412"/>
                        <a14:foregroundMark x1="86189" y1="20588" x2="86189" y2="20588"/>
                        <a14:foregroundMark x1="76982" y1="30392" x2="76982" y2="30392"/>
                        <a14:foregroundMark x1="77749" y1="31373" x2="80563" y2="34314"/>
                        <a14:foregroundMark x1="82353" y1="41176" x2="89770" y2="37745"/>
                      </a14:backgroundRemoval>
                    </a14:imgEffect>
                  </a14:imgLayer>
                </a14:imgProps>
              </a:ext>
            </a:extLst>
          </a:blip>
          <a:srcRect b="34674"/>
          <a:stretch/>
        </p:blipFill>
        <p:spPr>
          <a:xfrm>
            <a:off x="4081884" y="2381368"/>
            <a:ext cx="4616853" cy="18763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E71B877-A579-364A-BB9B-235E4C9B4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290" b="78986" l="7115" r="55336">
                        <a14:foregroundMark x1="7312" y1="41304" x2="13439" y2="62319"/>
                        <a14:foregroundMark x1="13439" y1="62319" x2="9486" y2="59420"/>
                        <a14:foregroundMark x1="46047" y1="44203" x2="49802" y2="71739"/>
                        <a14:foregroundMark x1="49802" y1="71739" x2="52767" y2="71014"/>
                        <a14:foregroundMark x1="28656" y1="79710" x2="33004" y2="78986"/>
                        <a14:foregroundMark x1="53953" y1="72464" x2="54545" y2="55072"/>
                        <a14:foregroundMark x1="53755" y1="52174" x2="55336" y2="69565"/>
                      </a14:backgroundRemoval>
                    </a14:imgEffect>
                  </a14:imgLayer>
                </a14:imgProps>
              </a:ext>
            </a:extLst>
          </a:blip>
          <a:srcRect l="3440" t="14315" r="39379" b="13222"/>
          <a:stretch/>
        </p:blipFill>
        <p:spPr>
          <a:xfrm>
            <a:off x="-37150" y="4927600"/>
            <a:ext cx="3674533" cy="1270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7E61EC6-6B1F-D84D-9582-8373A90822E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65" b="83333" l="43676" r="93874">
                        <a14:foregroundMark x1="43676" y1="21739" x2="45652" y2="57246"/>
                        <a14:foregroundMark x1="64032" y1="35507" x2="70949" y2="73188"/>
                        <a14:foregroundMark x1="83794" y1="39855" x2="91502" y2="73188"/>
                        <a14:foregroundMark x1="44269" y1="19565" x2="44269" y2="19565"/>
                        <a14:foregroundMark x1="46838" y1="80435" x2="52174" y2="77536"/>
                        <a14:foregroundMark x1="47233" y1="77536" x2="49012" y2="78986"/>
                        <a14:foregroundMark x1="46047" y1="79710" x2="52372" y2="77536"/>
                        <a14:foregroundMark x1="48221" y1="80435" x2="51383" y2="79710"/>
                      </a14:backgroundRemoval>
                    </a14:imgEffect>
                  </a14:imgLayer>
                </a14:imgProps>
              </a:ext>
            </a:extLst>
          </a:blip>
          <a:srcRect l="40023" t="12178" b="8595"/>
          <a:stretch/>
        </p:blipFill>
        <p:spPr>
          <a:xfrm>
            <a:off x="4168883" y="5031830"/>
            <a:ext cx="3854234" cy="1388534"/>
          </a:xfrm>
          <a:prstGeom prst="rect">
            <a:avLst/>
          </a:prstGeom>
        </p:spPr>
      </p:pic>
      <p:sp>
        <p:nvSpPr>
          <p:cNvPr id="14" name="Pentágono 13">
            <a:extLst>
              <a:ext uri="{FF2B5EF4-FFF2-40B4-BE49-F238E27FC236}">
                <a16:creationId xmlns:a16="http://schemas.microsoft.com/office/drawing/2014/main" id="{903252FB-4CCC-2C44-8DF5-03271F47EC69}"/>
              </a:ext>
            </a:extLst>
          </p:cNvPr>
          <p:cNvSpPr/>
          <p:nvPr/>
        </p:nvSpPr>
        <p:spPr>
          <a:xfrm>
            <a:off x="9152468" y="362568"/>
            <a:ext cx="2785532" cy="1498552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¿Cuántos</a:t>
            </a:r>
          </a:p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 quedan</a:t>
            </a:r>
            <a:r>
              <a:rPr lang="es-CL" sz="3200" dirty="0"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15" name="Bisel 14">
            <a:extLst>
              <a:ext uri="{FF2B5EF4-FFF2-40B4-BE49-F238E27FC236}">
                <a16:creationId xmlns:a16="http://schemas.microsoft.com/office/drawing/2014/main" id="{DE09A6C8-EE7D-3244-A6C3-5FD525609790}"/>
              </a:ext>
            </a:extLst>
          </p:cNvPr>
          <p:cNvSpPr/>
          <p:nvPr/>
        </p:nvSpPr>
        <p:spPr>
          <a:xfrm>
            <a:off x="9346966" y="2390863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3</a:t>
            </a:r>
          </a:p>
        </p:txBody>
      </p:sp>
      <p:sp>
        <p:nvSpPr>
          <p:cNvPr id="17" name="Bisel 16">
            <a:extLst>
              <a:ext uri="{FF2B5EF4-FFF2-40B4-BE49-F238E27FC236}">
                <a16:creationId xmlns:a16="http://schemas.microsoft.com/office/drawing/2014/main" id="{EA8B576B-F033-014B-967E-FF5329F3AFE8}"/>
              </a:ext>
            </a:extLst>
          </p:cNvPr>
          <p:cNvSpPr/>
          <p:nvPr/>
        </p:nvSpPr>
        <p:spPr>
          <a:xfrm>
            <a:off x="9346966" y="4767968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2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id="{1C042C01-F433-C34C-AB06-9BBAF5D7FA3B}"/>
              </a:ext>
            </a:extLst>
          </p:cNvPr>
          <p:cNvSpPr/>
          <p:nvPr/>
        </p:nvSpPr>
        <p:spPr>
          <a:xfrm>
            <a:off x="-37150" y="46964"/>
            <a:ext cx="8238068" cy="1487161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rgbClr val="002060"/>
                </a:solidFill>
                <a:latin typeface="Comic Sans MS" panose="030F0902030302020204" pitchFamily="66" charset="0"/>
              </a:rPr>
              <a:t>Con este concepto podemos responder la pregunta </a:t>
            </a:r>
          </a:p>
        </p:txBody>
      </p:sp>
      <p:sp>
        <p:nvSpPr>
          <p:cNvPr id="14" name="Pentágono 13">
            <a:extLst>
              <a:ext uri="{FF2B5EF4-FFF2-40B4-BE49-F238E27FC236}">
                <a16:creationId xmlns:a16="http://schemas.microsoft.com/office/drawing/2014/main" id="{903252FB-4CCC-2C44-8DF5-03271F47EC69}"/>
              </a:ext>
            </a:extLst>
          </p:cNvPr>
          <p:cNvSpPr/>
          <p:nvPr/>
        </p:nvSpPr>
        <p:spPr>
          <a:xfrm>
            <a:off x="9152468" y="362568"/>
            <a:ext cx="2785532" cy="1498552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¿Cuántos</a:t>
            </a:r>
          </a:p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 quedan</a:t>
            </a:r>
            <a:r>
              <a:rPr lang="es-CL" sz="3200" dirty="0"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15" name="Bisel 14">
            <a:extLst>
              <a:ext uri="{FF2B5EF4-FFF2-40B4-BE49-F238E27FC236}">
                <a16:creationId xmlns:a16="http://schemas.microsoft.com/office/drawing/2014/main" id="{DE09A6C8-EE7D-3244-A6C3-5FD525609790}"/>
              </a:ext>
            </a:extLst>
          </p:cNvPr>
          <p:cNvSpPr/>
          <p:nvPr/>
        </p:nvSpPr>
        <p:spPr>
          <a:xfrm>
            <a:off x="10063647" y="2327338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2</a:t>
            </a:r>
          </a:p>
        </p:txBody>
      </p:sp>
      <p:sp>
        <p:nvSpPr>
          <p:cNvPr id="17" name="Bisel 16">
            <a:extLst>
              <a:ext uri="{FF2B5EF4-FFF2-40B4-BE49-F238E27FC236}">
                <a16:creationId xmlns:a16="http://schemas.microsoft.com/office/drawing/2014/main" id="{EA8B576B-F033-014B-967E-FF5329F3AFE8}"/>
              </a:ext>
            </a:extLst>
          </p:cNvPr>
          <p:cNvSpPr/>
          <p:nvPr/>
        </p:nvSpPr>
        <p:spPr>
          <a:xfrm>
            <a:off x="10063647" y="4701992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2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2F4C0D-EBB6-F441-95BB-E573133E2B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810" b="76871" l="2458" r="61444">
                        <a14:foregroundMark x1="38863" y1="77551" x2="40553" y2="78231"/>
                        <a14:foregroundMark x1="54685" y1="43537" x2="58986" y2="44218"/>
                        <a14:foregroundMark x1="61444" y1="53061" x2="60676" y2="64626"/>
                        <a14:foregroundMark x1="21352" y1="46259" x2="26728" y2="48980"/>
                        <a14:foregroundMark x1="26728" y1="48980" x2="27189" y2="50340"/>
                        <a14:foregroundMark x1="2458" y1="54422" x2="11521" y2="55102"/>
                      </a14:backgroundRemoval>
                    </a14:imgEffect>
                  </a14:imgLayer>
                </a14:imgProps>
              </a:ext>
            </a:extLst>
          </a:blip>
          <a:srcRect t="17478" r="35703" b="16272"/>
          <a:stretch/>
        </p:blipFill>
        <p:spPr>
          <a:xfrm>
            <a:off x="86627" y="2204870"/>
            <a:ext cx="4208766" cy="148716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F6E3D-CF49-EA4D-94A9-43DE6711E8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531" b="79592" l="37174" r="95238">
                        <a14:foregroundMark x1="37174" y1="38095" x2="43779" y2="42857"/>
                        <a14:foregroundMark x1="70814" y1="66667" x2="75576" y2="66667"/>
                        <a14:foregroundMark x1="87250" y1="59864" x2="93088" y2="59864"/>
                        <a14:foregroundMark x1="95238" y1="54422" x2="94316" y2="62585"/>
                      </a14:backgroundRemoval>
                    </a14:imgEffect>
                  </a14:imgLayer>
                </a14:imgProps>
              </a:ext>
            </a:extLst>
          </a:blip>
          <a:srcRect l="34717" t="20340" r="3097" b="13411"/>
          <a:stretch/>
        </p:blipFill>
        <p:spPr>
          <a:xfrm>
            <a:off x="5263997" y="2369671"/>
            <a:ext cx="4354136" cy="13885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F46CD88-C313-2B4E-8D32-8D67D1405BB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26" t="17502" r="54417" b="8248"/>
          <a:stretch/>
        </p:blipFill>
        <p:spPr>
          <a:xfrm>
            <a:off x="86627" y="4175053"/>
            <a:ext cx="4208766" cy="21072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C96CB2D-A08C-3648-9D7A-ABDB6472BBF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0486" t="41481" r="11548" b="29807"/>
          <a:stretch/>
        </p:blipFill>
        <p:spPr>
          <a:xfrm>
            <a:off x="5324398" y="4175053"/>
            <a:ext cx="4293735" cy="21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1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Mi cole Luis Cernuda, Campanillas.: T.11 - 4º &quot;Problemas Figuras Planas&quot; |  Imagenes gif, Gif, Imagenes de gente">
            <a:extLst>
              <a:ext uri="{FF2B5EF4-FFF2-40B4-BE49-F238E27FC236}">
                <a16:creationId xmlns:a16="http://schemas.microsoft.com/office/drawing/2014/main" id="{F828FAB6-A4C8-EF4E-ABFD-471ABD953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22" y="554015"/>
            <a:ext cx="3035300" cy="574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Idea Creativity Sticker by Vero Rodriguez for iOS &amp; Android | GIPHY">
            <a:extLst>
              <a:ext uri="{FF2B5EF4-FFF2-40B4-BE49-F238E27FC236}">
                <a16:creationId xmlns:a16="http://schemas.microsoft.com/office/drawing/2014/main" id="{B439E5F6-66AD-3249-8BE1-A16EB44A0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2542">
            <a:off x="9639285" y="210979"/>
            <a:ext cx="2379803" cy="254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Nube 12">
            <a:extLst>
              <a:ext uri="{FF2B5EF4-FFF2-40B4-BE49-F238E27FC236}">
                <a16:creationId xmlns:a16="http://schemas.microsoft.com/office/drawing/2014/main" id="{B5A6037B-A77F-2F4A-9A46-7BF3EDDBADCE}"/>
              </a:ext>
            </a:extLst>
          </p:cNvPr>
          <p:cNvSpPr/>
          <p:nvPr/>
        </p:nvSpPr>
        <p:spPr>
          <a:xfrm>
            <a:off x="2548783" y="0"/>
            <a:ext cx="5211018" cy="4919472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000" b="1" dirty="0">
                <a:solidFill>
                  <a:srgbClr val="002060"/>
                </a:solidFill>
                <a:latin typeface="Comic Sans MS" panose="030F0902030302020204" pitchFamily="66" charset="0"/>
              </a:rPr>
              <a:t>Vamos a trabajar utilizando nuestra mano</a:t>
            </a:r>
          </a:p>
        </p:txBody>
      </p:sp>
      <p:pic>
        <p:nvPicPr>
          <p:cNvPr id="11270" name="Picture 6" descr="Webquest Creator 2">
            <a:extLst>
              <a:ext uri="{FF2B5EF4-FFF2-40B4-BE49-F238E27FC236}">
                <a16:creationId xmlns:a16="http://schemas.microsoft.com/office/drawing/2014/main" id="{72F5DCC9-76BD-4043-86D7-D9B1D6F1F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26" y="2459736"/>
            <a:ext cx="4432914" cy="443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35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Bisel 14">
            <a:extLst>
              <a:ext uri="{FF2B5EF4-FFF2-40B4-BE49-F238E27FC236}">
                <a16:creationId xmlns:a16="http://schemas.microsoft.com/office/drawing/2014/main" id="{DE09A6C8-EE7D-3244-A6C3-5FD525609790}"/>
              </a:ext>
            </a:extLst>
          </p:cNvPr>
          <p:cNvSpPr/>
          <p:nvPr/>
        </p:nvSpPr>
        <p:spPr>
          <a:xfrm>
            <a:off x="9614383" y="1118790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2</a:t>
            </a:r>
          </a:p>
        </p:txBody>
      </p:sp>
      <p:sp>
        <p:nvSpPr>
          <p:cNvPr id="17" name="Bisel 16">
            <a:extLst>
              <a:ext uri="{FF2B5EF4-FFF2-40B4-BE49-F238E27FC236}">
                <a16:creationId xmlns:a16="http://schemas.microsoft.com/office/drawing/2014/main" id="{EA8B576B-F033-014B-967E-FF5329F3AFE8}"/>
              </a:ext>
            </a:extLst>
          </p:cNvPr>
          <p:cNvSpPr/>
          <p:nvPr/>
        </p:nvSpPr>
        <p:spPr>
          <a:xfrm>
            <a:off x="9614383" y="4638053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4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CAF1ABD-51AA-8249-9513-F9523DA0E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171" y="849502"/>
            <a:ext cx="2172033" cy="225979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267A53D-CF6B-8047-A601-393DC37FC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4780" y="849502"/>
            <a:ext cx="2172032" cy="225979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74AC7A-6D09-784F-843B-2656CC37DA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134" y="3958797"/>
            <a:ext cx="2091678" cy="240047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F6ACE05-36B5-2E44-AFE8-B493637C7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171" y="3958796"/>
            <a:ext cx="2172033" cy="240047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Picture 2" descr="Mi cole Luis Cernuda, Campanillas.: T.11 - 4º &quot;Problemas Figuras Planas&quot; |  Imagenes gif, Gif, Imagenes de gente">
            <a:extLst>
              <a:ext uri="{FF2B5EF4-FFF2-40B4-BE49-F238E27FC236}">
                <a16:creationId xmlns:a16="http://schemas.microsoft.com/office/drawing/2014/main" id="{B10B2232-F4BF-0D4B-BF50-596C6A7C2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2" y="849502"/>
            <a:ext cx="2578519" cy="574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60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entágono 13">
            <a:extLst>
              <a:ext uri="{FF2B5EF4-FFF2-40B4-BE49-F238E27FC236}">
                <a16:creationId xmlns:a16="http://schemas.microsoft.com/office/drawing/2014/main" id="{903252FB-4CCC-2C44-8DF5-03271F47EC69}"/>
              </a:ext>
            </a:extLst>
          </p:cNvPr>
          <p:cNvSpPr/>
          <p:nvPr/>
        </p:nvSpPr>
        <p:spPr>
          <a:xfrm>
            <a:off x="8951437" y="100226"/>
            <a:ext cx="2785532" cy="1123034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¿Cuántos</a:t>
            </a:r>
          </a:p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 quedan</a:t>
            </a:r>
            <a:r>
              <a:rPr lang="es-CL" sz="3200" dirty="0"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15" name="Bisel 14">
            <a:extLst>
              <a:ext uri="{FF2B5EF4-FFF2-40B4-BE49-F238E27FC236}">
                <a16:creationId xmlns:a16="http://schemas.microsoft.com/office/drawing/2014/main" id="{DE09A6C8-EE7D-3244-A6C3-5FD525609790}"/>
              </a:ext>
            </a:extLst>
          </p:cNvPr>
          <p:cNvSpPr/>
          <p:nvPr/>
        </p:nvSpPr>
        <p:spPr>
          <a:xfrm>
            <a:off x="8951437" y="1777051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1</a:t>
            </a:r>
          </a:p>
        </p:txBody>
      </p:sp>
      <p:sp>
        <p:nvSpPr>
          <p:cNvPr id="17" name="Bisel 16">
            <a:extLst>
              <a:ext uri="{FF2B5EF4-FFF2-40B4-BE49-F238E27FC236}">
                <a16:creationId xmlns:a16="http://schemas.microsoft.com/office/drawing/2014/main" id="{EA8B576B-F033-014B-967E-FF5329F3AFE8}"/>
              </a:ext>
            </a:extLst>
          </p:cNvPr>
          <p:cNvSpPr/>
          <p:nvPr/>
        </p:nvSpPr>
        <p:spPr>
          <a:xfrm>
            <a:off x="8996591" y="5011612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3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CAF1ABD-51AA-8249-9513-F9523DA0E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54" y="1223260"/>
            <a:ext cx="2222302" cy="227766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F6ACE05-36B5-2E44-AFE8-B493637C7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54" y="4412963"/>
            <a:ext cx="2094286" cy="223692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58ECFA3-5E19-7B4E-8A4D-1E02EA21A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465" y="1223260"/>
            <a:ext cx="2000841" cy="227500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E4D783C-B541-204F-B0BF-8E3BD5AF68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7466" y="4457821"/>
            <a:ext cx="2000841" cy="227500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Picture 2" descr="Mi cole Luis Cernuda, Campanillas.: T.11 - 4º &quot;Problemas Figuras Planas&quot; |  Imagenes gif, Gif, Imagenes de gente">
            <a:extLst>
              <a:ext uri="{FF2B5EF4-FFF2-40B4-BE49-F238E27FC236}">
                <a16:creationId xmlns:a16="http://schemas.microsoft.com/office/drawing/2014/main" id="{D07D4055-14D5-B947-8A4F-A8C622DE1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2" y="849502"/>
            <a:ext cx="2578519" cy="574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60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Imagen relacionada | Frases para alumnos, Emoticones para whatsapp gratis,  Cuentos infantiles para leer">
            <a:extLst>
              <a:ext uri="{FF2B5EF4-FFF2-40B4-BE49-F238E27FC236}">
                <a16:creationId xmlns:a16="http://schemas.microsoft.com/office/drawing/2014/main" id="{89F9C772-46CF-724C-904E-37AA6607A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905" y="307676"/>
            <a:ext cx="6485080" cy="624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1217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123</Words>
  <Application>Microsoft Macintosh PowerPoint</Application>
  <PresentationFormat>Panorámica</PresentationFormat>
  <Paragraphs>56</Paragraphs>
  <Slides>12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Soledad Vidal</dc:creator>
  <cp:lastModifiedBy>Soledad Vidal</cp:lastModifiedBy>
  <cp:revision>17</cp:revision>
  <dcterms:created xsi:type="dcterms:W3CDTF">2020-09-21T18:25:32Z</dcterms:created>
  <dcterms:modified xsi:type="dcterms:W3CDTF">2020-09-24T19:29:53Z</dcterms:modified>
</cp:coreProperties>
</file>