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8" r:id="rId4"/>
    <p:sldId id="260" r:id="rId5"/>
    <p:sldId id="269" r:id="rId6"/>
    <p:sldId id="258" r:id="rId7"/>
    <p:sldId id="259" r:id="rId8"/>
    <p:sldId id="261" r:id="rId9"/>
    <p:sldId id="262" r:id="rId10"/>
    <p:sldId id="267" r:id="rId11"/>
    <p:sldId id="264" r:id="rId12"/>
    <p:sldId id="266" r:id="rId13"/>
    <p:sldId id="265" r:id="rId1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04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30"/>
    <p:restoredTop sz="91429"/>
  </p:normalViewPr>
  <p:slideViewPr>
    <p:cSldViewPr snapToGrid="0" snapToObjects="1">
      <p:cViewPr varScale="1">
        <p:scale>
          <a:sx n="45" d="100"/>
          <a:sy n="45" d="100"/>
        </p:scale>
        <p:origin x="17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115E07-6CC1-6B49-AA8B-484BAA076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50B4B30-935B-5B4A-A432-FB52FB4C7D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D425B0-F812-4C48-B7C1-B1462B478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B4F2-EC4A-8F4A-8D08-1DB2FC4B4DB8}" type="datetimeFigureOut">
              <a:rPr lang="es-CL" smtClean="0"/>
              <a:t>24-09-20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A2DAC9-F727-1A49-AEFF-808964140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83A7A7-FF40-B64D-98C3-9F7D18267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9A04-6591-EB41-9910-30A4BBC0E2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91171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BBFD22-53B7-1C43-9E8E-147BDD799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37A01E-0218-824A-8A3A-5F81FCF922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4660A7-4ECD-1A45-889C-89C60FF8F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B4F2-EC4A-8F4A-8D08-1DB2FC4B4DB8}" type="datetimeFigureOut">
              <a:rPr lang="es-CL" smtClean="0"/>
              <a:t>24-09-20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BC8E80-0007-9A4E-9D25-6A174333E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0D3FFB-E42D-A846-9338-8D97FEBF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9A04-6591-EB41-9910-30A4BBC0E2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29292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A15857-4D6F-4C4A-B532-08C0FE312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76284A3-C234-8447-8214-BD38DFF672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26946B-9D5F-FF47-8994-CF4C4784F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B4F2-EC4A-8F4A-8D08-1DB2FC4B4DB8}" type="datetimeFigureOut">
              <a:rPr lang="es-CL" smtClean="0"/>
              <a:t>24-09-20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079432-CB63-B34E-ABF1-90681EB97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48A679-F828-E644-A789-83CF1810D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9A04-6591-EB41-9910-30A4BBC0E2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00873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826266-8FA1-7845-8C0E-AF5E18FDE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84BFCC-83D9-B844-A3C5-9DF0960771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15700F2-FA19-F04E-8F67-194E2C643D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17DB81-C13E-E244-9E9D-12D0B37B6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B4F2-EC4A-8F4A-8D08-1DB2FC4B4DB8}" type="datetimeFigureOut">
              <a:rPr lang="es-CL" smtClean="0"/>
              <a:t>24-09-20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A8BF527-A82B-B44F-AADD-87DCCE507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7B360CD-1E06-BB45-AC12-E11BB9C4C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9A04-6591-EB41-9910-30A4BBC0E2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80526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14CF5C-B1A9-7F45-B023-8A9ECA3AA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DD63250-9E8F-D046-9E12-E91A338B1C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BE4C359-896B-A84B-9840-05F647F060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725BF13-9310-E847-AFE8-06F096348F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9CB529E-CC56-B64F-8EE3-5D65EC6BE7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D86E43A-BDA0-1F4B-8F3C-CAA0461D2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B4F2-EC4A-8F4A-8D08-1DB2FC4B4DB8}" type="datetimeFigureOut">
              <a:rPr lang="es-CL" smtClean="0"/>
              <a:t>24-09-20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09376BB-8F66-414E-9CC5-743802029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3393ED5-1AB8-BD4C-9B38-1876EFC17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9A04-6591-EB41-9910-30A4BBC0E2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75177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BDFD2C-BBFD-2345-A11A-2CF88735B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5BF212B-2504-BE4D-A2DD-AC3931BAE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B4F2-EC4A-8F4A-8D08-1DB2FC4B4DB8}" type="datetimeFigureOut">
              <a:rPr lang="es-CL" smtClean="0"/>
              <a:t>24-09-20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8E7D264-4E92-5945-914F-FE987D800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449354D-BF95-0049-8F83-1C40A7BB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9A04-6591-EB41-9910-30A4BBC0E2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44209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9544525-5DDE-BC48-B86E-8B7D52414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B4F2-EC4A-8F4A-8D08-1DB2FC4B4DB8}" type="datetimeFigureOut">
              <a:rPr lang="es-CL" smtClean="0"/>
              <a:t>24-09-20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49D155E-924C-A14F-A2CD-1C523D8AF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C1F7717-7762-1D4E-8934-1028139F7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9A04-6591-EB41-9910-30A4BBC0E2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33513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11506D-1144-BA4E-9D92-9D7DA5FFA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AA8BA5-579D-A249-A687-42DA11479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A476F7A-E3E2-6145-8455-8722861EA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F6CE664-A313-854E-A20B-8F1495355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B4F2-EC4A-8F4A-8D08-1DB2FC4B4DB8}" type="datetimeFigureOut">
              <a:rPr lang="es-CL" smtClean="0"/>
              <a:t>24-09-20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711E402-F6A1-4442-8BDA-B9658A92A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9911048-C17B-9E43-9637-F2D203670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9A04-6591-EB41-9910-30A4BBC0E2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65086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37C1E3-A8D6-A346-BB12-B5B7FE381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13CCB-6DE0-264A-819C-91395614C4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67B7F3-9B4F-1648-9CA3-7E8104555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D1E9970-396F-5A41-8563-7163EE7FA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B4F2-EC4A-8F4A-8D08-1DB2FC4B4DB8}" type="datetimeFigureOut">
              <a:rPr lang="es-CL" smtClean="0"/>
              <a:t>24-09-20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5E8872A-61C6-FC48-8BF3-468ED03C5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D4BA425-EC97-5640-90AC-8002C0856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9A04-6591-EB41-9910-30A4BBC0E2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75783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0CF583-681F-904F-A0A7-A10B07664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A829E6-439A-344F-BD90-E6B54D2D55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3D935D-0953-774D-A107-A736A0DB3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B4F2-EC4A-8F4A-8D08-1DB2FC4B4DB8}" type="datetimeFigureOut">
              <a:rPr lang="es-CL" smtClean="0"/>
              <a:t>24-09-20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D2A138-418A-7C4E-94FB-80BCA0505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D5EB22-573D-4D41-B701-2D2B2C662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9A04-6591-EB41-9910-30A4BBC0E2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77317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5779EF9-3069-084D-8358-F4A2438742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0446AE6-7C50-D345-9DF3-5F08EC5853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5A18B0-27E6-1243-A221-F092460C8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B4F2-EC4A-8F4A-8D08-1DB2FC4B4DB8}" type="datetimeFigureOut">
              <a:rPr lang="es-CL" smtClean="0"/>
              <a:t>24-09-20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4ED5F7-27F4-784B-B335-5F1281892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961456-E6A8-0E4A-A321-E65C6F19E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9A04-6591-EB41-9910-30A4BBC0E2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37900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5A9564C-768A-9D4C-9350-BF21726E2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D4F11C-6141-2F46-A706-BDEC0B4D9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1819D8-C594-3746-87CD-C1337F8ABD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FB4F2-EC4A-8F4A-8D08-1DB2FC4B4DB8}" type="datetimeFigureOut">
              <a:rPr lang="es-CL" smtClean="0"/>
              <a:t>24-09-20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D39485-DFD7-454D-AB05-5004A6FF03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AA2581-9020-1140-975B-A7748C4794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69A04-6591-EB41-9910-30A4BBC0E2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61093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jpeg"/><Relationship Id="rId7" Type="http://schemas.microsoft.com/office/2007/relationships/hdphoto" Target="../media/hdphoto5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4.wdp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jpeg"/><Relationship Id="rId7" Type="http://schemas.microsoft.com/office/2007/relationships/hdphoto" Target="../media/hdphoto8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7.wdp"/><Relationship Id="rId4" Type="http://schemas.openxmlformats.org/officeDocument/2006/relationships/image" Target="../media/image12.pn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tiff"/><Relationship Id="rId5" Type="http://schemas.openxmlformats.org/officeDocument/2006/relationships/image" Target="../media/image19.tiff"/><Relationship Id="rId4" Type="http://schemas.openxmlformats.org/officeDocument/2006/relationships/image" Target="../media/image18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tiff"/><Relationship Id="rId5" Type="http://schemas.openxmlformats.org/officeDocument/2006/relationships/image" Target="../media/image21.tiff"/><Relationship Id="rId4" Type="http://schemas.openxmlformats.org/officeDocument/2006/relationships/image" Target="../media/image18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owerpoint background image - Google Slides Themes">
            <a:extLst>
              <a:ext uri="{FF2B5EF4-FFF2-40B4-BE49-F238E27FC236}">
                <a16:creationId xmlns:a16="http://schemas.microsoft.com/office/drawing/2014/main" id="{D2E9269A-F084-CD47-82AE-110EC3F20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Niños jugando con juguete de matemáticas | Vector Premium">
            <a:extLst>
              <a:ext uri="{FF2B5EF4-FFF2-40B4-BE49-F238E27FC236}">
                <a16:creationId xmlns:a16="http://schemas.microsoft.com/office/drawing/2014/main" id="{42B97CBC-3368-584D-8050-D5C0EE297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204" y="2293034"/>
            <a:ext cx="8864795" cy="4564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D18A94B-8090-F746-B8DE-5B027876522D}"/>
              </a:ext>
            </a:extLst>
          </p:cNvPr>
          <p:cNvSpPr txBox="1"/>
          <p:nvPr/>
        </p:nvSpPr>
        <p:spPr>
          <a:xfrm>
            <a:off x="640080" y="0"/>
            <a:ext cx="11320272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800" dirty="0">
                <a:latin typeface="Comic Sans MS" panose="030F0902030302020204" pitchFamily="66" charset="0"/>
              </a:rPr>
              <a:t>Un nuevo concepto…</a:t>
            </a:r>
          </a:p>
          <a:p>
            <a:pPr algn="ctr"/>
            <a:r>
              <a:rPr lang="es-CL" sz="4800" dirty="0">
                <a:latin typeface="Comic Sans MS" panose="030F0902030302020204" pitchFamily="66" charset="0"/>
              </a:rPr>
              <a:t>	</a:t>
            </a:r>
            <a:r>
              <a:rPr lang="es-CL" sz="15000" dirty="0">
                <a:latin typeface="Comic Sans MS" panose="030F0902030302020204" pitchFamily="66" charset="0"/>
              </a:rPr>
              <a:t>“Quitar”</a:t>
            </a:r>
          </a:p>
          <a:p>
            <a:r>
              <a:rPr lang="es-CL" sz="4800" dirty="0">
                <a:latin typeface="Comic Sans MS" panose="030F0902030302020204" pitchFamily="66" charset="0"/>
              </a:rPr>
              <a:t> </a:t>
            </a:r>
          </a:p>
          <a:p>
            <a:pPr algn="ctr"/>
            <a:r>
              <a:rPr lang="es-CL" sz="200" dirty="0">
                <a:latin typeface="Comic Sans MS" panose="030F0902030302020204" pitchFamily="66" charset="0"/>
              </a:rPr>
              <a:t>“quitar”</a:t>
            </a:r>
          </a:p>
        </p:txBody>
      </p:sp>
      <p:pic>
        <p:nvPicPr>
          <p:cNvPr id="6" name="Legend From Heaven - A Happy Life.mp3" descr="Legend From Heaven - A Happy Life.mp3">
            <a:hlinkClick r:id="" action="ppaction://media"/>
            <a:extLst>
              <a:ext uri="{FF2B5EF4-FFF2-40B4-BE49-F238E27FC236}">
                <a16:creationId xmlns:a16="http://schemas.microsoft.com/office/drawing/2014/main" id="{C0EDE87E-2974-C84A-A782-51EEA546AF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749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owerpoint background image - Google Slides Themes">
            <a:extLst>
              <a:ext uri="{FF2B5EF4-FFF2-40B4-BE49-F238E27FC236}">
                <a16:creationId xmlns:a16="http://schemas.microsoft.com/office/drawing/2014/main" id="{204A2B3B-C6F2-594D-8092-B472F60E9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47B8F82A-17D7-4E4D-A9FA-56826F3CFB62}"/>
              </a:ext>
            </a:extLst>
          </p:cNvPr>
          <p:cNvSpPr/>
          <p:nvPr/>
        </p:nvSpPr>
        <p:spPr>
          <a:xfrm>
            <a:off x="62702" y="5754856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3465CD7F-29C9-8244-9043-C10663634E2A}"/>
              </a:ext>
            </a:extLst>
          </p:cNvPr>
          <p:cNvSpPr/>
          <p:nvPr/>
        </p:nvSpPr>
        <p:spPr>
          <a:xfrm>
            <a:off x="1280728" y="5300002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1EA11406-2456-D04F-BECD-BF5C4C900154}"/>
              </a:ext>
            </a:extLst>
          </p:cNvPr>
          <p:cNvSpPr/>
          <p:nvPr/>
        </p:nvSpPr>
        <p:spPr>
          <a:xfrm>
            <a:off x="2506957" y="4758396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41CEC411-D5D9-B042-B080-E92D5C215A05}"/>
              </a:ext>
            </a:extLst>
          </p:cNvPr>
          <p:cNvSpPr/>
          <p:nvPr/>
        </p:nvSpPr>
        <p:spPr>
          <a:xfrm>
            <a:off x="3727907" y="4411392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ADBD8CB2-BB1B-3641-A315-6F29DADE53EB}"/>
              </a:ext>
            </a:extLst>
          </p:cNvPr>
          <p:cNvSpPr/>
          <p:nvPr/>
        </p:nvSpPr>
        <p:spPr>
          <a:xfrm>
            <a:off x="4904908" y="4072595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529A6AC-D036-4142-BBB3-20A42275CF0C}"/>
              </a:ext>
            </a:extLst>
          </p:cNvPr>
          <p:cNvSpPr/>
          <p:nvPr/>
        </p:nvSpPr>
        <p:spPr>
          <a:xfrm>
            <a:off x="6132320" y="3530989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F5A5B9CC-4B8A-F64A-90F6-BA2E31D64B1E}"/>
              </a:ext>
            </a:extLst>
          </p:cNvPr>
          <p:cNvSpPr/>
          <p:nvPr/>
        </p:nvSpPr>
        <p:spPr>
          <a:xfrm>
            <a:off x="7309321" y="3133578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93CA80E1-94F2-774D-B18F-587E91FF07F2}"/>
              </a:ext>
            </a:extLst>
          </p:cNvPr>
          <p:cNvSpPr/>
          <p:nvPr/>
        </p:nvSpPr>
        <p:spPr>
          <a:xfrm>
            <a:off x="8529990" y="2591972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B7DFD8FE-8611-E449-9769-EB4F85DEDF9C}"/>
              </a:ext>
            </a:extLst>
          </p:cNvPr>
          <p:cNvSpPr/>
          <p:nvPr/>
        </p:nvSpPr>
        <p:spPr>
          <a:xfrm>
            <a:off x="9750660" y="2050366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647228CD-3686-5A46-B2B9-72F479238948}"/>
              </a:ext>
            </a:extLst>
          </p:cNvPr>
          <p:cNvSpPr/>
          <p:nvPr/>
        </p:nvSpPr>
        <p:spPr>
          <a:xfrm>
            <a:off x="10943194" y="1499378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5A9DE8EA-AEE7-7C45-8B23-DBA075B08225}"/>
              </a:ext>
            </a:extLst>
          </p:cNvPr>
          <p:cNvSpPr/>
          <p:nvPr/>
        </p:nvSpPr>
        <p:spPr>
          <a:xfrm>
            <a:off x="10619931" y="203389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C9108E2E-03F6-6D49-A80F-4819554B8F8E}"/>
              </a:ext>
            </a:extLst>
          </p:cNvPr>
          <p:cNvSpPr/>
          <p:nvPr/>
        </p:nvSpPr>
        <p:spPr>
          <a:xfrm>
            <a:off x="8903673" y="212774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9E39C5A-0291-A948-83D1-C7F754AE121C}"/>
              </a:ext>
            </a:extLst>
          </p:cNvPr>
          <p:cNvSpPr txBox="1"/>
          <p:nvPr/>
        </p:nvSpPr>
        <p:spPr>
          <a:xfrm>
            <a:off x="590842" y="212774"/>
            <a:ext cx="597876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>
                <a:latin typeface="Comic Sans MS" panose="030F0902030302020204" pitchFamily="66" charset="0"/>
              </a:rPr>
              <a:t>Ya hemos aprendido a contar hasta 12 elementos…</a:t>
            </a:r>
          </a:p>
          <a:p>
            <a:r>
              <a:rPr lang="es-CL" sz="4000" dirty="0">
                <a:latin typeface="Comic Sans MS" panose="030F0902030302020204" pitchFamily="66" charset="0"/>
              </a:rPr>
              <a:t>Contemos!</a:t>
            </a:r>
          </a:p>
        </p:txBody>
      </p:sp>
    </p:spTree>
    <p:extLst>
      <p:ext uri="{BB962C8B-B14F-4D97-AF65-F5344CB8AC3E}">
        <p14:creationId xmlns:p14="http://schemas.microsoft.com/office/powerpoint/2010/main" val="3095018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724EF16-B077-B145-8D84-2E3A396AD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302"/>
            <a:ext cx="12192001" cy="685569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9E39C5A-0291-A948-83D1-C7F754AE121C}"/>
              </a:ext>
            </a:extLst>
          </p:cNvPr>
          <p:cNvSpPr txBox="1"/>
          <p:nvPr/>
        </p:nvSpPr>
        <p:spPr>
          <a:xfrm>
            <a:off x="117231" y="70214"/>
            <a:ext cx="7580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>
                <a:latin typeface="Comic Sans MS" panose="030F0902030302020204" pitchFamily="66" charset="0"/>
              </a:rPr>
              <a:t>Recordemos como es agregar.</a:t>
            </a:r>
          </a:p>
        </p:txBody>
      </p:sp>
      <p:sp>
        <p:nvSpPr>
          <p:cNvPr id="31" name="Rectángulo redondeado 30">
            <a:extLst>
              <a:ext uri="{FF2B5EF4-FFF2-40B4-BE49-F238E27FC236}">
                <a16:creationId xmlns:a16="http://schemas.microsoft.com/office/drawing/2014/main" id="{CC920412-D0F9-6B4F-B880-788D5E11A723}"/>
              </a:ext>
            </a:extLst>
          </p:cNvPr>
          <p:cNvSpPr/>
          <p:nvPr/>
        </p:nvSpPr>
        <p:spPr>
          <a:xfrm>
            <a:off x="7673677" y="269472"/>
            <a:ext cx="3281737" cy="1046851"/>
          </a:xfrm>
          <a:prstGeom prst="roundRect">
            <a:avLst/>
          </a:prstGeom>
          <a:solidFill>
            <a:schemeClr val="bg1"/>
          </a:solidFill>
          <a:ln w="920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>
                <a:solidFill>
                  <a:srgbClr val="002060"/>
                </a:solidFill>
                <a:latin typeface="Comic Sans MS" panose="030F0902030302020204" pitchFamily="66" charset="0"/>
              </a:rPr>
              <a:t>AGREGAR</a:t>
            </a:r>
          </a:p>
          <a:p>
            <a:pPr algn="ctr"/>
            <a:r>
              <a:rPr lang="es-CL" dirty="0">
                <a:solidFill>
                  <a:srgbClr val="002060"/>
                </a:solidFill>
                <a:latin typeface="Comic Sans MS" panose="030F0902030302020204" pitchFamily="66" charset="0"/>
              </a:rPr>
              <a:t>Significa</a:t>
            </a:r>
            <a:r>
              <a:rPr lang="es-CL" sz="1400" dirty="0">
                <a:solidFill>
                  <a:srgbClr val="002060"/>
                </a:solidFill>
                <a:latin typeface="Comic Sans MS" panose="030F0902030302020204" pitchFamily="66" charset="0"/>
              </a:rPr>
              <a:t> </a:t>
            </a:r>
          </a:p>
        </p:txBody>
      </p:sp>
      <p:pic>
        <p:nvPicPr>
          <p:cNvPr id="32" name="Picture 4" descr="Cuadro aislado de ranas y estanque vector gratuito">
            <a:extLst>
              <a:ext uri="{FF2B5EF4-FFF2-40B4-BE49-F238E27FC236}">
                <a16:creationId xmlns:a16="http://schemas.microsoft.com/office/drawing/2014/main" id="{A4C25258-2DAE-E84D-BA35-E22A3F7C39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5F2C01"/>
              </a:clrFrom>
              <a:clrTo>
                <a:srgbClr val="5F2C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726" b="98790" l="3994" r="30831">
                        <a14:foregroundMark x1="21406" y1="44556" x2="21565" y2="44153"/>
                        <a14:foregroundMark x1="19489" y1="44355" x2="22364" y2="47984"/>
                        <a14:foregroundMark x1="25559" y1="40927" x2="25559" y2="40927"/>
                        <a14:foregroundMark x1="28594" y1="44556" x2="28594" y2="44556"/>
                        <a14:foregroundMark x1="30351" y1="45161" x2="30351" y2="45161"/>
                        <a14:foregroundMark x1="25879" y1="41331" x2="25879" y2="41331"/>
                        <a14:foregroundMark x1="22204" y1="48387" x2="23003" y2="42742"/>
                        <a14:foregroundMark x1="28594" y1="44153" x2="28594" y2="44153"/>
                        <a14:foregroundMark x1="27796" y1="43347" x2="30990" y2="45161"/>
                        <a14:foregroundMark x1="22684" y1="48387" x2="22843" y2="44153"/>
                        <a14:foregroundMark x1="29872" y1="45161" x2="29872" y2="45161"/>
                        <a14:foregroundMark x1="15974" y1="67540" x2="15974" y2="67540"/>
                        <a14:foregroundMark x1="23323" y1="46371" x2="23323" y2="46371"/>
                        <a14:foregroundMark x1="21406" y1="46371" x2="21725" y2="46573"/>
                        <a14:foregroundMark x1="21086" y1="44758" x2="22045" y2="46371"/>
                        <a14:foregroundMark x1="28594" y1="98790" x2="28594" y2="987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8" t="38435" r="65630" b="30002"/>
          <a:stretch/>
        </p:blipFill>
        <p:spPr bwMode="auto">
          <a:xfrm>
            <a:off x="-1919186" y="2438123"/>
            <a:ext cx="2091392" cy="161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uadro aislado de ranas y estanque vector gratuito">
            <a:extLst>
              <a:ext uri="{FF2B5EF4-FFF2-40B4-BE49-F238E27FC236}">
                <a16:creationId xmlns:a16="http://schemas.microsoft.com/office/drawing/2014/main" id="{3A6C3386-745C-9644-86E3-289C42500D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5F2C01"/>
              </a:clrFrom>
              <a:clrTo>
                <a:srgbClr val="5F2C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726" b="98790" l="3994" r="30831">
                        <a14:foregroundMark x1="21406" y1="44556" x2="21565" y2="44153"/>
                        <a14:foregroundMark x1="19489" y1="44355" x2="22364" y2="47984"/>
                        <a14:foregroundMark x1="25559" y1="40927" x2="25559" y2="40927"/>
                        <a14:foregroundMark x1="28594" y1="44556" x2="28594" y2="44556"/>
                        <a14:foregroundMark x1="30351" y1="45161" x2="30351" y2="45161"/>
                        <a14:foregroundMark x1="25879" y1="41331" x2="25879" y2="41331"/>
                        <a14:foregroundMark x1="22204" y1="48387" x2="23003" y2="42742"/>
                        <a14:foregroundMark x1="28594" y1="44153" x2="28594" y2="44153"/>
                        <a14:foregroundMark x1="27796" y1="43347" x2="30990" y2="45161"/>
                        <a14:foregroundMark x1="22684" y1="48387" x2="22843" y2="44153"/>
                        <a14:foregroundMark x1="29872" y1="45161" x2="29872" y2="45161"/>
                        <a14:foregroundMark x1="15974" y1="67540" x2="15974" y2="67540"/>
                        <a14:foregroundMark x1="23323" y1="46371" x2="23323" y2="46371"/>
                        <a14:foregroundMark x1="21406" y1="46371" x2="21725" y2="46573"/>
                        <a14:foregroundMark x1="21086" y1="44758" x2="22045" y2="46371"/>
                        <a14:foregroundMark x1="28594" y1="98790" x2="28594" y2="987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8" t="38435" r="65630" b="30002"/>
          <a:stretch/>
        </p:blipFill>
        <p:spPr bwMode="auto">
          <a:xfrm>
            <a:off x="-2033889" y="4268455"/>
            <a:ext cx="2151119" cy="1662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Cuadro aislado de ranas y estanque vector gratuito">
            <a:extLst>
              <a:ext uri="{FF2B5EF4-FFF2-40B4-BE49-F238E27FC236}">
                <a16:creationId xmlns:a16="http://schemas.microsoft.com/office/drawing/2014/main" id="{9FBFA5F2-53AA-9C4E-B0B4-9FD5322EE3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5F2C01"/>
              </a:clrFrom>
              <a:clrTo>
                <a:srgbClr val="5F2C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726" b="98790" l="3994" r="30831">
                        <a14:foregroundMark x1="21406" y1="44556" x2="21565" y2="44153"/>
                        <a14:foregroundMark x1="19489" y1="44355" x2="22364" y2="47984"/>
                        <a14:foregroundMark x1="25559" y1="40927" x2="25559" y2="40927"/>
                        <a14:foregroundMark x1="28594" y1="44556" x2="28594" y2="44556"/>
                        <a14:foregroundMark x1="30351" y1="45161" x2="30351" y2="45161"/>
                        <a14:foregroundMark x1="25879" y1="41331" x2="25879" y2="41331"/>
                        <a14:foregroundMark x1="22204" y1="48387" x2="23003" y2="42742"/>
                        <a14:foregroundMark x1="28594" y1="44153" x2="28594" y2="44153"/>
                        <a14:foregroundMark x1="27796" y1="43347" x2="30990" y2="45161"/>
                        <a14:foregroundMark x1="22684" y1="48387" x2="22843" y2="44153"/>
                        <a14:foregroundMark x1="29872" y1="45161" x2="29872" y2="45161"/>
                        <a14:foregroundMark x1="15974" y1="67540" x2="15974" y2="67540"/>
                        <a14:foregroundMark x1="23323" y1="46371" x2="23323" y2="46371"/>
                        <a14:foregroundMark x1="21406" y1="46371" x2="21725" y2="46573"/>
                        <a14:foregroundMark x1="21086" y1="44758" x2="22045" y2="46371"/>
                        <a14:foregroundMark x1="28594" y1="98790" x2="28594" y2="987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8" t="38435" r="65630" b="30002"/>
          <a:stretch/>
        </p:blipFill>
        <p:spPr bwMode="auto">
          <a:xfrm>
            <a:off x="9314546" y="3964152"/>
            <a:ext cx="2091392" cy="161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Cuadro aislado de ranas y estanque vector gratuito">
            <a:extLst>
              <a:ext uri="{FF2B5EF4-FFF2-40B4-BE49-F238E27FC236}">
                <a16:creationId xmlns:a16="http://schemas.microsoft.com/office/drawing/2014/main" id="{CA900629-42F0-704B-815F-E3839F8BDC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5F2C01"/>
              </a:clrFrom>
              <a:clrTo>
                <a:srgbClr val="5F2C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726" b="98790" l="3994" r="30831">
                        <a14:foregroundMark x1="21406" y1="44556" x2="21565" y2="44153"/>
                        <a14:foregroundMark x1="19489" y1="44355" x2="22364" y2="47984"/>
                        <a14:foregroundMark x1="25559" y1="40927" x2="25559" y2="40927"/>
                        <a14:foregroundMark x1="28594" y1="44556" x2="28594" y2="44556"/>
                        <a14:foregroundMark x1="30351" y1="45161" x2="30351" y2="45161"/>
                        <a14:foregroundMark x1="25879" y1="41331" x2="25879" y2="41331"/>
                        <a14:foregroundMark x1="22204" y1="48387" x2="23003" y2="42742"/>
                        <a14:foregroundMark x1="28594" y1="44153" x2="28594" y2="44153"/>
                        <a14:foregroundMark x1="27796" y1="43347" x2="30990" y2="45161"/>
                        <a14:foregroundMark x1="22684" y1="48387" x2="22843" y2="44153"/>
                        <a14:foregroundMark x1="29872" y1="45161" x2="29872" y2="45161"/>
                        <a14:foregroundMark x1="15974" y1="67540" x2="15974" y2="67540"/>
                        <a14:foregroundMark x1="23323" y1="46371" x2="23323" y2="46371"/>
                        <a14:foregroundMark x1="21406" y1="46371" x2="21725" y2="46573"/>
                        <a14:foregroundMark x1="21086" y1="44758" x2="22045" y2="46371"/>
                        <a14:foregroundMark x1="28594" y1="98790" x2="28594" y2="987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8" t="38435" r="65630" b="30002"/>
          <a:stretch/>
        </p:blipFill>
        <p:spPr bwMode="auto">
          <a:xfrm flipH="1">
            <a:off x="2442608" y="4020470"/>
            <a:ext cx="2091392" cy="161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Cuadro aislado de ranas y estanque vector gratuito">
            <a:extLst>
              <a:ext uri="{FF2B5EF4-FFF2-40B4-BE49-F238E27FC236}">
                <a16:creationId xmlns:a16="http://schemas.microsoft.com/office/drawing/2014/main" id="{CD34349F-5FE8-B54B-9134-7B99BBB19D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5F2C01"/>
              </a:clrFrom>
              <a:clrTo>
                <a:srgbClr val="5F2C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726" b="98790" l="3994" r="30831">
                        <a14:foregroundMark x1="21406" y1="44556" x2="21565" y2="44153"/>
                        <a14:foregroundMark x1="19489" y1="44355" x2="22364" y2="47984"/>
                        <a14:foregroundMark x1="25559" y1="40927" x2="25559" y2="40927"/>
                        <a14:foregroundMark x1="28594" y1="44556" x2="28594" y2="44556"/>
                        <a14:foregroundMark x1="30351" y1="45161" x2="30351" y2="45161"/>
                        <a14:foregroundMark x1="25879" y1="41331" x2="25879" y2="41331"/>
                        <a14:foregroundMark x1="22204" y1="48387" x2="23003" y2="42742"/>
                        <a14:foregroundMark x1="28594" y1="44153" x2="28594" y2="44153"/>
                        <a14:foregroundMark x1="27796" y1="43347" x2="30990" y2="45161"/>
                        <a14:foregroundMark x1="22684" y1="48387" x2="22843" y2="44153"/>
                        <a14:foregroundMark x1="29872" y1="45161" x2="29872" y2="45161"/>
                        <a14:foregroundMark x1="15974" y1="67540" x2="15974" y2="67540"/>
                        <a14:foregroundMark x1="23323" y1="46371" x2="23323" y2="46371"/>
                        <a14:foregroundMark x1="21406" y1="46371" x2="21725" y2="46573"/>
                        <a14:foregroundMark x1="21086" y1="44758" x2="22045" y2="46371"/>
                        <a14:foregroundMark x1="28594" y1="98790" x2="28594" y2="987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8" t="38435" r="65630" b="30002"/>
          <a:stretch/>
        </p:blipFill>
        <p:spPr bwMode="auto">
          <a:xfrm flipH="1">
            <a:off x="12192000" y="3176341"/>
            <a:ext cx="2783304" cy="161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4D93C08F-3587-9641-8C41-B26144A2E44B}"/>
              </a:ext>
            </a:extLst>
          </p:cNvPr>
          <p:cNvSpPr/>
          <p:nvPr/>
        </p:nvSpPr>
        <p:spPr>
          <a:xfrm>
            <a:off x="6651889" y="1612187"/>
            <a:ext cx="2091392" cy="953908"/>
          </a:xfrm>
          <a:prstGeom prst="roundRect">
            <a:avLst/>
          </a:prstGeom>
          <a:solidFill>
            <a:schemeClr val="bg1"/>
          </a:solidFill>
          <a:ln w="920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>
                <a:solidFill>
                  <a:srgbClr val="002060"/>
                </a:solidFill>
                <a:latin typeface="Comic Sans MS" panose="030F0902030302020204" pitchFamily="66" charset="0"/>
              </a:rPr>
              <a:t>Unir  </a:t>
            </a:r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51B2D6E1-41A4-984B-81D0-2369001CE39B}"/>
              </a:ext>
            </a:extLst>
          </p:cNvPr>
          <p:cNvSpPr/>
          <p:nvPr/>
        </p:nvSpPr>
        <p:spPr>
          <a:xfrm>
            <a:off x="9332710" y="1583493"/>
            <a:ext cx="2659512" cy="953908"/>
          </a:xfrm>
          <a:prstGeom prst="roundRect">
            <a:avLst/>
          </a:prstGeom>
          <a:solidFill>
            <a:schemeClr val="bg1"/>
          </a:solidFill>
          <a:ln w="920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>
                <a:solidFill>
                  <a:srgbClr val="002060"/>
                </a:solidFill>
                <a:latin typeface="Comic Sans MS" panose="030F0902030302020204" pitchFamily="66" charset="0"/>
              </a:rPr>
              <a:t>Juntar  </a:t>
            </a:r>
          </a:p>
        </p:txBody>
      </p:sp>
    </p:spTree>
    <p:extLst>
      <p:ext uri="{BB962C8B-B14F-4D97-AF65-F5344CB8AC3E}">
        <p14:creationId xmlns:p14="http://schemas.microsoft.com/office/powerpoint/2010/main" val="281178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0.09676 C 0.01289 -0.09676 -0.00261 -0.09676 0.01601 -0.09676 C 0.02018 -0.09676 0.02434 -0.09676 0.02864 -0.09676 C 0.02968 -0.09676 0.03046 -0.09676 0.03125 -0.09676 C 0.0332 -0.09676 0.03489 -0.09421 0.03684 -0.09421 C 0.03802 -0.09421 0.03893 -0.0912 0.04049 -0.0912 L 0.04309 -0.0912 C 0.04414 -0.08796 0.04466 -0.08796 0.04596 -0.08796 C 0.04687 -0.08796 0.04843 -0.08519 0.04947 -0.08519 C 0.05143 -0.08519 0.05312 -0.08218 0.05481 -0.08218 C 0.05546 -0.08218 0.05625 -0.08218 0.05677 -0.07917 C 0.05768 -0.07917 0.05872 -0.07917 0.05963 -0.07616 C 0.06679 -0.07014 0.06054 -0.07616 0.06497 -0.07315 C 0.06601 -0.07315 0.06679 -0.07014 0.06783 -0.07014 C 0.06809 -0.07014 0.06822 -0.07014 0.06875 -0.06713 C 0.06979 -0.06713 0.07174 -0.06435 0.07239 -0.06435 C 0.07265 -0.06435 0.07304 -0.06435 0.07317 -0.06134 C 0.07356 -0.06134 0.07369 -0.06134 0.07408 -0.05833 C 0.0746 -0.05833 0.07539 -0.05833 0.07578 -0.05833 C 0.07773 -0.05232 0.07812 -0.05232 0.07942 -0.04931 C 0.08281 -0.04028 0.0802 -0.0463 0.0832 -0.03727 L 0.08411 -0.03426 C 0.0845 -0.02847 0.08398 -0.02245 0.08502 -0.01644 C 0.08528 -0.01644 0.08619 -0.01944 0.08671 -0.01944 C 0.08737 -0.01944 0.0875 -0.02245 0.08789 -0.02245 C 0.08893 -0.02546 0.09062 -0.02847 0.09244 -0.02847 C 0.09309 -0.03148 0.09375 -0.03148 0.09427 -0.03148 C 0.09479 -0.03148 0.0957 -0.03148 0.09609 -0.03426 C 0.097 -0.03426 0.09765 -0.03426 0.09882 -0.03426 C 0.10104 -0.03727 0.1039 -0.03727 0.10625 -0.04028 L 0.11067 -0.04329 L 0.11432 -0.0463 C 0.11562 -0.0463 0.11666 -0.0463 0.11809 -0.04931 C 0.12044 -0.04931 0.12291 -0.04931 0.12552 -0.04931 C 0.12695 -0.05232 0.12851 -0.05232 0.13007 -0.05232 C 0.13255 -0.05232 0.13489 -0.05232 0.13737 -0.05232 L 0.14388 -0.05232 C 0.14479 -0.05232 0.1457 -0.05532 0.14661 -0.05532 C 0.16224 -0.05532 0.15989 -0.05532 0.16862 -0.05232 C 0.16953 -0.05232 0.17044 -0.05232 0.17122 -0.05232 C 0.17252 -0.04931 0.17356 -0.04931 0.17513 -0.04931 C 0.17669 -0.04931 0.17825 -0.04931 0.17968 -0.04931 C 0.18033 -0.0463 0.18085 -0.0463 0.18151 -0.0463 C 0.18255 -0.0463 0.18385 -0.0463 0.18515 -0.0463 C 0.18867 -0.04329 0.1901 -0.04329 0.19335 -0.04329 C 0.19531 -0.04329 0.19713 -0.04028 0.19895 -0.04028 C 0.20104 -0.04028 0.20208 -0.04028 0.20364 -0.03727 C 0.20807 -0.03426 0.20273 -0.03727 0.20716 -0.03426 L 0.20911 -0.03148 L 0.21015 -0.02847 C 0.21354 -0.03148 0.21575 -0.03148 0.21822 -0.03426 C 0.2194 -0.03426 0.22031 -0.03727 0.222 -0.03727 C 0.22382 -0.04028 0.22513 -0.04028 0.22747 -0.04028 C 0.22838 -0.04329 0.22942 -0.04329 0.2302 -0.04329 C 0.23138 -0.04329 0.23268 -0.04329 0.23398 -0.0463 C 0.23424 -0.0463 0.24531 -0.05232 0.24674 -0.05232 L 0.25221 -0.05232 L 0.25494 -0.05532 C 0.26028 -0.05232 0.26627 -0.05532 0.27148 -0.05232 C 0.27291 -0.05232 0.27395 -0.05232 0.27526 -0.05232 C 0.27734 -0.05232 0.27929 -0.05232 0.28177 -0.04931 C 0.28268 -0.04931 0.28359 -0.04931 0.2845 -0.04931 C 0.28541 -0.04931 0.28606 -0.04931 0.2871 -0.04931 C 0.28932 -0.04931 0.29231 -0.04931 0.29453 -0.0463 C 0.29713 -0.0463 0.2996 -0.0463 0.30182 -0.04329 C 0.30572 -0.04329 0.30364 -0.04329 0.30833 -0.04329 C 0.31067 -0.04028 0.31458 -0.03727 0.31562 -0.03426 C 0.31601 -0.03426 0.31614 -0.03426 0.31666 -0.03426 C 0.31757 -0.03148 0.32031 -0.02847 0.32031 -0.02546 C 0.322 -0.02546 0.32031 -0.02847 0.322 -0.03148 C 0.32278 -0.03148 0.32421 -0.03426 0.32578 -0.03426 C 0.32708 -0.03426 0.32838 -0.03426 0.32955 -0.03426 C 0.33333 -0.03727 0.33164 -0.03727 0.33684 -0.04028 C 0.33776 -0.04028 0.3388 -0.04028 0.33958 -0.04028 C 0.34739 -0.04329 0.33958 -0.04028 0.34583 -0.04329 C 0.34674 -0.04329 0.34752 -0.04329 0.34882 -0.04329 C 0.35091 -0.0463 0.35286 -0.0463 0.3552 -0.0463 C 0.35612 -0.0463 0.3569 -0.0463 0.35781 -0.04931 C 0.35898 -0.04931 0.36523 -0.04931 0.36601 -0.04931 C 0.37591 -0.04931 0.3858 -0.04931 0.39557 -0.04931 C 0.39817 -0.04931 0.4026 -0.0463 0.4039 -0.0463 C 0.41184 -0.04028 0.40182 -0.0463 0.4095 -0.04329 C 0.41041 -0.04329 0.41132 -0.04329 0.4121 -0.04329 C 0.41445 -0.04028 0.41367 -0.04028 0.41666 -0.04028 C 0.4177 -0.04028 0.41927 -0.04028 0.42044 -0.04028 C 0.42369 -0.03727 0.42148 -0.03727 0.4276 -0.03727 L 0.4276 -0.03426 L 0.43033 -0.03426 C 0.43099 -0.03426 0.43164 -0.03426 0.43229 -0.03426 C 0.43372 -0.03148 0.43476 -0.03148 0.4371 -0.03148 C 0.43763 -0.02847 0.43815 -0.02847 0.43867 -0.02847 C 0.43984 -0.02546 0.44023 -0.02546 0.44049 -0.02245 C 0.44596 -0.02546 0.43815 -0.02245 0.44518 -0.02546 C 0.4483 -0.02847 0.44869 -0.02847 0.45338 -0.02847 L 0.45898 -0.03148 C 0.45989 -0.03148 0.4608 -0.03148 0.46171 -0.03148 C 0.46263 -0.03148 0.46341 -0.03148 0.46432 -0.03426 C 0.46588 -0.03426 0.46979 -0.03426 0.47083 -0.03426 C 0.47695 -0.03727 0.4733 -0.03426 0.4819 -0.03727 L 0.48554 -0.03727 C 0.49114 -0.03727 0.49674 -0.03727 0.50208 -0.03727 C 0.5039 -0.03727 0.50572 -0.03727 0.50768 -0.03426 C 0.51054 -0.03426 0.51054 -0.03148 0.51315 -0.03426 C 0.51953 -0.03148 0.50937 -0.03426 0.51757 -0.03148 C 0.52044 -0.02847 0.51914 -0.02847 0.52135 -0.02546 L 0.52226 -0.02245 L 0.52356 -0.02245 L 0.52226 -0.01019 " pathEditMode="relative" rAng="0" ptsTypes="AAAAAAAAAAAAAAAAAAAAAAAAAAAAAAAAAAAAAAAAAAAAAAAAAAAAAAAAAAAAAAAAAAAAAAAAAAAAAAAAAAAAAAAAAAAAAAAAAAAAAAAAAAAA">
                                      <p:cBhvr>
                                        <p:cTn id="14" dur="6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72" y="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0.09514 C 0.01211 -0.09398 -0.00247 -0.09514 0.01498 -0.09514 C 0.01875 -0.09514 0.02279 -0.09514 0.0267 -0.09514 C 0.02761 -0.09514 0.02852 -0.09514 0.02917 -0.09398 C 0.03112 -0.09213 0.03269 -0.08982 0.03438 -0.08796 C 0.03555 -0.08611 0.03646 -0.08357 0.03776 -0.08357 L 0.04037 -0.08171 C 0.04128 -0.08056 0.04193 -0.07801 0.0431 -0.07685 C 0.04401 -0.07616 0.04545 -0.07546 0.04636 -0.07315 C 0.04831 -0.07199 0.04974 -0.06875 0.05144 -0.06759 C 0.05209 -0.06644 0.05287 -0.06505 0.05313 -0.06458 C 0.05404 -0.06273 0.05508 -0.06019 0.05586 -0.05949 C 0.06276 -0.04537 0.05664 -0.05718 0.06107 -0.05093 C 0.06198 -0.04908 0.06276 -0.04792 0.06355 -0.04537 C 0.06394 -0.04491 0.0642 -0.04421 0.06446 -0.04306 C 0.06563 -0.04051 0.06732 -0.03866 0.0681 -0.03611 C 0.06823 -0.03426 0.06849 -0.0331 0.06862 -0.03241 C 0.06901 -0.03056 0.06914 -0.02894 0.06954 -0.02824 C 0.06993 -0.02639 0.07084 -0.0257 0.07123 -0.02338 C 0.07305 -0.01783 0.07344 -0.01343 0.07461 -0.00741 C 0.07774 0.00741 0.07526 -0.00671 0.07813 0.0125 L 0.07865 0.01782 C 0.07917 0.02847 0.07852 0.0375 0.07969 0.04815 C 0.07982 0.0493 0.08073 0.04444 0.08112 0.04259 C 0.08191 0.04074 0.08191 0.03889 0.0823 0.0375 C 0.08295 0.03333 0.0849 0.02847 0.08646 0.02477 C 0.08711 0.02338 0.08776 0.02292 0.08803 0.02153 C 0.08894 0.02037 0.08959 0.02037 0.08998 0.01921 C 0.09089 0.01782 0.09154 0.01551 0.09258 0.01481 C 0.09467 0.0125 0.09727 0.00995 0.09922 0.00741 L 0.10365 0.00139 L 0.10717 -0.00185 C 0.10821 -0.00417 0.10938 -0.00671 0.11068 -0.00741 C 0.1129 -0.00857 0.11485 -0.01088 0.11758 -0.01227 C 0.11888 -0.01227 0.12032 -0.01273 0.12175 -0.01273 C 0.12435 -0.01343 0.12631 -0.01458 0.12878 -0.01528 L 0.13477 -0.01644 C 0.13568 -0.01644 0.13633 -0.01783 0.13724 -0.01783 C 0.15183 -0.01783 0.14948 -0.01783 0.15769 -0.01528 C 0.15886 -0.01458 0.15964 -0.01343 0.16029 -0.01273 C 0.16159 -0.01227 0.16263 -0.00972 0.16394 -0.00972 C 0.16537 -0.00857 0.16667 -0.00857 0.16823 -0.00741 C 0.16888 -0.00671 0.16915 -0.00602 0.17006 -0.00486 C 0.17097 -0.00417 0.17214 -0.00301 0.17331 -0.00185 C 0.17683 -0.00046 0.17813 -0.00046 0.18112 0.00139 C 0.18295 0.0044 0.18451 0.00509 0.1862 0.00694 C 0.18829 0.00879 0.18894 0.00879 0.19089 0.01111 C 0.19493 0.01782 0.18998 0.01111 0.19401 0.01667 L 0.19584 0.02338 L 0.19662 0.02708 C 0.19987 0.02477 0.20196 0.02292 0.2043 0.01782 C 0.20547 0.01551 0.20638 0.01296 0.20782 0.01111 C 0.20964 0.00879 0.21107 0.00625 0.2129 0.0044 C 0.21368 0.0044 0.21485 0.00324 0.2155 0.00139 C 0.21667 0.00069 0.21771 -0.00116 0.21888 -0.00185 C 0.21928 -0.00301 0.22956 -0.01343 0.23099 -0.01343 L 0.23607 -0.01644 L 0.23868 -0.01783 C 0.24375 -0.01783 0.24909 -0.01783 0.25404 -0.01644 C 0.2556 -0.01644 0.25665 -0.01458 0.25756 -0.01343 C 0.25977 -0.01273 0.26159 -0.01273 0.26381 -0.01227 C 0.26472 -0.01227 0.2655 -0.01088 0.26615 -0.00972 C 0.26732 -0.00972 0.26771 -0.00972 0.26875 -0.00857 C 0.27097 -0.00741 0.27383 -0.00741 0.27579 -0.00602 C 0.27813 -0.00417 0.28047 -0.00301 0.28269 -0.00116 C 0.2862 0.00139 0.28438 0.00069 0.28868 0.00324 C 0.29089 0.00625 0.29454 0.00995 0.29558 0.01481 C 0.29584 0.01551 0.2961 0.01667 0.29649 0.01782 C 0.2974 0.02037 0.3 0.02477 0.3 0.02523 C 0.30157 0.03217 0.3 0.02708 0.30157 0.02292 C 0.30222 0.02106 0.30378 0.01921 0.30508 0.01782 C 0.30599 0.01667 0.30769 0.01551 0.3086 0.01481 C 0.31211 0.00995 0.31055 0.00995 0.3155 0.00694 C 0.31615 0.00625 0.31719 0.00625 0.31797 0.00625 C 0.3254 0.00139 0.31797 0.00509 0.32383 0.00139 C 0.32487 0.00069 0.32553 -0.00046 0.3267 -0.00116 C 0.32852 -0.00301 0.33021 -0.00417 0.33269 -0.00486 C 0.33347 -0.00602 0.33412 -0.00671 0.33529 -0.00741 C 0.33607 -0.00741 0.34206 -0.00972 0.34297 -0.00972 C 0.35222 -0.00972 0.3612 -0.00972 0.37045 -0.00857 C 0.37292 -0.00857 0.37709 -0.00417 0.37826 -0.00185 C 0.38568 0.0044 0.37605 -0.00417 0.38347 0.00069 C 0.38425 0.00139 0.38516 0.00185 0.38581 0.00324 C 0.38816 0.00625 0.3875 0.00625 0.39037 0.00741 C 0.39128 0.00879 0.39271 0.00879 0.39362 0.00879 C 0.39649 0.01296 0.39467 0.00995 0.40053 0.01296 L 0.40053 0.01366 L 0.40326 0.01551 C 0.40352 0.01667 0.40417 0.01782 0.40482 0.01921 C 0.40612 0.02153 0.40717 0.02153 0.40925 0.02338 C 0.40938 0.02477 0.41042 0.02662 0.41094 0.02708 C 0.41172 0.02963 0.41224 0.03518 0.41276 0.0375 C 0.41758 0.03079 0.41042 0.04004 0.41693 0.03264 C 0.4198 0.02963 0.42019 0.02708 0.42461 0.02477 L 0.42969 0.02292 C 0.4306 0.02153 0.43165 0.02153 0.4323 0.02153 C 0.43334 0.02106 0.43399 0.02037 0.4349 0.01921 C 0.4362 0.01782 0.43985 0.01782 0.44102 0.01667 C 0.44675 0.01296 0.4431 0.01481 0.45131 0.0125 L 0.45456 0.01111 C 0.45977 0.01111 0.46511 0.01111 0.47032 0.0125 C 0.47188 0.0125 0.4737 0.01366 0.47553 0.01481 C 0.47813 0.01551 0.47813 0.01667 0.48073 0.01782 C 0.48659 0.02477 0.47683 0.01551 0.48464 0.02292 C 0.4875 0.02847 0.4862 0.02477 0.48816 0.03264 L 0.48894 0.03634 L 0.49024 0.04004 L 0.48894 0.05741 " pathEditMode="relative" rAng="0" ptsTypes="AAAAAAAAAAAAAAAAAAAAAAAAAAAAAAAAAAAAAAAAAAAAAAAAAAAAAAAAAAAAAAAAAAAAAAAAAAAAAAAAAAAAAAAAAAAAAAAAAAAAAAAAAAAA">
                                      <p:cBhvr>
                                        <p:cTn id="18" dur="6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05" y="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C -0.01328 1.48148E-6 0.00274 1.48148E-6 -0.01653 1.48148E-6 C -0.0207 1.48148E-6 -0.02513 1.48148E-6 -0.02955 1.48148E-6 C -0.0306 1.48148E-6 -0.03151 1.48148E-6 -0.03229 1.48148E-6 C -0.03437 1.48148E-6 -0.0362 0.01065 -0.03802 0.01065 C -0.03919 0.01065 -0.0401 0.02153 -0.04179 0.02153 L -0.04453 0.02153 C -0.0457 0.03241 -0.04622 0.03241 -0.04752 0.03241 C -0.04843 0.03241 -0.05013 0.04305 -0.05117 0.04305 C -0.05312 0.04305 -0.05482 0.05393 -0.05664 0.05393 C -0.05729 0.05393 -0.05807 0.05393 -0.05872 0.06481 C -0.05963 0.06481 -0.06067 0.06481 -0.06159 0.07569 C -0.06914 0.09722 -0.0625 0.07569 -0.06732 0.08634 C -0.06836 0.08634 -0.06914 0.09722 -0.07018 0.09722 C -0.07044 0.09722 -0.07057 0.09722 -0.07109 0.1081 C -0.07226 0.1081 -0.07422 0.11875 -0.075 0.11875 C -0.07526 0.11875 -0.07565 0.11875 -0.07578 0.12963 C -0.0763 0.12963 -0.07643 0.12963 -0.07682 0.14051 C -0.07734 0.14051 -0.07825 0.14051 -0.07864 0.14051 C -0.08073 0.16204 -0.08112 0.16204 -0.08242 0.17292 C -0.08593 0.20532 -0.0832 0.18379 -0.08633 0.2162 L -0.08724 0.22708 C -0.08763 0.24861 -0.08711 0.27037 -0.08815 0.2919 C -0.08841 0.2919 -0.08945 0.28102 -0.0901 0.28102 C -0.09062 0.28102 -0.09075 0.27037 -0.09114 0.27037 C -0.09218 0.25949 -0.09388 0.24861 -0.09583 0.24861 C -0.09648 0.23773 -0.09713 0.23773 -0.09765 0.23773 C -0.09817 0.23773 -0.09922 0.23773 -0.09974 0.22708 C -0.10065 0.22708 -0.1013 0.22708 -0.10247 0.22708 C -0.10482 0.2162 -0.10781 0.2162 -0.11002 0.20532 L -0.11471 0.19467 L -0.11849 0.18379 C -0.11979 0.18379 -0.12083 0.18379 -0.12252 0.17292 C -0.12487 0.17292 -0.12734 0.17292 -0.13008 0.17292 C -0.13151 0.16204 -0.1332 0.16204 -0.13489 0.16204 C -0.13737 0.16204 -0.13984 0.16204 -0.14232 0.16204 L -0.14909 0.16204 C -0.15 0.16204 -0.15091 0.15139 -0.15182 0.15139 C -0.1681 0.15139 -0.16549 0.15139 -0.17461 0.16204 C -0.17565 0.16204 -0.17656 0.16204 -0.17747 0.16204 C -0.17877 0.17292 -0.17995 0.17292 -0.18138 0.17292 C -0.18294 0.17292 -0.18463 0.17292 -0.18607 0.17292 C -0.18672 0.18379 -0.18724 0.18379 -0.18789 0.18379 C -0.18919 0.18379 -0.19049 0.18379 -0.19179 0.18379 C -0.19544 0.19467 -0.19687 0.19467 -0.20026 0.19467 C -0.20234 0.19467 -0.20416 0.20532 -0.20612 0.20532 C -0.2082 0.20532 -0.20924 0.20532 -0.21107 0.2162 C -0.21562 0.22708 -0.20989 0.2162 -0.21458 0.22708 L -0.21666 0.23773 L -0.21758 0.24861 C -0.22109 0.23773 -0.22343 0.23773 -0.22604 0.22708 C -0.22721 0.22708 -0.22812 0.2162 -0.22995 0.2162 C -0.23177 0.20532 -0.23333 0.20532 -0.23554 0.20532 C -0.23646 0.19467 -0.23763 0.19467 -0.23841 0.19467 C -0.23958 0.19467 -0.24088 0.19467 -0.24232 0.18379 C -0.24258 0.18379 -0.2539 0.16204 -0.2556 0.16204 L -0.2612 0.16204 L -0.26393 0.15139 C -0.26966 0.16204 -0.27565 0.15139 -0.28112 0.16204 C -0.28268 0.16204 -0.28372 0.16204 -0.28502 0.16204 C -0.28724 0.16204 -0.28919 0.16204 -0.29179 0.17292 C -0.29271 0.17292 -0.29362 0.17292 -0.29453 0.17292 C -0.29544 0.17292 -0.29622 0.17292 -0.29726 0.17292 C -0.29961 0.17292 -0.30273 0.17292 -0.30508 0.18379 C -0.30755 0.18379 -0.31028 0.18379 -0.3125 0.19467 C -0.31653 0.19467 -0.31445 0.19467 -0.31927 0.19467 C -0.32174 0.20532 -0.32565 0.2162 -0.32669 0.22708 C -0.32721 0.22708 -0.32734 0.22708 -0.32786 0.22708 C -0.32877 0.23773 -0.33164 0.24861 -0.33164 0.25949 C -0.33346 0.25949 -0.33164 0.24861 -0.33346 0.23773 C -0.33424 0.23773 -0.33567 0.22708 -0.33737 0.22708 C -0.33867 0.22708 -0.33997 0.22708 -0.34127 0.22708 C -0.34518 0.2162 -0.34336 0.2162 -0.3487 0.20532 C -0.34974 0.20532 -0.35078 0.20532 -0.35156 0.20532 C -0.35976 0.19467 -0.35156 0.20532 -0.35807 0.19467 C -0.35911 0.19467 -0.35989 0.19467 -0.3612 0.19467 C -0.36328 0.18379 -0.36536 0.18379 -0.36784 0.18379 C -0.36875 0.18379 -0.36953 0.18379 -0.37044 0.17292 C -0.37161 0.17292 -0.37825 0.17292 -0.37903 0.17292 C -0.38919 0.17292 -0.39948 0.17292 -0.40963 0.17292 C -0.41237 0.17292 -0.41679 0.18379 -0.4181 0.18379 C -0.42643 0.20532 -0.41588 0.18379 -0.42396 0.19467 C -0.42487 0.19467 -0.42591 0.19467 -0.42669 0.19467 C -0.42903 0.20532 -0.42825 0.20532 -0.43151 0.20532 C -0.43255 0.20532 -0.43398 0.20532 -0.43528 0.20532 C -0.43854 0.2162 -0.43633 0.2162 -0.44271 0.2162 L -0.44271 0.22708 L -0.44557 0.22708 C -0.44622 0.22708 -0.44687 0.22708 -0.44752 0.22708 C -0.44909 0.23773 -0.45013 0.23773 -0.45247 0.23773 C -0.45299 0.24861 -0.45364 0.24861 -0.45416 0.24861 C -0.45534 0.25949 -0.45573 0.25949 -0.45599 0.27037 C -0.46172 0.25949 -0.45364 0.27037 -0.4608 0.25949 C -0.46406 0.24861 -0.46458 0.24861 -0.4694 0.24861 L -0.47513 0.23773 C -0.47617 0.23773 -0.47708 0.23773 -0.47799 0.23773 C -0.4789 0.23773 -0.47982 0.23773 -0.48073 0.22708 C -0.48229 0.22708 -0.48633 0.22708 -0.4875 0.22708 C -0.49375 0.2162 -0.48997 0.22708 -0.49896 0.2162 L -0.50273 0.2162 C -0.50833 0.2162 -0.51419 0.2162 -0.51992 0.2162 C -0.52174 0.2162 -0.52357 0.2162 -0.52552 0.22708 C -0.52851 0.22708 -0.52851 0.23773 -0.53125 0.22708 C -0.53789 0.23773 -0.52721 0.22708 -0.5358 0.23773 C -0.5388 0.24861 -0.5375 0.24861 -0.53971 0.25949 L -0.54062 0.27037 L -0.54179 0.27037 L -0.54062 0.31366 " pathEditMode="relative" rAng="0" ptsTypes="AAAAAAAAAAAAAAAAAAAAAAAAAAAAAAAAAAAAAAAAAAAAAAAAAAAAAAAAAAAAAAAAAAAAAAAAAAAAAAAAAAAAAAAAAAAAAAAAAAAAAAAAAAAA">
                                      <p:cBhvr>
                                        <p:cTn id="22" dur="6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96" y="15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owerpoint background image - Google Slides Themes">
            <a:extLst>
              <a:ext uri="{FF2B5EF4-FFF2-40B4-BE49-F238E27FC236}">
                <a16:creationId xmlns:a16="http://schemas.microsoft.com/office/drawing/2014/main" id="{204A2B3B-C6F2-594D-8092-B472F60E9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47B8F82A-17D7-4E4D-A9FA-56826F3CFB62}"/>
              </a:ext>
            </a:extLst>
          </p:cNvPr>
          <p:cNvSpPr/>
          <p:nvPr/>
        </p:nvSpPr>
        <p:spPr>
          <a:xfrm>
            <a:off x="62702" y="5754856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3465CD7F-29C9-8244-9043-C10663634E2A}"/>
              </a:ext>
            </a:extLst>
          </p:cNvPr>
          <p:cNvSpPr/>
          <p:nvPr/>
        </p:nvSpPr>
        <p:spPr>
          <a:xfrm>
            <a:off x="1280728" y="5300002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1EA11406-2456-D04F-BECD-BF5C4C900154}"/>
              </a:ext>
            </a:extLst>
          </p:cNvPr>
          <p:cNvSpPr/>
          <p:nvPr/>
        </p:nvSpPr>
        <p:spPr>
          <a:xfrm>
            <a:off x="2506957" y="4758396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41CEC411-D5D9-B042-B080-E92D5C215A05}"/>
              </a:ext>
            </a:extLst>
          </p:cNvPr>
          <p:cNvSpPr/>
          <p:nvPr/>
        </p:nvSpPr>
        <p:spPr>
          <a:xfrm>
            <a:off x="3727907" y="4411392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ADBD8CB2-BB1B-3641-A315-6F29DADE53EB}"/>
              </a:ext>
            </a:extLst>
          </p:cNvPr>
          <p:cNvSpPr/>
          <p:nvPr/>
        </p:nvSpPr>
        <p:spPr>
          <a:xfrm>
            <a:off x="4904908" y="4072595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529A6AC-D036-4142-BBB3-20A42275CF0C}"/>
              </a:ext>
            </a:extLst>
          </p:cNvPr>
          <p:cNvSpPr/>
          <p:nvPr/>
        </p:nvSpPr>
        <p:spPr>
          <a:xfrm>
            <a:off x="6132320" y="3530989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F5A5B9CC-4B8A-F64A-90F6-BA2E31D64B1E}"/>
              </a:ext>
            </a:extLst>
          </p:cNvPr>
          <p:cNvSpPr/>
          <p:nvPr/>
        </p:nvSpPr>
        <p:spPr>
          <a:xfrm>
            <a:off x="7309321" y="3133578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93CA80E1-94F2-774D-B18F-587E91FF07F2}"/>
              </a:ext>
            </a:extLst>
          </p:cNvPr>
          <p:cNvSpPr/>
          <p:nvPr/>
        </p:nvSpPr>
        <p:spPr>
          <a:xfrm>
            <a:off x="8529990" y="2591972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B7DFD8FE-8611-E449-9769-EB4F85DEDF9C}"/>
              </a:ext>
            </a:extLst>
          </p:cNvPr>
          <p:cNvSpPr/>
          <p:nvPr/>
        </p:nvSpPr>
        <p:spPr>
          <a:xfrm>
            <a:off x="9750660" y="2050366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647228CD-3686-5A46-B2B9-72F479238948}"/>
              </a:ext>
            </a:extLst>
          </p:cNvPr>
          <p:cNvSpPr/>
          <p:nvPr/>
        </p:nvSpPr>
        <p:spPr>
          <a:xfrm>
            <a:off x="10943194" y="1499378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5A9DE8EA-AEE7-7C45-8B23-DBA075B08225}"/>
              </a:ext>
            </a:extLst>
          </p:cNvPr>
          <p:cNvSpPr/>
          <p:nvPr/>
        </p:nvSpPr>
        <p:spPr>
          <a:xfrm>
            <a:off x="10619931" y="203389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C9108E2E-03F6-6D49-A80F-4819554B8F8E}"/>
              </a:ext>
            </a:extLst>
          </p:cNvPr>
          <p:cNvSpPr/>
          <p:nvPr/>
        </p:nvSpPr>
        <p:spPr>
          <a:xfrm>
            <a:off x="8903673" y="212774"/>
            <a:ext cx="1126591" cy="10832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72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B4B30EB-C418-3044-8313-9545CD3B5E5E}"/>
              </a:ext>
            </a:extLst>
          </p:cNvPr>
          <p:cNvSpPr txBox="1"/>
          <p:nvPr/>
        </p:nvSpPr>
        <p:spPr>
          <a:xfrm>
            <a:off x="445478" y="212773"/>
            <a:ext cx="53644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dirty="0">
                <a:latin typeface="Comic Sans MS" panose="030F0902030302020204" pitchFamily="66" charset="0"/>
              </a:rPr>
              <a:t>Ahora contemos pero de forma descendente. Igual que cuando bajamos una escalera </a:t>
            </a:r>
          </a:p>
        </p:txBody>
      </p:sp>
    </p:spTree>
    <p:extLst>
      <p:ext uri="{BB962C8B-B14F-4D97-AF65-F5344CB8AC3E}">
        <p14:creationId xmlns:p14="http://schemas.microsoft.com/office/powerpoint/2010/main" val="193387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owerpoint background image - Google Slides Themes">
            <a:extLst>
              <a:ext uri="{FF2B5EF4-FFF2-40B4-BE49-F238E27FC236}">
                <a16:creationId xmlns:a16="http://schemas.microsoft.com/office/drawing/2014/main" id="{204A2B3B-C6F2-594D-8092-B472F60E9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y2mate.com - El Perro Chocolo y la canción de los 10 perritos_v720P" descr="y2mate.com - El Perro Chocolo y la canción de los 10 perritos_v720P">
            <a:hlinkClick r:id="" action="ppaction://media"/>
            <a:extLst>
              <a:ext uri="{FF2B5EF4-FFF2-40B4-BE49-F238E27FC236}">
                <a16:creationId xmlns:a16="http://schemas.microsoft.com/office/drawing/2014/main" id="{BA2FC68D-45E9-1D45-8082-3CDE5758C90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638.6434" end="5774.063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4812" y="227707"/>
            <a:ext cx="11382375" cy="6402586"/>
          </a:xfrm>
          <a:prstGeom prst="snip2DiagRect">
            <a:avLst>
              <a:gd name="adj1" fmla="val 0"/>
              <a:gd name="adj2" fmla="val 6620"/>
            </a:avLst>
          </a:prstGeom>
          <a:ln w="76200" cap="flat">
            <a:solidFill>
              <a:srgbClr val="FF0000"/>
            </a:solidFill>
            <a:prstDash val="lgDashDotDot"/>
          </a:ln>
          <a:effectLst>
            <a:glow rad="101600">
              <a:srgbClr val="969696">
                <a:alpha val="40000"/>
              </a:srgbClr>
            </a:glow>
          </a:effectLst>
          <a:scene3d>
            <a:camera prst="orthographicFront"/>
            <a:lightRig rig="twoPt" dir="t"/>
          </a:scene3d>
          <a:sp3d contourW="25400">
            <a:contourClr>
              <a:srgbClr val="262626"/>
            </a:contourClr>
          </a:sp3d>
        </p:spPr>
      </p:pic>
    </p:spTree>
    <p:extLst>
      <p:ext uri="{BB962C8B-B14F-4D97-AF65-F5344CB8AC3E}">
        <p14:creationId xmlns:p14="http://schemas.microsoft.com/office/powerpoint/2010/main" val="297526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owerpoint background image - Google Slides Themes">
            <a:extLst>
              <a:ext uri="{FF2B5EF4-FFF2-40B4-BE49-F238E27FC236}">
                <a16:creationId xmlns:a16="http://schemas.microsoft.com/office/drawing/2014/main" id="{204A2B3B-C6F2-594D-8092-B472F60E9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Mi cole Luis Cernuda, Campanillas.: T.11 - 4º &quot;Problemas Figuras Planas&quot; |  Imagenes gif, Gif, Imagenes de gente">
            <a:extLst>
              <a:ext uri="{FF2B5EF4-FFF2-40B4-BE49-F238E27FC236}">
                <a16:creationId xmlns:a16="http://schemas.microsoft.com/office/drawing/2014/main" id="{C40138A5-EE9D-7B48-85EF-C6E981508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732" y="1791187"/>
            <a:ext cx="2173415" cy="411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ube 1">
            <a:extLst>
              <a:ext uri="{FF2B5EF4-FFF2-40B4-BE49-F238E27FC236}">
                <a16:creationId xmlns:a16="http://schemas.microsoft.com/office/drawing/2014/main" id="{3BC954A4-93E0-F242-A03D-B5C1733AA32C}"/>
              </a:ext>
            </a:extLst>
          </p:cNvPr>
          <p:cNvSpPr/>
          <p:nvPr/>
        </p:nvSpPr>
        <p:spPr>
          <a:xfrm>
            <a:off x="3018494" y="-1"/>
            <a:ext cx="7588546" cy="4223271"/>
          </a:xfrm>
          <a:prstGeom prst="cloud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2060"/>
                </a:solidFill>
                <a:latin typeface="Comic Sans MS" panose="030F0902030302020204" pitchFamily="66" charset="0"/>
              </a:rPr>
              <a:t>Y hoy aprenderemos  un nuevo concepto para resolver problemas matemáticos </a:t>
            </a:r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1D55D7A1-7217-2B4C-8397-0DC17CDAE8DC}"/>
              </a:ext>
            </a:extLst>
          </p:cNvPr>
          <p:cNvSpPr/>
          <p:nvPr/>
        </p:nvSpPr>
        <p:spPr>
          <a:xfrm>
            <a:off x="4729179" y="4496779"/>
            <a:ext cx="3682809" cy="1975468"/>
          </a:xfrm>
          <a:prstGeom prst="roundRect">
            <a:avLst/>
          </a:prstGeom>
          <a:solidFill>
            <a:schemeClr val="bg1"/>
          </a:solidFill>
          <a:ln w="920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>
                <a:solidFill>
                  <a:srgbClr val="002060"/>
                </a:solidFill>
                <a:latin typeface="Comic Sans MS" panose="030F0902030302020204" pitchFamily="66" charset="0"/>
              </a:rPr>
              <a:t>QUITAR</a:t>
            </a:r>
          </a:p>
        </p:txBody>
      </p:sp>
    </p:spTree>
    <p:extLst>
      <p:ext uri="{BB962C8B-B14F-4D97-AF65-F5344CB8AC3E}">
        <p14:creationId xmlns:p14="http://schemas.microsoft.com/office/powerpoint/2010/main" val="158862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owerpoint background image - Google Slides Themes">
            <a:extLst>
              <a:ext uri="{FF2B5EF4-FFF2-40B4-BE49-F238E27FC236}">
                <a16:creationId xmlns:a16="http://schemas.microsoft.com/office/drawing/2014/main" id="{204A2B3B-C6F2-594D-8092-B472F60E9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5871E10-5E2E-7A43-97AC-414D06DF6B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42" b="89695" l="7289" r="89796">
                        <a14:foregroundMark x1="24198" y1="11450" x2="11662" y2="11832"/>
                        <a14:foregroundMark x1="11662" y1="11832" x2="7580" y2="40840"/>
                        <a14:foregroundMark x1="7580" y1="40840" x2="7580" y2="54198"/>
                        <a14:foregroundMark x1="7289" y1="9542" x2="19242" y2="10305"/>
                        <a14:foregroundMark x1="19242" y1="10305" x2="26531" y2="9542"/>
                      </a14:backgroundRemoval>
                    </a14:imgEffect>
                  </a14:imgLayer>
                </a14:imgProps>
              </a:ext>
            </a:extLst>
          </a:blip>
          <a:srcRect r="12390" b="40668"/>
          <a:stretch/>
        </p:blipFill>
        <p:spPr>
          <a:xfrm>
            <a:off x="-222036" y="4019471"/>
            <a:ext cx="4912569" cy="2838529"/>
          </a:xfrm>
          <a:prstGeom prst="rect">
            <a:avLst/>
          </a:prstGeom>
        </p:spPr>
      </p:pic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A2DAE6A7-BCFA-574E-903B-D6922C573FC0}"/>
              </a:ext>
            </a:extLst>
          </p:cNvPr>
          <p:cNvSpPr/>
          <p:nvPr/>
        </p:nvSpPr>
        <p:spPr>
          <a:xfrm>
            <a:off x="4187813" y="1226377"/>
            <a:ext cx="3682809" cy="1495678"/>
          </a:xfrm>
          <a:prstGeom prst="roundRect">
            <a:avLst/>
          </a:prstGeom>
          <a:solidFill>
            <a:schemeClr val="bg1"/>
          </a:solidFill>
          <a:ln w="920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>
                <a:solidFill>
                  <a:srgbClr val="002060"/>
                </a:solidFill>
                <a:latin typeface="Comic Sans MS" panose="030F0902030302020204" pitchFamily="66" charset="0"/>
              </a:rPr>
              <a:t>QUITAR</a:t>
            </a:r>
          </a:p>
          <a:p>
            <a:pPr algn="ctr"/>
            <a:r>
              <a:rPr lang="es-CL" dirty="0">
                <a:solidFill>
                  <a:srgbClr val="002060"/>
                </a:solidFill>
                <a:latin typeface="Comic Sans MS" panose="030F0902030302020204" pitchFamily="66" charset="0"/>
              </a:rPr>
              <a:t>Significa</a:t>
            </a:r>
            <a:r>
              <a:rPr lang="es-CL" sz="1400" dirty="0">
                <a:solidFill>
                  <a:srgbClr val="002060"/>
                </a:solidFill>
                <a:latin typeface="Comic Sans MS" panose="030F0902030302020204" pitchFamily="66" charset="0"/>
              </a:rPr>
              <a:t> </a:t>
            </a:r>
          </a:p>
        </p:txBody>
      </p:sp>
      <p:sp>
        <p:nvSpPr>
          <p:cNvPr id="7" name="Nube 6">
            <a:extLst>
              <a:ext uri="{FF2B5EF4-FFF2-40B4-BE49-F238E27FC236}">
                <a16:creationId xmlns:a16="http://schemas.microsoft.com/office/drawing/2014/main" id="{1C042C01-F433-C34C-AB06-9BBAF5D7FA3B}"/>
              </a:ext>
            </a:extLst>
          </p:cNvPr>
          <p:cNvSpPr/>
          <p:nvPr/>
        </p:nvSpPr>
        <p:spPr>
          <a:xfrm>
            <a:off x="0" y="-1"/>
            <a:ext cx="3682809" cy="2722055"/>
          </a:xfrm>
          <a:prstGeom prst="cloud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2060"/>
                </a:solidFill>
                <a:latin typeface="Comic Sans MS" panose="030F0902030302020204" pitchFamily="66" charset="0"/>
              </a:rPr>
              <a:t>Veamos algunos ejemplos…</a:t>
            </a: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ED036AA5-0588-044F-8EA4-D1D7DCAD471A}"/>
              </a:ext>
            </a:extLst>
          </p:cNvPr>
          <p:cNvSpPr/>
          <p:nvPr/>
        </p:nvSpPr>
        <p:spPr>
          <a:xfrm>
            <a:off x="133564" y="2994525"/>
            <a:ext cx="3682809" cy="953908"/>
          </a:xfrm>
          <a:prstGeom prst="roundRect">
            <a:avLst/>
          </a:prstGeom>
          <a:solidFill>
            <a:schemeClr val="bg1"/>
          </a:solidFill>
          <a:ln w="920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>
                <a:solidFill>
                  <a:srgbClr val="002060"/>
                </a:solidFill>
                <a:latin typeface="Comic Sans MS" panose="030F0902030302020204" pitchFamily="66" charset="0"/>
              </a:rPr>
              <a:t>Sacar </a:t>
            </a:r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13739AA5-42E5-3945-8D8C-98126E700738}"/>
              </a:ext>
            </a:extLst>
          </p:cNvPr>
          <p:cNvSpPr/>
          <p:nvPr/>
        </p:nvSpPr>
        <p:spPr>
          <a:xfrm>
            <a:off x="4187812" y="2994524"/>
            <a:ext cx="3682809" cy="953908"/>
          </a:xfrm>
          <a:prstGeom prst="roundRect">
            <a:avLst/>
          </a:prstGeom>
          <a:solidFill>
            <a:schemeClr val="bg1"/>
          </a:solidFill>
          <a:ln w="920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>
                <a:solidFill>
                  <a:srgbClr val="002060"/>
                </a:solidFill>
                <a:latin typeface="Comic Sans MS" panose="030F0902030302020204" pitchFamily="66" charset="0"/>
              </a:rPr>
              <a:t>Separar </a:t>
            </a:r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9C108532-2B45-E34E-8A87-92E706BFFF0B}"/>
              </a:ext>
            </a:extLst>
          </p:cNvPr>
          <p:cNvSpPr/>
          <p:nvPr/>
        </p:nvSpPr>
        <p:spPr>
          <a:xfrm>
            <a:off x="8242060" y="2994524"/>
            <a:ext cx="3682809" cy="953908"/>
          </a:xfrm>
          <a:prstGeom prst="roundRect">
            <a:avLst/>
          </a:prstGeom>
          <a:solidFill>
            <a:schemeClr val="bg1"/>
          </a:solidFill>
          <a:ln w="920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4400" dirty="0">
                <a:solidFill>
                  <a:srgbClr val="002060"/>
                </a:solidFill>
                <a:latin typeface="Comic Sans MS" panose="030F0902030302020204" pitchFamily="66" charset="0"/>
              </a:rPr>
              <a:t>Perder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410BC97-A03E-2448-905C-8469C37EE3D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12" b="89706" l="4092" r="91049">
                        <a14:foregroundMark x1="17903" y1="13725" x2="18414" y2="54412"/>
                        <a14:foregroundMark x1="9207" y1="14216" x2="9207" y2="42647"/>
                        <a14:foregroundMark x1="5115" y1="8333" x2="5627" y2="60784"/>
                        <a14:foregroundMark x1="68031" y1="7843" x2="68031" y2="7843"/>
                        <a14:foregroundMark x1="84143" y1="37745" x2="88235" y2="25490"/>
                        <a14:foregroundMark x1="81074" y1="23039" x2="81330" y2="23039"/>
                        <a14:foregroundMark x1="91560" y1="25490" x2="91560" y2="25490"/>
                        <a14:foregroundMark x1="89770" y1="22059" x2="89770" y2="22059"/>
                        <a14:foregroundMark x1="87212" y1="22059" x2="90026" y2="25490"/>
                        <a14:foregroundMark x1="90281" y1="27451" x2="84655" y2="27451"/>
                        <a14:foregroundMark x1="20460" y1="43627" x2="23785" y2="45588"/>
                        <a14:foregroundMark x1="5882" y1="13725" x2="7161" y2="39706"/>
                        <a14:foregroundMark x1="7161" y1="39706" x2="7928" y2="42157"/>
                        <a14:foregroundMark x1="28389" y1="27451" x2="28389" y2="27451"/>
                        <a14:foregroundMark x1="22506" y1="24020" x2="27877" y2="24510"/>
                        <a14:foregroundMark x1="25575" y1="18627" x2="25575" y2="18627"/>
                        <a14:foregroundMark x1="33504" y1="22059" x2="36829" y2="22059"/>
                        <a14:foregroundMark x1="32481" y1="28431" x2="29668" y2="24020"/>
                        <a14:foregroundMark x1="20460" y1="44118" x2="26343" y2="44118"/>
                        <a14:foregroundMark x1="21228" y1="50980" x2="21228" y2="50980"/>
                        <a14:foregroundMark x1="68286" y1="4902" x2="68286" y2="4902"/>
                        <a14:foregroundMark x1="65217" y1="7843" x2="69309" y2="4412"/>
                        <a14:foregroundMark x1="23529" y1="20588" x2="26343" y2="20588"/>
                        <a14:foregroundMark x1="35806" y1="24020" x2="29668" y2="21569"/>
                        <a14:foregroundMark x1="26854" y1="20588" x2="22762" y2="19608"/>
                        <a14:foregroundMark x1="20205" y1="20588" x2="27366" y2="22549"/>
                        <a14:foregroundMark x1="4092" y1="9804" x2="9463" y2="50000"/>
                        <a14:foregroundMark x1="9463" y1="50000" x2="14322" y2="55392"/>
                        <a14:foregroundMark x1="19693" y1="46078" x2="32225" y2="45588"/>
                        <a14:foregroundMark x1="32225" y1="45588" x2="34527" y2="43137"/>
                        <a14:foregroundMark x1="67775" y1="4412" x2="67775" y2="4412"/>
                        <a14:foregroundMark x1="86189" y1="20588" x2="86189" y2="20588"/>
                        <a14:foregroundMark x1="76982" y1="30392" x2="76982" y2="30392"/>
                        <a14:foregroundMark x1="77749" y1="31373" x2="80563" y2="34314"/>
                        <a14:foregroundMark x1="82353" y1="41176" x2="89770" y2="37745"/>
                      </a14:backgroundRemoval>
                    </a14:imgEffect>
                  </a14:imgLayer>
                </a14:imgProps>
              </a:ext>
            </a:extLst>
          </a:blip>
          <a:srcRect b="34674"/>
          <a:stretch/>
        </p:blipFill>
        <p:spPr>
          <a:xfrm>
            <a:off x="6707503" y="4243619"/>
            <a:ext cx="5706533" cy="231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92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owerpoint background image - Google Slides Themes">
            <a:extLst>
              <a:ext uri="{FF2B5EF4-FFF2-40B4-BE49-F238E27FC236}">
                <a16:creationId xmlns:a16="http://schemas.microsoft.com/office/drawing/2014/main" id="{204A2B3B-C6F2-594D-8092-B472F60E9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5871E10-5E2E-7A43-97AC-414D06DF6BF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42" b="89695" l="7289" r="89796">
                        <a14:foregroundMark x1="24198" y1="11450" x2="11662" y2="11832"/>
                        <a14:foregroundMark x1="11662" y1="11832" x2="7580" y2="40840"/>
                        <a14:foregroundMark x1="7580" y1="40840" x2="7580" y2="54198"/>
                        <a14:foregroundMark x1="7289" y1="9542" x2="19242" y2="10305"/>
                        <a14:foregroundMark x1="19242" y1="10305" x2="26531" y2="9542"/>
                      </a14:backgroundRemoval>
                    </a14:imgEffect>
                  </a14:imgLayer>
                </a14:imgProps>
              </a:ext>
            </a:extLst>
          </a:blip>
          <a:srcRect r="12390" b="40668"/>
          <a:stretch/>
        </p:blipFill>
        <p:spPr>
          <a:xfrm>
            <a:off x="-179701" y="2047386"/>
            <a:ext cx="3841775" cy="2219814"/>
          </a:xfrm>
          <a:prstGeom prst="rect">
            <a:avLst/>
          </a:prstGeom>
        </p:spPr>
      </p:pic>
      <p:sp>
        <p:nvSpPr>
          <p:cNvPr id="7" name="Nube 6">
            <a:extLst>
              <a:ext uri="{FF2B5EF4-FFF2-40B4-BE49-F238E27FC236}">
                <a16:creationId xmlns:a16="http://schemas.microsoft.com/office/drawing/2014/main" id="{1C042C01-F433-C34C-AB06-9BBAF5D7FA3B}"/>
              </a:ext>
            </a:extLst>
          </p:cNvPr>
          <p:cNvSpPr/>
          <p:nvPr/>
        </p:nvSpPr>
        <p:spPr>
          <a:xfrm>
            <a:off x="-37150" y="46964"/>
            <a:ext cx="8238068" cy="1487161"/>
          </a:xfrm>
          <a:prstGeom prst="cloud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rgbClr val="002060"/>
                </a:solidFill>
                <a:latin typeface="Comic Sans MS" panose="030F0902030302020204" pitchFamily="66" charset="0"/>
              </a:rPr>
              <a:t>Con este concepto podemos responder la pregunta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410BC97-A03E-2448-905C-8469C37EE3D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12" b="89706" l="4092" r="91049">
                        <a14:foregroundMark x1="17903" y1="13725" x2="18414" y2="54412"/>
                        <a14:foregroundMark x1="9207" y1="14216" x2="9207" y2="42647"/>
                        <a14:foregroundMark x1="5115" y1="8333" x2="5627" y2="60784"/>
                        <a14:foregroundMark x1="68031" y1="7843" x2="68031" y2="7843"/>
                        <a14:foregroundMark x1="84143" y1="37745" x2="88235" y2="25490"/>
                        <a14:foregroundMark x1="81074" y1="23039" x2="81330" y2="23039"/>
                        <a14:foregroundMark x1="91560" y1="25490" x2="91560" y2="25490"/>
                        <a14:foregroundMark x1="89770" y1="22059" x2="89770" y2="22059"/>
                        <a14:foregroundMark x1="87212" y1="22059" x2="90026" y2="25490"/>
                        <a14:foregroundMark x1="90281" y1="27451" x2="84655" y2="27451"/>
                        <a14:foregroundMark x1="20460" y1="43627" x2="23785" y2="45588"/>
                        <a14:foregroundMark x1="5882" y1="13725" x2="7161" y2="39706"/>
                        <a14:foregroundMark x1="7161" y1="39706" x2="7928" y2="42157"/>
                        <a14:foregroundMark x1="28389" y1="27451" x2="28389" y2="27451"/>
                        <a14:foregroundMark x1="22506" y1="24020" x2="27877" y2="24510"/>
                        <a14:foregroundMark x1="25575" y1="18627" x2="25575" y2="18627"/>
                        <a14:foregroundMark x1="33504" y1="22059" x2="36829" y2="22059"/>
                        <a14:foregroundMark x1="32481" y1="28431" x2="29668" y2="24020"/>
                        <a14:foregroundMark x1="20460" y1="44118" x2="26343" y2="44118"/>
                        <a14:foregroundMark x1="21228" y1="50980" x2="21228" y2="50980"/>
                        <a14:foregroundMark x1="68286" y1="4902" x2="68286" y2="4902"/>
                        <a14:foregroundMark x1="65217" y1="7843" x2="69309" y2="4412"/>
                        <a14:foregroundMark x1="23529" y1="20588" x2="26343" y2="20588"/>
                        <a14:foregroundMark x1="35806" y1="24020" x2="29668" y2="21569"/>
                        <a14:foregroundMark x1="26854" y1="20588" x2="22762" y2="19608"/>
                        <a14:foregroundMark x1="20205" y1="20588" x2="27366" y2="22549"/>
                        <a14:foregroundMark x1="4092" y1="9804" x2="9463" y2="50000"/>
                        <a14:foregroundMark x1="9463" y1="50000" x2="14322" y2="55392"/>
                        <a14:foregroundMark x1="19693" y1="46078" x2="32225" y2="45588"/>
                        <a14:foregroundMark x1="32225" y1="45588" x2="34527" y2="43137"/>
                        <a14:foregroundMark x1="67775" y1="4412" x2="67775" y2="4412"/>
                        <a14:foregroundMark x1="86189" y1="20588" x2="86189" y2="20588"/>
                        <a14:foregroundMark x1="76982" y1="30392" x2="76982" y2="30392"/>
                        <a14:foregroundMark x1="77749" y1="31373" x2="80563" y2="34314"/>
                        <a14:foregroundMark x1="82353" y1="41176" x2="89770" y2="37745"/>
                      </a14:backgroundRemoval>
                    </a14:imgEffect>
                  </a14:imgLayer>
                </a14:imgProps>
              </a:ext>
            </a:extLst>
          </a:blip>
          <a:srcRect l="48057" b="34674"/>
          <a:stretch/>
        </p:blipFill>
        <p:spPr>
          <a:xfrm>
            <a:off x="4168883" y="2295241"/>
            <a:ext cx="2398145" cy="187633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E71B877-A579-364A-BB9B-235E4C9B48E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0290" b="78986" l="7115" r="55336">
                        <a14:foregroundMark x1="7312" y1="41304" x2="13439" y2="62319"/>
                        <a14:foregroundMark x1="13439" y1="62319" x2="9486" y2="59420"/>
                        <a14:foregroundMark x1="46047" y1="44203" x2="49802" y2="71739"/>
                        <a14:foregroundMark x1="49802" y1="71739" x2="52767" y2="71014"/>
                        <a14:foregroundMark x1="28656" y1="79710" x2="33004" y2="78986"/>
                        <a14:foregroundMark x1="53953" y1="72464" x2="54545" y2="55072"/>
                        <a14:foregroundMark x1="53755" y1="52174" x2="55336" y2="69565"/>
                      </a14:backgroundRemoval>
                    </a14:imgEffect>
                  </a14:imgLayer>
                </a14:imgProps>
              </a:ext>
            </a:extLst>
          </a:blip>
          <a:srcRect l="3440" t="14315" r="39379" b="13222"/>
          <a:stretch/>
        </p:blipFill>
        <p:spPr>
          <a:xfrm>
            <a:off x="-37150" y="4927600"/>
            <a:ext cx="3674533" cy="12700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7E61EC6-6B1F-D84D-9582-8373A90822E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9565" b="83333" l="43676" r="93874">
                        <a14:foregroundMark x1="43676" y1="21739" x2="45652" y2="57246"/>
                        <a14:foregroundMark x1="64032" y1="35507" x2="70949" y2="73188"/>
                        <a14:foregroundMark x1="83794" y1="39855" x2="91502" y2="73188"/>
                        <a14:foregroundMark x1="44269" y1="19565" x2="44269" y2="19565"/>
                        <a14:foregroundMark x1="46838" y1="80435" x2="52174" y2="77536"/>
                        <a14:foregroundMark x1="47233" y1="77536" x2="49012" y2="78986"/>
                        <a14:foregroundMark x1="46047" y1="79710" x2="52372" y2="77536"/>
                        <a14:foregroundMark x1="48221" y1="80435" x2="51383" y2="79710"/>
                      </a14:backgroundRemoval>
                    </a14:imgEffect>
                  </a14:imgLayer>
                </a14:imgProps>
              </a:ext>
            </a:extLst>
          </a:blip>
          <a:srcRect l="58336" t="12178" b="8595"/>
          <a:stretch/>
        </p:blipFill>
        <p:spPr>
          <a:xfrm>
            <a:off x="4226458" y="4809066"/>
            <a:ext cx="2677394" cy="1388534"/>
          </a:xfrm>
          <a:prstGeom prst="rect">
            <a:avLst/>
          </a:prstGeom>
        </p:spPr>
      </p:pic>
      <p:sp>
        <p:nvSpPr>
          <p:cNvPr id="14" name="Pentágono 13">
            <a:extLst>
              <a:ext uri="{FF2B5EF4-FFF2-40B4-BE49-F238E27FC236}">
                <a16:creationId xmlns:a16="http://schemas.microsoft.com/office/drawing/2014/main" id="{903252FB-4CCC-2C44-8DF5-03271F47EC69}"/>
              </a:ext>
            </a:extLst>
          </p:cNvPr>
          <p:cNvSpPr/>
          <p:nvPr/>
        </p:nvSpPr>
        <p:spPr>
          <a:xfrm>
            <a:off x="9152468" y="362568"/>
            <a:ext cx="2785532" cy="1498552"/>
          </a:xfrm>
          <a:prstGeom prst="homePlat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latin typeface="Comic Sans MS" panose="030F0902030302020204" pitchFamily="66" charset="0"/>
              </a:rPr>
              <a:t>¿Cuántos</a:t>
            </a:r>
          </a:p>
          <a:p>
            <a:pPr algn="ctr"/>
            <a:r>
              <a:rPr lang="es-CL" sz="3200" b="1" dirty="0">
                <a:latin typeface="Comic Sans MS" panose="030F0902030302020204" pitchFamily="66" charset="0"/>
              </a:rPr>
              <a:t> quedan</a:t>
            </a:r>
            <a:r>
              <a:rPr lang="es-CL" sz="3200" dirty="0">
                <a:latin typeface="Comic Sans MS" panose="030F0902030302020204" pitchFamily="66" charset="0"/>
              </a:rPr>
              <a:t>?</a:t>
            </a:r>
          </a:p>
        </p:txBody>
      </p:sp>
      <p:sp>
        <p:nvSpPr>
          <p:cNvPr id="15" name="Bisel 14">
            <a:extLst>
              <a:ext uri="{FF2B5EF4-FFF2-40B4-BE49-F238E27FC236}">
                <a16:creationId xmlns:a16="http://schemas.microsoft.com/office/drawing/2014/main" id="{DE09A6C8-EE7D-3244-A6C3-5FD525609790}"/>
              </a:ext>
            </a:extLst>
          </p:cNvPr>
          <p:cNvSpPr/>
          <p:nvPr/>
        </p:nvSpPr>
        <p:spPr>
          <a:xfrm>
            <a:off x="9346966" y="2390863"/>
            <a:ext cx="1930634" cy="1721216"/>
          </a:xfrm>
          <a:prstGeom prst="bevel">
            <a:avLst/>
          </a:prstGeom>
          <a:solidFill>
            <a:srgbClr val="EE04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9600" dirty="0"/>
              <a:t>3</a:t>
            </a:r>
          </a:p>
        </p:txBody>
      </p:sp>
      <p:sp>
        <p:nvSpPr>
          <p:cNvPr id="17" name="Bisel 16">
            <a:extLst>
              <a:ext uri="{FF2B5EF4-FFF2-40B4-BE49-F238E27FC236}">
                <a16:creationId xmlns:a16="http://schemas.microsoft.com/office/drawing/2014/main" id="{EA8B576B-F033-014B-967E-FF5329F3AFE8}"/>
              </a:ext>
            </a:extLst>
          </p:cNvPr>
          <p:cNvSpPr/>
          <p:nvPr/>
        </p:nvSpPr>
        <p:spPr>
          <a:xfrm>
            <a:off x="9346966" y="4767968"/>
            <a:ext cx="1930634" cy="1721216"/>
          </a:xfrm>
          <a:prstGeom prst="bevel">
            <a:avLst/>
          </a:prstGeom>
          <a:solidFill>
            <a:srgbClr val="EE04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9600" dirty="0"/>
              <a:t>1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A6FA8DB-769F-214B-A782-519B7149C9E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12" b="89706" l="4092" r="91049">
                        <a14:foregroundMark x1="17903" y1="13725" x2="18414" y2="54412"/>
                        <a14:foregroundMark x1="9207" y1="14216" x2="9207" y2="42647"/>
                        <a14:foregroundMark x1="5115" y1="8333" x2="5627" y2="60784"/>
                        <a14:foregroundMark x1="68031" y1="7843" x2="68031" y2="7843"/>
                        <a14:foregroundMark x1="84143" y1="37745" x2="88235" y2="25490"/>
                        <a14:foregroundMark x1="81074" y1="23039" x2="81330" y2="23039"/>
                        <a14:foregroundMark x1="91560" y1="25490" x2="91560" y2="25490"/>
                        <a14:foregroundMark x1="89770" y1="22059" x2="89770" y2="22059"/>
                        <a14:foregroundMark x1="87212" y1="22059" x2="90026" y2="25490"/>
                        <a14:foregroundMark x1="90281" y1="27451" x2="84655" y2="27451"/>
                        <a14:foregroundMark x1="20460" y1="43627" x2="23785" y2="45588"/>
                        <a14:foregroundMark x1="5882" y1="13725" x2="7161" y2="39706"/>
                        <a14:foregroundMark x1="7161" y1="39706" x2="7928" y2="42157"/>
                        <a14:foregroundMark x1="28389" y1="27451" x2="28389" y2="27451"/>
                        <a14:foregroundMark x1="22506" y1="24020" x2="27877" y2="24510"/>
                        <a14:foregroundMark x1="25575" y1="18627" x2="25575" y2="18627"/>
                        <a14:foregroundMark x1="33504" y1="22059" x2="36829" y2="22059"/>
                        <a14:foregroundMark x1="32481" y1="28431" x2="29668" y2="24020"/>
                        <a14:foregroundMark x1="20460" y1="44118" x2="26343" y2="44118"/>
                        <a14:foregroundMark x1="21228" y1="50980" x2="21228" y2="50980"/>
                        <a14:foregroundMark x1="68286" y1="4902" x2="68286" y2="4902"/>
                        <a14:foregroundMark x1="65217" y1="7843" x2="69309" y2="4412"/>
                        <a14:foregroundMark x1="23529" y1="20588" x2="26343" y2="20588"/>
                        <a14:foregroundMark x1="35806" y1="24020" x2="29668" y2="21569"/>
                        <a14:foregroundMark x1="26854" y1="20588" x2="22762" y2="19608"/>
                        <a14:foregroundMark x1="20205" y1="20588" x2="27366" y2="22549"/>
                        <a14:foregroundMark x1="4092" y1="9804" x2="9463" y2="50000"/>
                        <a14:foregroundMark x1="9463" y1="50000" x2="14322" y2="55392"/>
                        <a14:foregroundMark x1="19693" y1="46078" x2="32225" y2="45588"/>
                        <a14:foregroundMark x1="32225" y1="45588" x2="34527" y2="43137"/>
                        <a14:foregroundMark x1="67775" y1="4412" x2="67775" y2="4412"/>
                        <a14:foregroundMark x1="86189" y1="20588" x2="86189" y2="20588"/>
                        <a14:foregroundMark x1="76982" y1="30392" x2="76982" y2="30392"/>
                        <a14:foregroundMark x1="77749" y1="31373" x2="80563" y2="34314"/>
                        <a14:foregroundMark x1="82353" y1="41176" x2="89770" y2="37745"/>
                      </a14:backgroundRemoval>
                    </a14:imgEffect>
                  </a14:imgLayer>
                </a14:imgProps>
              </a:ext>
            </a:extLst>
          </a:blip>
          <a:srcRect l="18434" r="48880" b="34674"/>
          <a:stretch/>
        </p:blipFill>
        <p:spPr>
          <a:xfrm>
            <a:off x="8624977" y="2932729"/>
            <a:ext cx="1509074" cy="187633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B2298F5-6E02-8A4B-8A61-3052C9D3CE6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9565" b="83333" l="43676" r="93874">
                        <a14:foregroundMark x1="43676" y1="21739" x2="45652" y2="57246"/>
                        <a14:foregroundMark x1="64032" y1="35507" x2="70949" y2="73188"/>
                        <a14:foregroundMark x1="83794" y1="39855" x2="91502" y2="73188"/>
                        <a14:foregroundMark x1="44269" y1="19565" x2="44269" y2="19565"/>
                        <a14:foregroundMark x1="46838" y1="80435" x2="52174" y2="77536"/>
                        <a14:foregroundMark x1="47233" y1="77536" x2="49012" y2="78986"/>
                        <a14:foregroundMark x1="46047" y1="79710" x2="52372" y2="77536"/>
                        <a14:foregroundMark x1="48221" y1="80435" x2="51383" y2="79710"/>
                      </a14:backgroundRemoval>
                    </a14:imgEffect>
                  </a14:imgLayer>
                </a14:imgProps>
              </a:ext>
            </a:extLst>
          </a:blip>
          <a:srcRect l="40023" t="12178" r="40569" b="8595"/>
          <a:stretch/>
        </p:blipFill>
        <p:spPr>
          <a:xfrm>
            <a:off x="8810375" y="5343964"/>
            <a:ext cx="1247179" cy="138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owerpoint background image - Google Slides Themes">
            <a:extLst>
              <a:ext uri="{FF2B5EF4-FFF2-40B4-BE49-F238E27FC236}">
                <a16:creationId xmlns:a16="http://schemas.microsoft.com/office/drawing/2014/main" id="{204A2B3B-C6F2-594D-8092-B472F60E9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Nube 6">
            <a:extLst>
              <a:ext uri="{FF2B5EF4-FFF2-40B4-BE49-F238E27FC236}">
                <a16:creationId xmlns:a16="http://schemas.microsoft.com/office/drawing/2014/main" id="{1C042C01-F433-C34C-AB06-9BBAF5D7FA3B}"/>
              </a:ext>
            </a:extLst>
          </p:cNvPr>
          <p:cNvSpPr/>
          <p:nvPr/>
        </p:nvSpPr>
        <p:spPr>
          <a:xfrm>
            <a:off x="-37150" y="46964"/>
            <a:ext cx="8238068" cy="1487161"/>
          </a:xfrm>
          <a:prstGeom prst="cloud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200" dirty="0">
                <a:solidFill>
                  <a:srgbClr val="002060"/>
                </a:solidFill>
                <a:latin typeface="Comic Sans MS" panose="030F0902030302020204" pitchFamily="66" charset="0"/>
              </a:rPr>
              <a:t>Con este concepto podemos responder la pregunta </a:t>
            </a:r>
          </a:p>
        </p:txBody>
      </p:sp>
      <p:sp>
        <p:nvSpPr>
          <p:cNvPr id="14" name="Pentágono 13">
            <a:extLst>
              <a:ext uri="{FF2B5EF4-FFF2-40B4-BE49-F238E27FC236}">
                <a16:creationId xmlns:a16="http://schemas.microsoft.com/office/drawing/2014/main" id="{903252FB-4CCC-2C44-8DF5-03271F47EC69}"/>
              </a:ext>
            </a:extLst>
          </p:cNvPr>
          <p:cNvSpPr/>
          <p:nvPr/>
        </p:nvSpPr>
        <p:spPr>
          <a:xfrm>
            <a:off x="9152468" y="362568"/>
            <a:ext cx="2785532" cy="1498552"/>
          </a:xfrm>
          <a:prstGeom prst="homePlat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latin typeface="Comic Sans MS" panose="030F0902030302020204" pitchFamily="66" charset="0"/>
              </a:rPr>
              <a:t>¿Cuántos</a:t>
            </a:r>
          </a:p>
          <a:p>
            <a:pPr algn="ctr"/>
            <a:r>
              <a:rPr lang="es-CL" sz="3200" b="1" dirty="0">
                <a:latin typeface="Comic Sans MS" panose="030F0902030302020204" pitchFamily="66" charset="0"/>
              </a:rPr>
              <a:t> quedan</a:t>
            </a:r>
            <a:r>
              <a:rPr lang="es-CL" sz="3200" dirty="0">
                <a:latin typeface="Comic Sans MS" panose="030F0902030302020204" pitchFamily="66" charset="0"/>
              </a:rPr>
              <a:t>?</a:t>
            </a:r>
          </a:p>
        </p:txBody>
      </p:sp>
      <p:sp>
        <p:nvSpPr>
          <p:cNvPr id="15" name="Bisel 14">
            <a:extLst>
              <a:ext uri="{FF2B5EF4-FFF2-40B4-BE49-F238E27FC236}">
                <a16:creationId xmlns:a16="http://schemas.microsoft.com/office/drawing/2014/main" id="{DE09A6C8-EE7D-3244-A6C3-5FD525609790}"/>
              </a:ext>
            </a:extLst>
          </p:cNvPr>
          <p:cNvSpPr/>
          <p:nvPr/>
        </p:nvSpPr>
        <p:spPr>
          <a:xfrm>
            <a:off x="10063647" y="2327338"/>
            <a:ext cx="1930634" cy="1721216"/>
          </a:xfrm>
          <a:prstGeom prst="bevel">
            <a:avLst/>
          </a:prstGeom>
          <a:solidFill>
            <a:srgbClr val="EE04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9600" dirty="0"/>
              <a:t>2</a:t>
            </a:r>
          </a:p>
        </p:txBody>
      </p:sp>
      <p:sp>
        <p:nvSpPr>
          <p:cNvPr id="17" name="Bisel 16">
            <a:extLst>
              <a:ext uri="{FF2B5EF4-FFF2-40B4-BE49-F238E27FC236}">
                <a16:creationId xmlns:a16="http://schemas.microsoft.com/office/drawing/2014/main" id="{EA8B576B-F033-014B-967E-FF5329F3AFE8}"/>
              </a:ext>
            </a:extLst>
          </p:cNvPr>
          <p:cNvSpPr/>
          <p:nvPr/>
        </p:nvSpPr>
        <p:spPr>
          <a:xfrm>
            <a:off x="10063647" y="4701992"/>
            <a:ext cx="1930634" cy="1721216"/>
          </a:xfrm>
          <a:prstGeom prst="bevel">
            <a:avLst/>
          </a:prstGeom>
          <a:solidFill>
            <a:srgbClr val="EE04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9600" dirty="0"/>
              <a:t>2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D2F4C0D-EBB6-F441-95BB-E573133E2B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810" b="76871" l="2458" r="61444">
                        <a14:foregroundMark x1="38863" y1="77551" x2="40553" y2="78231"/>
                        <a14:foregroundMark x1="54685" y1="43537" x2="58986" y2="44218"/>
                        <a14:foregroundMark x1="61444" y1="53061" x2="60676" y2="64626"/>
                        <a14:foregroundMark x1="21352" y1="46259" x2="26728" y2="48980"/>
                        <a14:foregroundMark x1="26728" y1="48980" x2="27189" y2="50340"/>
                        <a14:foregroundMark x1="2458" y1="54422" x2="11521" y2="55102"/>
                      </a14:backgroundRemoval>
                    </a14:imgEffect>
                  </a14:imgLayer>
                </a14:imgProps>
              </a:ext>
            </a:extLst>
          </a:blip>
          <a:srcRect t="17478" r="35703" b="16272"/>
          <a:stretch/>
        </p:blipFill>
        <p:spPr>
          <a:xfrm>
            <a:off x="86627" y="2204870"/>
            <a:ext cx="4208766" cy="148716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BEF6E3D-CF49-EA4D-94A9-43DE6711E87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6531" b="79592" l="37174" r="95238">
                        <a14:foregroundMark x1="37174" y1="38095" x2="43779" y2="42857"/>
                        <a14:foregroundMark x1="70814" y1="66667" x2="75576" y2="66667"/>
                        <a14:foregroundMark x1="87250" y1="59864" x2="93088" y2="59864"/>
                        <a14:foregroundMark x1="95238" y1="54422" x2="94316" y2="62585"/>
                      </a14:backgroundRemoval>
                    </a14:imgEffect>
                  </a14:imgLayer>
                </a14:imgProps>
              </a:ext>
            </a:extLst>
          </a:blip>
          <a:srcRect l="34717" t="20340" r="3097" b="13411"/>
          <a:stretch/>
        </p:blipFill>
        <p:spPr>
          <a:xfrm>
            <a:off x="5263997" y="2369671"/>
            <a:ext cx="4354136" cy="138853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F46CD88-C313-2B4E-8D32-8D67D1405BB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926" t="17502" r="54417" b="8248"/>
          <a:stretch/>
        </p:blipFill>
        <p:spPr>
          <a:xfrm>
            <a:off x="86627" y="4175053"/>
            <a:ext cx="4208766" cy="210721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C96CB2D-A08C-3648-9D7A-ABDB6472BBF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0486" t="41481" r="11548" b="29807"/>
          <a:stretch/>
        </p:blipFill>
        <p:spPr>
          <a:xfrm>
            <a:off x="5324398" y="4175053"/>
            <a:ext cx="4293735" cy="210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1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owerpoint background image - Google Slides Themes">
            <a:extLst>
              <a:ext uri="{FF2B5EF4-FFF2-40B4-BE49-F238E27FC236}">
                <a16:creationId xmlns:a16="http://schemas.microsoft.com/office/drawing/2014/main" id="{204A2B3B-C6F2-594D-8092-B472F60E9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Mi cole Luis Cernuda, Campanillas.: T.11 - 4º &quot;Problemas Figuras Planas&quot; |  Imagenes gif, Gif, Imagenes de gente">
            <a:extLst>
              <a:ext uri="{FF2B5EF4-FFF2-40B4-BE49-F238E27FC236}">
                <a16:creationId xmlns:a16="http://schemas.microsoft.com/office/drawing/2014/main" id="{F828FAB6-A4C8-EF4E-ABFD-471ABD953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022" y="554015"/>
            <a:ext cx="3035300" cy="5749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Idea Creativity Sticker by Vero Rodriguez for iOS &amp; Android | GIPHY">
            <a:extLst>
              <a:ext uri="{FF2B5EF4-FFF2-40B4-BE49-F238E27FC236}">
                <a16:creationId xmlns:a16="http://schemas.microsoft.com/office/drawing/2014/main" id="{B439E5F6-66AD-3249-8BE1-A16EB44A0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62542">
            <a:off x="9639285" y="210979"/>
            <a:ext cx="2379803" cy="254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Nube 12">
            <a:extLst>
              <a:ext uri="{FF2B5EF4-FFF2-40B4-BE49-F238E27FC236}">
                <a16:creationId xmlns:a16="http://schemas.microsoft.com/office/drawing/2014/main" id="{B5A6037B-A77F-2F4A-9A46-7BF3EDDBADCE}"/>
              </a:ext>
            </a:extLst>
          </p:cNvPr>
          <p:cNvSpPr/>
          <p:nvPr/>
        </p:nvSpPr>
        <p:spPr>
          <a:xfrm>
            <a:off x="2548783" y="0"/>
            <a:ext cx="5211018" cy="4919472"/>
          </a:xfrm>
          <a:prstGeom prst="cloud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5000" b="1" dirty="0">
                <a:solidFill>
                  <a:srgbClr val="002060"/>
                </a:solidFill>
                <a:latin typeface="Comic Sans MS" panose="030F0902030302020204" pitchFamily="66" charset="0"/>
              </a:rPr>
              <a:t>Vamos a trabajar utilizando nuestra mano</a:t>
            </a:r>
          </a:p>
        </p:txBody>
      </p:sp>
      <p:pic>
        <p:nvPicPr>
          <p:cNvPr id="11270" name="Picture 6" descr="Webquest Creator 2">
            <a:extLst>
              <a:ext uri="{FF2B5EF4-FFF2-40B4-BE49-F238E27FC236}">
                <a16:creationId xmlns:a16="http://schemas.microsoft.com/office/drawing/2014/main" id="{72F5DCC9-76BD-4043-86D7-D9B1D6F1F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526" y="2459736"/>
            <a:ext cx="4432914" cy="443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352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owerpoint background image - Google Slides Themes">
            <a:extLst>
              <a:ext uri="{FF2B5EF4-FFF2-40B4-BE49-F238E27FC236}">
                <a16:creationId xmlns:a16="http://schemas.microsoft.com/office/drawing/2014/main" id="{204A2B3B-C6F2-594D-8092-B472F60E9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Bisel 14">
            <a:extLst>
              <a:ext uri="{FF2B5EF4-FFF2-40B4-BE49-F238E27FC236}">
                <a16:creationId xmlns:a16="http://schemas.microsoft.com/office/drawing/2014/main" id="{DE09A6C8-EE7D-3244-A6C3-5FD525609790}"/>
              </a:ext>
            </a:extLst>
          </p:cNvPr>
          <p:cNvSpPr/>
          <p:nvPr/>
        </p:nvSpPr>
        <p:spPr>
          <a:xfrm>
            <a:off x="9614383" y="1118790"/>
            <a:ext cx="1930634" cy="1721216"/>
          </a:xfrm>
          <a:prstGeom prst="bevel">
            <a:avLst/>
          </a:prstGeom>
          <a:solidFill>
            <a:srgbClr val="EE04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9600" dirty="0"/>
              <a:t>2</a:t>
            </a:r>
          </a:p>
        </p:txBody>
      </p:sp>
      <p:sp>
        <p:nvSpPr>
          <p:cNvPr id="17" name="Bisel 16">
            <a:extLst>
              <a:ext uri="{FF2B5EF4-FFF2-40B4-BE49-F238E27FC236}">
                <a16:creationId xmlns:a16="http://schemas.microsoft.com/office/drawing/2014/main" id="{EA8B576B-F033-014B-967E-FF5329F3AFE8}"/>
              </a:ext>
            </a:extLst>
          </p:cNvPr>
          <p:cNvSpPr/>
          <p:nvPr/>
        </p:nvSpPr>
        <p:spPr>
          <a:xfrm>
            <a:off x="9614383" y="4638053"/>
            <a:ext cx="1930634" cy="1721216"/>
          </a:xfrm>
          <a:prstGeom prst="bevel">
            <a:avLst/>
          </a:prstGeom>
          <a:solidFill>
            <a:srgbClr val="EE04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9600" dirty="0"/>
              <a:t>4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CAF1ABD-51AA-8249-9513-F9523DA0E5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6171" y="849502"/>
            <a:ext cx="2172033" cy="225979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267A53D-CF6B-8047-A601-393DC37FC4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4780" y="849502"/>
            <a:ext cx="2172032" cy="225979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C74AC7A-6D09-784F-843B-2656CC37DA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5134" y="3958797"/>
            <a:ext cx="2091678" cy="240047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F6ACE05-36B5-2E44-AFE8-B493637C7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6171" y="3958796"/>
            <a:ext cx="2172033" cy="240047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Picture 2" descr="Mi cole Luis Cernuda, Campanillas.: T.11 - 4º &quot;Problemas Figuras Planas&quot; |  Imagenes gif, Gif, Imagenes de gente">
            <a:extLst>
              <a:ext uri="{FF2B5EF4-FFF2-40B4-BE49-F238E27FC236}">
                <a16:creationId xmlns:a16="http://schemas.microsoft.com/office/drawing/2014/main" id="{B10B2232-F4BF-0D4B-BF50-596C6A7C2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2" y="849502"/>
            <a:ext cx="2578519" cy="5749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060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owerpoint background image - Google Slides Themes">
            <a:extLst>
              <a:ext uri="{FF2B5EF4-FFF2-40B4-BE49-F238E27FC236}">
                <a16:creationId xmlns:a16="http://schemas.microsoft.com/office/drawing/2014/main" id="{204A2B3B-C6F2-594D-8092-B472F60E9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entágono 13">
            <a:extLst>
              <a:ext uri="{FF2B5EF4-FFF2-40B4-BE49-F238E27FC236}">
                <a16:creationId xmlns:a16="http://schemas.microsoft.com/office/drawing/2014/main" id="{903252FB-4CCC-2C44-8DF5-03271F47EC69}"/>
              </a:ext>
            </a:extLst>
          </p:cNvPr>
          <p:cNvSpPr/>
          <p:nvPr/>
        </p:nvSpPr>
        <p:spPr>
          <a:xfrm>
            <a:off x="8951437" y="100226"/>
            <a:ext cx="2785532" cy="1123034"/>
          </a:xfrm>
          <a:prstGeom prst="homePlat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latin typeface="Comic Sans MS" panose="030F0902030302020204" pitchFamily="66" charset="0"/>
              </a:rPr>
              <a:t>¿Cuántos</a:t>
            </a:r>
          </a:p>
          <a:p>
            <a:pPr algn="ctr"/>
            <a:r>
              <a:rPr lang="es-CL" sz="3200" b="1" dirty="0">
                <a:latin typeface="Comic Sans MS" panose="030F0902030302020204" pitchFamily="66" charset="0"/>
              </a:rPr>
              <a:t> quedan</a:t>
            </a:r>
            <a:r>
              <a:rPr lang="es-CL" sz="3200" dirty="0">
                <a:latin typeface="Comic Sans MS" panose="030F0902030302020204" pitchFamily="66" charset="0"/>
              </a:rPr>
              <a:t>?</a:t>
            </a:r>
          </a:p>
        </p:txBody>
      </p:sp>
      <p:sp>
        <p:nvSpPr>
          <p:cNvPr id="15" name="Bisel 14">
            <a:extLst>
              <a:ext uri="{FF2B5EF4-FFF2-40B4-BE49-F238E27FC236}">
                <a16:creationId xmlns:a16="http://schemas.microsoft.com/office/drawing/2014/main" id="{DE09A6C8-EE7D-3244-A6C3-5FD525609790}"/>
              </a:ext>
            </a:extLst>
          </p:cNvPr>
          <p:cNvSpPr/>
          <p:nvPr/>
        </p:nvSpPr>
        <p:spPr>
          <a:xfrm>
            <a:off x="8951437" y="1777051"/>
            <a:ext cx="1930634" cy="1721216"/>
          </a:xfrm>
          <a:prstGeom prst="bevel">
            <a:avLst/>
          </a:prstGeom>
          <a:solidFill>
            <a:srgbClr val="EE04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9600" dirty="0"/>
              <a:t>1</a:t>
            </a:r>
          </a:p>
        </p:txBody>
      </p:sp>
      <p:sp>
        <p:nvSpPr>
          <p:cNvPr id="17" name="Bisel 16">
            <a:extLst>
              <a:ext uri="{FF2B5EF4-FFF2-40B4-BE49-F238E27FC236}">
                <a16:creationId xmlns:a16="http://schemas.microsoft.com/office/drawing/2014/main" id="{EA8B576B-F033-014B-967E-FF5329F3AFE8}"/>
              </a:ext>
            </a:extLst>
          </p:cNvPr>
          <p:cNvSpPr/>
          <p:nvPr/>
        </p:nvSpPr>
        <p:spPr>
          <a:xfrm>
            <a:off x="8996591" y="5011612"/>
            <a:ext cx="1930634" cy="1721216"/>
          </a:xfrm>
          <a:prstGeom prst="bevel">
            <a:avLst/>
          </a:prstGeom>
          <a:solidFill>
            <a:srgbClr val="EE04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9600" dirty="0"/>
              <a:t>3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CAF1ABD-51AA-8249-9513-F9523DA0E5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354" y="1223260"/>
            <a:ext cx="2222302" cy="227766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F6ACE05-36B5-2E44-AFE8-B493637C7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354" y="4412963"/>
            <a:ext cx="2094286" cy="223692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58ECFA3-5E19-7B4E-8A4D-1E02EA21A8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7465" y="1223260"/>
            <a:ext cx="2000841" cy="227500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E4D783C-B541-204F-B0BF-8E3BD5AF68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7466" y="4457821"/>
            <a:ext cx="2000841" cy="227500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" name="Picture 2" descr="Mi cole Luis Cernuda, Campanillas.: T.11 - 4º &quot;Problemas Figuras Planas&quot; |  Imagenes gif, Gif, Imagenes de gente">
            <a:extLst>
              <a:ext uri="{FF2B5EF4-FFF2-40B4-BE49-F238E27FC236}">
                <a16:creationId xmlns:a16="http://schemas.microsoft.com/office/drawing/2014/main" id="{D07D4055-14D5-B947-8A4F-A8C622DE1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2" y="849502"/>
            <a:ext cx="2578519" cy="5749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60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owerpoint background image - Google Slides Themes">
            <a:extLst>
              <a:ext uri="{FF2B5EF4-FFF2-40B4-BE49-F238E27FC236}">
                <a16:creationId xmlns:a16="http://schemas.microsoft.com/office/drawing/2014/main" id="{204A2B3B-C6F2-594D-8092-B472F60E9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Imagen relacionada | Frases para alumnos, Emoticones para whatsapp gratis,  Cuentos infantiles para leer">
            <a:extLst>
              <a:ext uri="{FF2B5EF4-FFF2-40B4-BE49-F238E27FC236}">
                <a16:creationId xmlns:a16="http://schemas.microsoft.com/office/drawing/2014/main" id="{89F9C772-46CF-724C-904E-37AA6607A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905" y="307676"/>
            <a:ext cx="6485080" cy="624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1217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132</Words>
  <Application>Microsoft Macintosh PowerPoint</Application>
  <PresentationFormat>Panorámica</PresentationFormat>
  <Paragraphs>61</Paragraphs>
  <Slides>13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Soledad Vidal</dc:creator>
  <cp:lastModifiedBy>Microsoft Office User</cp:lastModifiedBy>
  <cp:revision>23</cp:revision>
  <dcterms:created xsi:type="dcterms:W3CDTF">2020-09-21T18:25:32Z</dcterms:created>
  <dcterms:modified xsi:type="dcterms:W3CDTF">2020-09-24T21:49:09Z</dcterms:modified>
</cp:coreProperties>
</file>