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94745"/>
  </p:normalViewPr>
  <p:slideViewPr>
    <p:cSldViewPr snapToGrid="0" snapToObjects="1">
      <p:cViewPr varScale="1">
        <p:scale>
          <a:sx n="61" d="100"/>
          <a:sy n="61" d="100"/>
        </p:scale>
        <p:origin x="280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7C725-49F3-5946-84FA-BEE9E03B1AE2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63A88-7F5B-EB48-8685-42E9B157DC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571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63A88-7F5B-EB48-8685-42E9B157DCDB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6220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63A88-7F5B-EB48-8685-42E9B157DCD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5474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63A88-7F5B-EB48-8685-42E9B157DCD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4510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63A88-7F5B-EB48-8685-42E9B157DCDB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0127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63A88-7F5B-EB48-8685-42E9B157DCDB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3952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3B3F40-DF6C-DC46-9E3F-CC8D10303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279D12-F3DC-E944-A1AB-A0A74F132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9F6EF-3D0C-4D42-B9B0-3152313E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C33696-6500-D24A-8BFC-7DA8DC1A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435058-6665-1644-9293-57C17949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089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CE4C1-755D-E243-87CD-58E5D190E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DBFE62-0036-C446-9A41-D213F46C7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33DC3-FFE5-7C44-B177-C8F90C484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355CDB-3671-D84C-B0AE-EF98A9C3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FBD173-C90F-1B46-A50B-316A70BB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005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276F3-F4B1-224B-BC17-00BB7A240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612B6F-1233-C14A-83D9-939F2C210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12CD1A-0AED-CC4D-A12B-4F89712D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3DE288-04FF-AA42-B0E9-2703CE8B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C23072-B4C2-F244-9AC3-473B4328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539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D95DE-DE09-FB41-927D-003DFB17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9469FD-2210-0645-B8A4-E0D70E284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81CD3F-9394-D942-8CFF-CF0598B57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1C3C70-0542-D747-92CF-722FF9ED8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753B14-9956-2740-B42A-4E014338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B3EA36-D648-DB43-BC3A-9F9348708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1037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C88AD-4116-2744-A9F3-AE2D03556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2EAE4B-D1F9-8F4F-9453-56C51159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9284E5-FC5D-884C-92B7-2E3DF7148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167CBD-098D-DA42-8D78-440DBE447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76DA02-E77C-D747-841E-448FBE46CB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BDD167-FA82-4A47-A5E0-6CCA1F7ED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5E73A8-D6BB-6547-BBB7-EFF68839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816F14-C42B-CC4C-85AA-8613121B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367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E945F-6B8B-8A4B-AC31-8AB950ED0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5D9838-60BD-7A4D-927B-4A47076E5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B4FADE-B823-0E44-97A1-FC34A7B7F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DAFC8F-2530-0945-BBA1-7B90595BF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286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8EE969-0856-D94C-B95A-6E0AF0A8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6223CD-78DA-6845-8EB7-37C196C76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0080E1-E80F-2C43-B8CD-3D800D14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505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E093E-9CD1-8945-AFB3-CC4EF14C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123ABB-14FC-B043-B40A-80F7C4295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D2AA66-3DE3-1041-B3C9-ABBD3B41C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41570A-6D49-4143-9A41-75B19F245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2D1D06-B6E2-4042-A474-09EA65954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A494F1-480D-DA40-A552-93DDBA9F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142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AB58E-F7CB-B042-A757-82DC76A8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8A9FF7-F1A7-194A-BCF9-D1F42B19C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BFE82F-8140-214E-988D-AB28F61AC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F4CF33-7393-8C4D-9F67-752EC4DA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D04907-0F55-3A44-A698-90C1CE2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9CBCC3-1163-DB4D-8A3F-F5CDE0E8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064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91101-ED44-C84E-890F-A9B5F81E2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C543E6-489D-5F43-BE31-09287008F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DBD835-537E-3A45-B662-C3AAC8F0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32382B-5DB7-5A44-8207-7576B4268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BF2215-9999-9A4E-BA66-2927E07FA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500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875AFC-381B-CA4F-BD40-48867929E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5E86F4-5E99-394A-A69A-CF21E4A25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A34040-5DFA-F840-9D2E-2314E203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1531B-055A-754C-BE24-65098A2D8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1A107-5DFA-DE4D-A0E5-C00B4DEF6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512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4E3E9C-9DC4-354E-83B5-0E555E4E6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4E1DB1-7897-034A-8F90-7AE9D464E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967A8E-604E-4543-AED4-3A6222D7E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14C68-4283-6645-9E4B-C0521534B8A1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28AED8-E2FF-5D40-BF41-83D1487CB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9099DC-572D-4A4C-8C51-FA7CFB1AF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3A413-D07F-7546-9331-5BBBDE68B4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748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9.gif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microsoft.com/office/2007/relationships/hdphoto" Target="../media/hdphoto2.wdp"/><Relationship Id="rId10" Type="http://schemas.microsoft.com/office/2007/relationships/hdphoto" Target="../media/hdphoto7.wdp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microsoft.com/office/2007/relationships/hdphoto" Target="../media/hdphoto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gif"/><Relationship Id="rId5" Type="http://schemas.openxmlformats.org/officeDocument/2006/relationships/image" Target="../media/image4.jpe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 Of Chile - La Estrella Solitaria - Bandera De Chile GIF | Gfycat">
            <a:extLst>
              <a:ext uri="{FF2B5EF4-FFF2-40B4-BE49-F238E27FC236}">
                <a16:creationId xmlns:a16="http://schemas.microsoft.com/office/drawing/2014/main" id="{0D77CEC2-036A-9045-9F85-B706F2829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B726D4D-0B3D-1244-B264-2C07354AC19D}"/>
              </a:ext>
            </a:extLst>
          </p:cNvPr>
          <p:cNvSpPr/>
          <p:nvPr/>
        </p:nvSpPr>
        <p:spPr>
          <a:xfrm>
            <a:off x="3775223" y="4790536"/>
            <a:ext cx="8031726" cy="6590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Poema:</a:t>
            </a:r>
            <a:r>
              <a:rPr lang="es-ES" sz="5400" b="1" dirty="0">
                <a:ln/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Banderita Chilena</a:t>
            </a:r>
            <a:endParaRPr lang="es-ES" sz="5400" b="1" cap="none" spc="0" dirty="0">
              <a:ln/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6" name="banderita.m4a" descr="banderita.m4a">
            <a:hlinkClick r:id="" action="ppaction://media"/>
            <a:extLst>
              <a:ext uri="{FF2B5EF4-FFF2-40B4-BE49-F238E27FC236}">
                <a16:creationId xmlns:a16="http://schemas.microsoft.com/office/drawing/2014/main" id="{A61A1564-DF82-804E-998B-25849E8A3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993719"/>
            <a:ext cx="812800" cy="8128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3B12BD-B675-CC40-800D-27BEB7C80F81}"/>
              </a:ext>
            </a:extLst>
          </p:cNvPr>
          <p:cNvSpPr txBox="1"/>
          <p:nvPr/>
        </p:nvSpPr>
        <p:spPr>
          <a:xfrm>
            <a:off x="-457200" y="-8858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  <p:pic>
        <p:nvPicPr>
          <p:cNvPr id="2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29047E7C-B90C-BC4B-B200-D93A876AD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941" y1="19434" x2="19141" y2="19238"/>
                        <a14:foregroundMark x1="22754" y1="40039" x2="23926" y2="32227"/>
                        <a14:foregroundMark x1="35156" y1="35254" x2="35156" y2="32031"/>
                        <a14:foregroundMark x1="59180" y1="33203" x2="63867" y2="33398"/>
                        <a14:foregroundMark x1="69824" y1="33105" x2="73730" y2="33887"/>
                        <a14:foregroundMark x1="81152" y1="33789" x2="84277" y2="34082"/>
                        <a14:foregroundMark x1="43652" y1="31543" x2="46875" y2="35059"/>
                        <a14:foregroundMark x1="49414" y1="34766" x2="51367" y2="32617"/>
                        <a14:foregroundMark x1="32324" y1="74902" x2="32324" y2="41211"/>
                        <a14:foregroundMark x1="25781" y1="69727" x2="25293" y2="51172"/>
                        <a14:foregroundMark x1="38574" y1="66699" x2="39453" y2="53809"/>
                        <a14:foregroundMark x1="39551" y1="73730" x2="39941" y2="61426"/>
                        <a14:foregroundMark x1="69141" y1="76660" x2="69141" y2="49609"/>
                        <a14:foregroundMark x1="62012" y1="66992" x2="62891" y2="52441"/>
                        <a14:foregroundMark x1="73730" y1="72559" x2="73821" y2="49519"/>
                        <a14:foregroundMark x1="70801" y1="87598" x2="70801" y2="79297"/>
                        <a14:foregroundMark x1="21484" y1="86914" x2="25586" y2="84863"/>
                        <a14:foregroundMark x1="19629" y1="74902" x2="37012" y2="73828"/>
                        <a14:foregroundMark x1="37012" y1="73828" x2="39551" y2="72949"/>
                        <a14:foregroundMark x1="47559" y1="65820" x2="48730" y2="63281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469" y="2542154"/>
            <a:ext cx="4496765" cy="449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5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D1B9186F-1294-6D40-974F-B2124FF03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7A212F3-570A-D84D-AA5C-C61A7759BF25}"/>
              </a:ext>
            </a:extLst>
          </p:cNvPr>
          <p:cNvSpPr/>
          <p:nvPr/>
        </p:nvSpPr>
        <p:spPr>
          <a:xfrm>
            <a:off x="698972" y="692091"/>
            <a:ext cx="11255135" cy="196189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Recordemos como es nuestra bandera </a:t>
            </a:r>
          </a:p>
        </p:txBody>
      </p:sp>
      <p:pic>
        <p:nvPicPr>
          <p:cNvPr id="8" name="Banderita Chilena  2.mp4" descr="Banderita Chilena  2.mp4">
            <a:hlinkClick r:id="" action="ppaction://media"/>
            <a:extLst>
              <a:ext uri="{FF2B5EF4-FFF2-40B4-BE49-F238E27FC236}">
                <a16:creationId xmlns:a16="http://schemas.microsoft.com/office/drawing/2014/main" id="{7A9274F1-28F7-6C47-98F2-426F45D7A1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7356" y="1427356"/>
            <a:ext cx="9489174" cy="5007944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2985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11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92A60C57-BF5E-D843-B4AB-E019C64C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069AF70C-9227-AE42-9A40-93F17A810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941" y1="19434" x2="19141" y2="19238"/>
                        <a14:foregroundMark x1="22754" y1="40039" x2="23926" y2="32227"/>
                        <a14:foregroundMark x1="35156" y1="35254" x2="35156" y2="32031"/>
                        <a14:foregroundMark x1="63642" y1="33389" x2="63867" y2="33398"/>
                        <a14:foregroundMark x1="43652" y1="31543" x2="46875" y2="35059"/>
                        <a14:foregroundMark x1="32324" y1="74902" x2="32324" y2="41211"/>
                        <a14:foregroundMark x1="25781" y1="69727" x2="25293" y2="51172"/>
                        <a14:foregroundMark x1="38574" y1="66699" x2="39453" y2="53809"/>
                        <a14:foregroundMark x1="39551" y1="73730" x2="39941" y2="61426"/>
                        <a14:foregroundMark x1="70801" y1="79688" x2="70801" y2="79297"/>
                        <a14:foregroundMark x1="21484" y1="86914" x2="25586" y2="84863"/>
                        <a14:foregroundMark x1="19629" y1="74902" x2="37012" y2="73828"/>
                        <a14:foregroundMark x1="37012" y1="73828" x2="39551" y2="72949"/>
                        <a14:foregroundMark x1="47559" y1="65820" x2="48730" y2="63281"/>
                        <a14:foregroundMark x1="37109" y1="71387" x2="43164" y2="66113"/>
                        <a14:foregroundMark x1="41895" y1="80566" x2="42188" y2="66992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52246" y1="61230" x2="61621" y2="54492"/>
                        <a14:backgroundMark x1="49512" y1="34180" x2="49512" y2="25488"/>
                        <a14:backgroundMark x1="52734" y1="20605" x2="83301" y2="20801"/>
                        <a14:backgroundMark x1="61328" y1="56836" x2="62402" y2="31934"/>
                        <a14:backgroundMark x1="52051" y1="27344" x2="71973" y2="30273"/>
                        <a14:backgroundMark x1="70410" y1="36719" x2="70410" y2="20410"/>
                        <a14:backgroundMark x1="65918" y1="54492" x2="67383" y2="17383"/>
                        <a14:backgroundMark x1="67383" y1="17383" x2="67871" y2="15527"/>
                        <a14:backgroundMark x1="59082" y1="30957" x2="60254" y2="38477"/>
                        <a14:backgroundMark x1="60254" y1="38477" x2="61328" y2="39258"/>
                        <a14:backgroundMark x1="47949" y1="34961" x2="49707" y2="32617"/>
                        <a14:backgroundMark x1="50000" y1="33496" x2="53027" y2="42090"/>
                        <a14:backgroundMark x1="50195" y1="30762" x2="51758" y2="34668"/>
                        <a14:backgroundMark x1="56055" y1="37500" x2="83691" y2="33398"/>
                        <a14:backgroundMark x1="83691" y1="33398" x2="82813" y2="33496"/>
                        <a14:backgroundMark x1="74512" y1="26660" x2="73438" y2="37207"/>
                        <a14:backgroundMark x1="71191" y1="33496" x2="69727" y2="34668"/>
                        <a14:backgroundMark x1="60352" y1="32813" x2="67383" y2="38574"/>
                        <a14:backgroundMark x1="70410" y1="82910" x2="70410" y2="47363"/>
                        <a14:backgroundMark x1="60840" y1="77637" x2="60840" y2="46484"/>
                        <a14:backgroundMark x1="53516" y1="62598" x2="60840" y2="55664"/>
                        <a14:backgroundMark x1="61328" y1="82422" x2="67188" y2="50879"/>
                        <a14:backgroundMark x1="63672" y1="56836" x2="63672" y2="77344"/>
                        <a14:backgroundMark x1="59375" y1="60547" x2="64648" y2="64453"/>
                        <a14:backgroundMark x1="61133" y1="64941" x2="61133" y2="66797"/>
                        <a14:backgroundMark x1="61133" y1="65137" x2="62305" y2="50684"/>
                        <a14:backgroundMark x1="62305" y1="50684" x2="62891" y2="58105"/>
                        <a14:backgroundMark x1="62891" y1="58105" x2="62598" y2="54297"/>
                        <a14:backgroundMark x1="62402" y1="70898" x2="62891" y2="58203"/>
                        <a14:backgroundMark x1="61133" y1="64941" x2="63379" y2="67676"/>
                        <a14:backgroundMark x1="81055" y1="71191" x2="79688" y2="51172"/>
                        <a14:backgroundMark x1="79688" y1="51172" x2="79297" y2="50391"/>
                        <a14:backgroundMark x1="59375" y1="87305" x2="72949" y2="87500"/>
                        <a14:backgroundMark x1="70703" y1="83105" x2="70703" y2="63965"/>
                        <a14:backgroundMark x1="62109" y1="85645" x2="79492" y2="68164"/>
                        <a14:backgroundMark x1="70703" y1="86426" x2="79297" y2="72070"/>
                        <a14:backgroundMark x1="71484" y1="79688" x2="71484" y2="92578"/>
                        <a14:backgroundMark x1="66113" y1="49023" x2="72461" y2="48730"/>
                        <a14:backgroundMark x1="68945" y1="39063" x2="78809" y2="84570"/>
                        <a14:backgroundMark x1="78809" y1="84570" x2="78809" y2="84277"/>
                        <a14:backgroundMark x1="68457" y1="45313" x2="68457" y2="81543"/>
                        <a14:backgroundMark x1="74707" y1="89355" x2="73438" y2="47168"/>
                        <a14:backgroundMark x1="70996" y1="78027" x2="74219" y2="68848"/>
                        <a14:backgroundMark x1="73438" y1="74414" x2="73438" y2="66309"/>
                        <a14:backgroundMark x1="68945" y1="74414" x2="82324" y2="68848"/>
                        <a14:backgroundMark x1="70703" y1="73926" x2="78516" y2="63281"/>
                        <a14:backgroundMark x1="71191" y1="72559" x2="78320" y2="69336"/>
                        <a14:backgroundMark x1="78320" y1="69336" x2="78320" y2="69336"/>
                        <a14:backgroundMark x1="70410" y1="58203" x2="77930" y2="44629"/>
                        <a14:backgroundMark x1="77930" y1="44629" x2="78027" y2="44629"/>
                        <a14:backgroundMark x1="70215" y1="54492" x2="76758" y2="47168"/>
                        <a14:backgroundMark x1="58594" y1="65430" x2="62695" y2="58008"/>
                        <a14:backgroundMark x1="62695" y1="58008" x2="66113" y2="54785"/>
                        <a14:backgroundMark x1="60840" y1="61914" x2="65625" y2="55664"/>
                        <a14:backgroundMark x1="65625" y1="55664" x2="65625" y2="55664"/>
                        <a14:backgroundMark x1="68945" y1="54785" x2="74023" y2="49023"/>
                        <a14:backgroundMark x1="74023" y1="49023" x2="80957" y2="45508"/>
                        <a14:backgroundMark x1="80957" y1="45508" x2="83301" y2="45117"/>
                        <a14:backgroundMark x1="70703" y1="53125" x2="87891" y2="52637"/>
                        <a14:backgroundMark x1="87891" y1="52637" x2="89355" y2="50391"/>
                        <a14:backgroundMark x1="71484" y1="51563" x2="88867" y2="54102"/>
                        <a14:backgroundMark x1="72168" y1="29199" x2="70215" y2="46484"/>
                        <a14:backgroundMark x1="70215" y1="46484" x2="70215" y2="46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086" y="889958"/>
            <a:ext cx="6033189" cy="66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6A70869-95B7-874F-BE81-C3EC8B359F42}"/>
              </a:ext>
            </a:extLst>
          </p:cNvPr>
          <p:cNvSpPr/>
          <p:nvPr/>
        </p:nvSpPr>
        <p:spPr>
          <a:xfrm>
            <a:off x="1388580" y="1001470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Escucha el siguiente poema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839D099-11E6-5D45-9953-8C95284D8E08}"/>
              </a:ext>
            </a:extLst>
          </p:cNvPr>
          <p:cNvSpPr/>
          <p:nvPr/>
        </p:nvSpPr>
        <p:spPr>
          <a:xfrm>
            <a:off x="2864383" y="2018951"/>
            <a:ext cx="1847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endParaRPr lang="es-ES" sz="6000" b="1" cap="none" spc="0" dirty="0">
              <a:ln/>
              <a:solidFill>
                <a:srgbClr val="FF0000"/>
              </a:solidFill>
              <a:effectLst>
                <a:glow rad="736600">
                  <a:schemeClr val="bg1">
                    <a:alpha val="40000"/>
                  </a:schemeClr>
                </a:glow>
              </a:effectLst>
              <a:latin typeface="Matura MT Script Capitals" panose="03020802060602070202" pitchFamily="66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4C2221-B1AD-8044-95CE-7FB9B23EEC72}"/>
              </a:ext>
            </a:extLst>
          </p:cNvPr>
          <p:cNvSpPr/>
          <p:nvPr/>
        </p:nvSpPr>
        <p:spPr>
          <a:xfrm>
            <a:off x="3220644" y="2588123"/>
            <a:ext cx="5385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 saludo con mis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 descr="ᐈ Dibujo triste imágenes de stock, dibujos dibujo animado de ojos triste |  descargar en Depositphotos®">
            <a:extLst>
              <a:ext uri="{FF2B5EF4-FFF2-40B4-BE49-F238E27FC236}">
                <a16:creationId xmlns:a16="http://schemas.microsoft.com/office/drawing/2014/main" id="{CCB815E4-DEA1-B24F-A56A-B61D53692311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9830" y1="25706" x2="36932" y2="30612"/>
                        <a14:foregroundMark x1="22159" y1="20408" x2="24744" y2="22194"/>
                        <a14:foregroundMark x1="36932" y1="30612" x2="42515" y2="30612"/>
                        <a14:foregroundMark x1="51705" y1="39796" x2="65341" y2="19388"/>
                        <a14:foregroundMark x1="65341" y1="19388" x2="70455" y2="16327"/>
                        <a14:foregroundMark x1="63068" y1="65306" x2="77841" y2="61224"/>
                        <a14:foregroundMark x1="37500" y1="34694" x2="45455" y2="35714"/>
                        <a14:backgroundMark x1="22159" y1="28571" x2="27841" y2="30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060" y="2296313"/>
            <a:ext cx="3057659" cy="14500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6D77727-D371-534F-8766-07D7D15E6A41}"/>
              </a:ext>
            </a:extLst>
          </p:cNvPr>
          <p:cNvSpPr/>
          <p:nvPr/>
        </p:nvSpPr>
        <p:spPr>
          <a:xfrm>
            <a:off x="3572268" y="4199660"/>
            <a:ext cx="5917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 te       con mi voz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Imagen 12" descr="Música infantil cantando niño, niño, comida png | PNGEgg">
            <a:extLst>
              <a:ext uri="{FF2B5EF4-FFF2-40B4-BE49-F238E27FC236}">
                <a16:creationId xmlns:a16="http://schemas.microsoft.com/office/drawing/2014/main" id="{2B632F48-2E7B-464E-8C10-07B4FC333048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00" b="93556" l="10000" r="90000">
                        <a14:foregroundMark x1="42444" y1="8444" x2="42889" y2="6222"/>
                        <a14:foregroundMark x1="35667" y1="91444" x2="45444" y2="91444"/>
                        <a14:foregroundMark x1="45444" y1="91444" x2="49111" y2="90889"/>
                        <a14:foregroundMark x1="34889" y1="93556" x2="37778" y2="93111"/>
                        <a14:foregroundMark x1="31778" y1="92889" x2="39667" y2="93333"/>
                        <a14:foregroundMark x1="43222" y1="91889" x2="54778" y2="92111"/>
                        <a14:foregroundMark x1="53000" y1="92111" x2="42667" y2="91333"/>
                        <a14:foregroundMark x1="42889" y1="92667" x2="51444" y2="92889"/>
                        <a14:foregroundMark x1="63556" y1="92111" x2="69667" y2="92222"/>
                        <a14:foregroundMark x1="57778" y1="92667" x2="67111" y2="92556"/>
                        <a14:foregroundMark x1="67111" y1="92556" x2="74889" y2="92889"/>
                        <a14:foregroundMark x1="66889" y1="89222" x2="67111" y2="58556"/>
                        <a14:foregroundMark x1="67889" y1="83444" x2="67556" y2="53000"/>
                        <a14:foregroundMark x1="66667" y1="49667" x2="66000" y2="31778"/>
                        <a14:foregroundMark x1="66000" y1="31778" x2="63444" y2="26556"/>
                        <a14:foregroundMark x1="63444" y1="26444" x2="67444" y2="24556"/>
                        <a14:foregroundMark x1="40222" y1="29556" x2="49222" y2="30889"/>
                        <a14:foregroundMark x1="49222" y1="30889" x2="49778" y2="3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43" y="3256437"/>
            <a:ext cx="2179955" cy="1890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Gifs de Banderas de Chile">
            <a:extLst>
              <a:ext uri="{FF2B5EF4-FFF2-40B4-BE49-F238E27FC236}">
                <a16:creationId xmlns:a16="http://schemas.microsoft.com/office/drawing/2014/main" id="{07E1E8FB-3456-6940-9BBE-B59837985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99" y="3937101"/>
            <a:ext cx="3031721" cy="30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26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4.07407E-6 L 3.95833E-6 -0.07223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3.7037E-7 L 2.91667E-6 -0.07222 " pathEditMode="relative" rAng="0" ptsTypes="AA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92A60C57-BF5E-D843-B4AB-E019C64C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069AF70C-9227-AE42-9A40-93F17A810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941" y1="19434" x2="19141" y2="19238"/>
                        <a14:foregroundMark x1="22754" y1="40039" x2="23926" y2="32227"/>
                        <a14:foregroundMark x1="35156" y1="35254" x2="35156" y2="32031"/>
                        <a14:foregroundMark x1="63642" y1="33389" x2="63867" y2="33398"/>
                        <a14:foregroundMark x1="43652" y1="31543" x2="46875" y2="35059"/>
                        <a14:foregroundMark x1="32324" y1="74902" x2="32324" y2="41211"/>
                        <a14:foregroundMark x1="25781" y1="69727" x2="25293" y2="51172"/>
                        <a14:foregroundMark x1="38574" y1="66699" x2="39453" y2="53809"/>
                        <a14:foregroundMark x1="39551" y1="73730" x2="39941" y2="61426"/>
                        <a14:foregroundMark x1="70801" y1="79688" x2="70801" y2="79297"/>
                        <a14:foregroundMark x1="21484" y1="86914" x2="25586" y2="84863"/>
                        <a14:foregroundMark x1="19629" y1="74902" x2="37012" y2="73828"/>
                        <a14:foregroundMark x1="37012" y1="73828" x2="39551" y2="72949"/>
                        <a14:foregroundMark x1="47559" y1="65820" x2="48730" y2="63281"/>
                        <a14:foregroundMark x1="37109" y1="71387" x2="43164" y2="66113"/>
                        <a14:foregroundMark x1="41895" y1="80566" x2="42188" y2="66992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52246" y1="61230" x2="61621" y2="54492"/>
                        <a14:backgroundMark x1="49512" y1="34180" x2="49512" y2="25488"/>
                        <a14:backgroundMark x1="52734" y1="20605" x2="83301" y2="20801"/>
                        <a14:backgroundMark x1="61328" y1="56836" x2="62402" y2="31934"/>
                        <a14:backgroundMark x1="52051" y1="27344" x2="71973" y2="30273"/>
                        <a14:backgroundMark x1="70410" y1="36719" x2="70410" y2="20410"/>
                        <a14:backgroundMark x1="65918" y1="54492" x2="67383" y2="17383"/>
                        <a14:backgroundMark x1="67383" y1="17383" x2="67871" y2="15527"/>
                        <a14:backgroundMark x1="59082" y1="30957" x2="60254" y2="38477"/>
                        <a14:backgroundMark x1="60254" y1="38477" x2="61328" y2="39258"/>
                        <a14:backgroundMark x1="47949" y1="34961" x2="49707" y2="32617"/>
                        <a14:backgroundMark x1="50000" y1="33496" x2="53027" y2="42090"/>
                        <a14:backgroundMark x1="50195" y1="30762" x2="51758" y2="34668"/>
                        <a14:backgroundMark x1="56055" y1="37500" x2="83691" y2="33398"/>
                        <a14:backgroundMark x1="83691" y1="33398" x2="82813" y2="33496"/>
                        <a14:backgroundMark x1="74512" y1="26660" x2="73438" y2="37207"/>
                        <a14:backgroundMark x1="71191" y1="33496" x2="69727" y2="34668"/>
                        <a14:backgroundMark x1="60352" y1="32813" x2="67383" y2="38574"/>
                        <a14:backgroundMark x1="70410" y1="82910" x2="70410" y2="47363"/>
                        <a14:backgroundMark x1="60840" y1="77637" x2="60840" y2="46484"/>
                        <a14:backgroundMark x1="53516" y1="62598" x2="60840" y2="55664"/>
                        <a14:backgroundMark x1="61328" y1="82422" x2="67188" y2="50879"/>
                        <a14:backgroundMark x1="63672" y1="56836" x2="63672" y2="77344"/>
                        <a14:backgroundMark x1="59375" y1="60547" x2="64648" y2="64453"/>
                        <a14:backgroundMark x1="61133" y1="64941" x2="61133" y2="66797"/>
                        <a14:backgroundMark x1="61133" y1="65137" x2="62305" y2="50684"/>
                        <a14:backgroundMark x1="62305" y1="50684" x2="62891" y2="58105"/>
                        <a14:backgroundMark x1="62891" y1="58105" x2="62598" y2="54297"/>
                        <a14:backgroundMark x1="62402" y1="70898" x2="62891" y2="58203"/>
                        <a14:backgroundMark x1="61133" y1="64941" x2="63379" y2="67676"/>
                        <a14:backgroundMark x1="81055" y1="71191" x2="79688" y2="51172"/>
                        <a14:backgroundMark x1="79688" y1="51172" x2="79297" y2="50391"/>
                        <a14:backgroundMark x1="59375" y1="87305" x2="72949" y2="87500"/>
                        <a14:backgroundMark x1="70703" y1="83105" x2="70703" y2="63965"/>
                        <a14:backgroundMark x1="62109" y1="85645" x2="79492" y2="68164"/>
                        <a14:backgroundMark x1="70703" y1="86426" x2="79297" y2="72070"/>
                        <a14:backgroundMark x1="71484" y1="79688" x2="71484" y2="92578"/>
                        <a14:backgroundMark x1="66113" y1="49023" x2="72461" y2="48730"/>
                        <a14:backgroundMark x1="68945" y1="39063" x2="78809" y2="84570"/>
                        <a14:backgroundMark x1="78809" y1="84570" x2="78809" y2="84277"/>
                        <a14:backgroundMark x1="68457" y1="45313" x2="68457" y2="81543"/>
                        <a14:backgroundMark x1="74707" y1="89355" x2="73438" y2="47168"/>
                        <a14:backgroundMark x1="70996" y1="78027" x2="74219" y2="68848"/>
                        <a14:backgroundMark x1="73438" y1="74414" x2="73438" y2="66309"/>
                        <a14:backgroundMark x1="68945" y1="74414" x2="82324" y2="68848"/>
                        <a14:backgroundMark x1="70703" y1="73926" x2="78516" y2="63281"/>
                        <a14:backgroundMark x1="71191" y1="72559" x2="78320" y2="69336"/>
                        <a14:backgroundMark x1="78320" y1="69336" x2="78320" y2="69336"/>
                        <a14:backgroundMark x1="70410" y1="58203" x2="77930" y2="44629"/>
                        <a14:backgroundMark x1="77930" y1="44629" x2="78027" y2="44629"/>
                        <a14:backgroundMark x1="70215" y1="54492" x2="76758" y2="47168"/>
                        <a14:backgroundMark x1="58594" y1="65430" x2="62695" y2="58008"/>
                        <a14:backgroundMark x1="62695" y1="58008" x2="66113" y2="54785"/>
                        <a14:backgroundMark x1="60840" y1="61914" x2="65625" y2="55664"/>
                        <a14:backgroundMark x1="65625" y1="55664" x2="65625" y2="55664"/>
                        <a14:backgroundMark x1="68945" y1="54785" x2="74023" y2="49023"/>
                        <a14:backgroundMark x1="74023" y1="49023" x2="80957" y2="45508"/>
                        <a14:backgroundMark x1="80957" y1="45508" x2="83301" y2="45117"/>
                        <a14:backgroundMark x1="70703" y1="53125" x2="87891" y2="52637"/>
                        <a14:backgroundMark x1="87891" y1="52637" x2="89355" y2="50391"/>
                        <a14:backgroundMark x1="71484" y1="51563" x2="88867" y2="54102"/>
                        <a14:backgroundMark x1="72168" y1="29199" x2="70215" y2="46484"/>
                        <a14:backgroundMark x1="70215" y1="46484" x2="70215" y2="46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086" y="889958"/>
            <a:ext cx="6033189" cy="66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839D099-11E6-5D45-9953-8C95284D8E08}"/>
              </a:ext>
            </a:extLst>
          </p:cNvPr>
          <p:cNvSpPr/>
          <p:nvPr/>
        </p:nvSpPr>
        <p:spPr>
          <a:xfrm>
            <a:off x="2864383" y="2018951"/>
            <a:ext cx="1847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endParaRPr lang="es-ES" sz="6000" b="1" cap="none" spc="0" dirty="0">
              <a:ln/>
              <a:solidFill>
                <a:srgbClr val="FF0000"/>
              </a:solidFill>
              <a:effectLst>
                <a:glow rad="736600">
                  <a:schemeClr val="bg1">
                    <a:alpha val="40000"/>
                  </a:schemeClr>
                </a:glow>
              </a:effectLst>
              <a:latin typeface="Matura MT Script Capitals" panose="03020802060602070202" pitchFamily="66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4C2221-B1AD-8044-95CE-7FB9B23EEC72}"/>
              </a:ext>
            </a:extLst>
          </p:cNvPr>
          <p:cNvSpPr/>
          <p:nvPr/>
        </p:nvSpPr>
        <p:spPr>
          <a:xfrm>
            <a:off x="2656088" y="2927359"/>
            <a:ext cx="7749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colores que te forman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6D77727-D371-534F-8766-07D7D15E6A41}"/>
              </a:ext>
            </a:extLst>
          </p:cNvPr>
          <p:cNvSpPr/>
          <p:nvPr/>
        </p:nvSpPr>
        <p:spPr>
          <a:xfrm>
            <a:off x="2790287" y="4192578"/>
            <a:ext cx="3975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Están en mi 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Gifs de Banderas de Chile">
            <a:extLst>
              <a:ext uri="{FF2B5EF4-FFF2-40B4-BE49-F238E27FC236}">
                <a16:creationId xmlns:a16="http://schemas.microsoft.com/office/drawing/2014/main" id="{07E1E8FB-3456-6940-9BBE-B59837985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15" y="397279"/>
            <a:ext cx="3031721" cy="30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Corazón de dibujos animados, corazón, amor, corazón, dibujos animados png |  PNGWing">
            <a:extLst>
              <a:ext uri="{FF2B5EF4-FFF2-40B4-BE49-F238E27FC236}">
                <a16:creationId xmlns:a16="http://schemas.microsoft.com/office/drawing/2014/main" id="{393EBE9F-90F3-5643-B869-0CD3FF96852D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67" b="89844" l="10000" r="90000">
                        <a14:foregroundMark x1="28043" y1="10742" x2="36087" y2="3711"/>
                        <a14:foregroundMark x1="36087" y1="3711" x2="45000" y2="8398"/>
                        <a14:foregroundMark x1="45000" y1="8398" x2="48261" y2="16211"/>
                        <a14:foregroundMark x1="33696" y1="2734" x2="43043" y2="1758"/>
                        <a14:foregroundMark x1="43043" y1="1758" x2="43696" y2="2344"/>
                        <a14:foregroundMark x1="59674" y1="1953" x2="65217" y2="1367"/>
                        <a14:foregroundMark x1="56739" y1="74414" x2="65652" y2="51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89" y="4144420"/>
            <a:ext cx="2303091" cy="1220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4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2.96296E-6 L 2.91667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3.7037E-6 L 2.91667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92A60C57-BF5E-D843-B4AB-E019C64C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069AF70C-9227-AE42-9A40-93F17A810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941" y1="19434" x2="19141" y2="19238"/>
                        <a14:foregroundMark x1="22754" y1="40039" x2="23926" y2="32227"/>
                        <a14:foregroundMark x1="35156" y1="35254" x2="35156" y2="32031"/>
                        <a14:foregroundMark x1="63642" y1="33389" x2="63867" y2="33398"/>
                        <a14:foregroundMark x1="43652" y1="31543" x2="46875" y2="35059"/>
                        <a14:foregroundMark x1="32324" y1="74902" x2="32324" y2="41211"/>
                        <a14:foregroundMark x1="25781" y1="69727" x2="25293" y2="51172"/>
                        <a14:foregroundMark x1="38574" y1="66699" x2="39453" y2="53809"/>
                        <a14:foregroundMark x1="39551" y1="73730" x2="39941" y2="61426"/>
                        <a14:foregroundMark x1="70801" y1="79688" x2="70801" y2="79297"/>
                        <a14:foregroundMark x1="21484" y1="86914" x2="25586" y2="84863"/>
                        <a14:foregroundMark x1="19629" y1="74902" x2="37012" y2="73828"/>
                        <a14:foregroundMark x1="37012" y1="73828" x2="39551" y2="72949"/>
                        <a14:foregroundMark x1="47559" y1="65820" x2="48730" y2="63281"/>
                        <a14:foregroundMark x1="37109" y1="71387" x2="43164" y2="66113"/>
                        <a14:foregroundMark x1="41895" y1="80566" x2="42188" y2="66992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52246" y1="61230" x2="61621" y2="54492"/>
                        <a14:backgroundMark x1="49512" y1="34180" x2="49512" y2="25488"/>
                        <a14:backgroundMark x1="52734" y1="20605" x2="83301" y2="20801"/>
                        <a14:backgroundMark x1="61328" y1="56836" x2="62402" y2="31934"/>
                        <a14:backgroundMark x1="52051" y1="27344" x2="71973" y2="30273"/>
                        <a14:backgroundMark x1="70410" y1="36719" x2="70410" y2="20410"/>
                        <a14:backgroundMark x1="65918" y1="54492" x2="67383" y2="17383"/>
                        <a14:backgroundMark x1="67383" y1="17383" x2="67871" y2="15527"/>
                        <a14:backgroundMark x1="59082" y1="30957" x2="60254" y2="38477"/>
                        <a14:backgroundMark x1="60254" y1="38477" x2="61328" y2="39258"/>
                        <a14:backgroundMark x1="47949" y1="34961" x2="49707" y2="32617"/>
                        <a14:backgroundMark x1="50000" y1="33496" x2="53027" y2="42090"/>
                        <a14:backgroundMark x1="50195" y1="30762" x2="51758" y2="34668"/>
                        <a14:backgroundMark x1="56055" y1="37500" x2="83691" y2="33398"/>
                        <a14:backgroundMark x1="83691" y1="33398" x2="82813" y2="33496"/>
                        <a14:backgroundMark x1="74512" y1="26660" x2="73438" y2="37207"/>
                        <a14:backgroundMark x1="71191" y1="33496" x2="69727" y2="34668"/>
                        <a14:backgroundMark x1="60352" y1="32813" x2="67383" y2="38574"/>
                        <a14:backgroundMark x1="70410" y1="82910" x2="70410" y2="47363"/>
                        <a14:backgroundMark x1="60840" y1="77637" x2="60840" y2="46484"/>
                        <a14:backgroundMark x1="53516" y1="62598" x2="60840" y2="55664"/>
                        <a14:backgroundMark x1="61328" y1="82422" x2="67188" y2="50879"/>
                        <a14:backgroundMark x1="63672" y1="56836" x2="63672" y2="77344"/>
                        <a14:backgroundMark x1="59375" y1="60547" x2="64648" y2="64453"/>
                        <a14:backgroundMark x1="61133" y1="64941" x2="61133" y2="66797"/>
                        <a14:backgroundMark x1="61133" y1="65137" x2="62305" y2="50684"/>
                        <a14:backgroundMark x1="62305" y1="50684" x2="62891" y2="58105"/>
                        <a14:backgroundMark x1="62891" y1="58105" x2="62598" y2="54297"/>
                        <a14:backgroundMark x1="62402" y1="70898" x2="62891" y2="58203"/>
                        <a14:backgroundMark x1="61133" y1="64941" x2="63379" y2="67676"/>
                        <a14:backgroundMark x1="81055" y1="71191" x2="79688" y2="51172"/>
                        <a14:backgroundMark x1="79688" y1="51172" x2="79297" y2="50391"/>
                        <a14:backgroundMark x1="59375" y1="87305" x2="72949" y2="87500"/>
                        <a14:backgroundMark x1="70703" y1="83105" x2="70703" y2="63965"/>
                        <a14:backgroundMark x1="62109" y1="85645" x2="79492" y2="68164"/>
                        <a14:backgroundMark x1="70703" y1="86426" x2="79297" y2="72070"/>
                        <a14:backgroundMark x1="71484" y1="79688" x2="71484" y2="92578"/>
                        <a14:backgroundMark x1="66113" y1="49023" x2="72461" y2="48730"/>
                        <a14:backgroundMark x1="68945" y1="39063" x2="78809" y2="84570"/>
                        <a14:backgroundMark x1="78809" y1="84570" x2="78809" y2="84277"/>
                        <a14:backgroundMark x1="68457" y1="45313" x2="68457" y2="81543"/>
                        <a14:backgroundMark x1="74707" y1="89355" x2="73438" y2="47168"/>
                        <a14:backgroundMark x1="70996" y1="78027" x2="74219" y2="68848"/>
                        <a14:backgroundMark x1="73438" y1="74414" x2="73438" y2="66309"/>
                        <a14:backgroundMark x1="68945" y1="74414" x2="82324" y2="68848"/>
                        <a14:backgroundMark x1="70703" y1="73926" x2="78516" y2="63281"/>
                        <a14:backgroundMark x1="71191" y1="72559" x2="78320" y2="69336"/>
                        <a14:backgroundMark x1="78320" y1="69336" x2="78320" y2="69336"/>
                        <a14:backgroundMark x1="70410" y1="58203" x2="77930" y2="44629"/>
                        <a14:backgroundMark x1="77930" y1="44629" x2="78027" y2="44629"/>
                        <a14:backgroundMark x1="70215" y1="54492" x2="76758" y2="47168"/>
                        <a14:backgroundMark x1="58594" y1="65430" x2="62695" y2="58008"/>
                        <a14:backgroundMark x1="62695" y1="58008" x2="66113" y2="54785"/>
                        <a14:backgroundMark x1="60840" y1="61914" x2="65625" y2="55664"/>
                        <a14:backgroundMark x1="65625" y1="55664" x2="65625" y2="55664"/>
                        <a14:backgroundMark x1="68945" y1="54785" x2="74023" y2="49023"/>
                        <a14:backgroundMark x1="74023" y1="49023" x2="80957" y2="45508"/>
                        <a14:backgroundMark x1="80957" y1="45508" x2="83301" y2="45117"/>
                        <a14:backgroundMark x1="70703" y1="53125" x2="87891" y2="52637"/>
                        <a14:backgroundMark x1="87891" y1="52637" x2="89355" y2="50391"/>
                        <a14:backgroundMark x1="71484" y1="51563" x2="88867" y2="54102"/>
                        <a14:backgroundMark x1="72168" y1="29199" x2="70215" y2="46484"/>
                        <a14:backgroundMark x1="70215" y1="46484" x2="70215" y2="46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086" y="889958"/>
            <a:ext cx="6033189" cy="66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839D099-11E6-5D45-9953-8C95284D8E08}"/>
              </a:ext>
            </a:extLst>
          </p:cNvPr>
          <p:cNvSpPr/>
          <p:nvPr/>
        </p:nvSpPr>
        <p:spPr>
          <a:xfrm>
            <a:off x="2864383" y="2018951"/>
            <a:ext cx="1847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endParaRPr lang="es-ES" sz="6000" b="1" cap="none" spc="0" dirty="0">
              <a:ln/>
              <a:solidFill>
                <a:srgbClr val="FF0000"/>
              </a:solidFill>
              <a:effectLst>
                <a:glow rad="736600">
                  <a:schemeClr val="bg1">
                    <a:alpha val="40000"/>
                  </a:schemeClr>
                </a:glow>
              </a:effectLst>
              <a:latin typeface="Matura MT Script Capitals" panose="03020802060602070202" pitchFamily="66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4C2221-B1AD-8044-95CE-7FB9B23EEC72}"/>
              </a:ext>
            </a:extLst>
          </p:cNvPr>
          <p:cNvSpPr/>
          <p:nvPr/>
        </p:nvSpPr>
        <p:spPr>
          <a:xfrm>
            <a:off x="4325926" y="2640710"/>
            <a:ext cx="3813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 mi patria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6D77727-D371-534F-8766-07D7D15E6A41}"/>
              </a:ext>
            </a:extLst>
          </p:cNvPr>
          <p:cNvSpPr/>
          <p:nvPr/>
        </p:nvSpPr>
        <p:spPr>
          <a:xfrm>
            <a:off x="3236988" y="4189583"/>
            <a:ext cx="2085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yo te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Gifs de Banderas de Chile">
            <a:extLst>
              <a:ext uri="{FF2B5EF4-FFF2-40B4-BE49-F238E27FC236}">
                <a16:creationId xmlns:a16="http://schemas.microsoft.com/office/drawing/2014/main" id="{07E1E8FB-3456-6940-9BBE-B59837985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15" y="397279"/>
            <a:ext cx="3031721" cy="30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 descr="Dibujo de mi banderita chilena pintado por Estrellist en Dibujos.net el día  29-06-13 a las 02:59:16. Imprime, pinta o colorea tus propios dibujos!">
            <a:extLst>
              <a:ext uri="{FF2B5EF4-FFF2-40B4-BE49-F238E27FC236}">
                <a16:creationId xmlns:a16="http://schemas.microsoft.com/office/drawing/2014/main" id="{FF4ED7E3-51C4-2C4E-81FF-9FC07B5E124C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34" y="2283962"/>
            <a:ext cx="2127846" cy="164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lipart de caja de regalo azul Gratis Dibujos Animados Imágene｜Illustoon ES">
            <a:extLst>
              <a:ext uri="{FF2B5EF4-FFF2-40B4-BE49-F238E27FC236}">
                <a16:creationId xmlns:a16="http://schemas.microsoft.com/office/drawing/2014/main" id="{94A5FC4C-BEA9-4E46-8C89-B1800EC03E1A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420" b="92754" l="9420" r="89855">
                        <a14:foregroundMark x1="24638" y1="10870" x2="33333" y2="23913"/>
                        <a14:foregroundMark x1="31884" y1="13768" x2="31884" y2="10145"/>
                        <a14:foregroundMark x1="42029" y1="92754" x2="50000" y2="89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032" y="3864163"/>
            <a:ext cx="1490967" cy="164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124C3A1-E6F7-2549-BD17-4666FCD4E118}"/>
              </a:ext>
            </a:extLst>
          </p:cNvPr>
          <p:cNvSpPr/>
          <p:nvPr/>
        </p:nvSpPr>
        <p:spPr>
          <a:xfrm>
            <a:off x="6205565" y="4187615"/>
            <a:ext cx="3191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mi amor.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93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933BC-4280-D648-BD82-7DE495B4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3180C7-6A58-2E46-A5CC-6E85E6520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B81D4959-E0B6-D54C-B29E-CAA86133F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B9E300-3E55-D542-AE6E-0A38824E2474}"/>
              </a:ext>
            </a:extLst>
          </p:cNvPr>
          <p:cNvSpPr/>
          <p:nvPr/>
        </p:nvSpPr>
        <p:spPr>
          <a:xfrm>
            <a:off x="718020" y="1008183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Ahora juntos completemos el poema</a:t>
            </a:r>
          </a:p>
        </p:txBody>
      </p:sp>
      <p:pic>
        <p:nvPicPr>
          <p:cNvPr id="8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9A2AB449-68C0-1F48-A016-C45EF15F9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8570" y1="19265" x2="19141" y2="19238"/>
                        <a14:foregroundMark x1="17121" y1="19332" x2="17563" y2="19311"/>
                        <a14:foregroundMark x1="35156" y1="34465" x2="35156" y2="34057"/>
                        <a14:foregroundMark x1="59180" y1="33203" x2="63867" y2="33398"/>
                        <a14:foregroundMark x1="69824" y1="33105" x2="73730" y2="33887"/>
                        <a14:foregroundMark x1="81152" y1="33789" x2="84277" y2="34082"/>
                        <a14:foregroundMark x1="44998" y1="33011" x2="45750" y2="33831"/>
                        <a14:foregroundMark x1="49414" y1="34766" x2="51367" y2="32617"/>
                        <a14:foregroundMark x1="32324" y1="42671" x2="32324" y2="41211"/>
                        <a14:foregroundMark x1="32324" y1="71770" x2="32324" y2="70692"/>
                        <a14:foregroundMark x1="32324" y1="73174" x2="32324" y2="72822"/>
                        <a14:foregroundMark x1="25414" y1="55746" x2="25407" y2="55479"/>
                        <a14:foregroundMark x1="39256" y1="56695" x2="39453" y2="53809"/>
                        <a14:foregroundMark x1="69141" y1="76660" x2="69141" y2="49609"/>
                        <a14:foregroundMark x1="62012" y1="66992" x2="62891" y2="52441"/>
                        <a14:foregroundMark x1="73730" y1="72559" x2="73821" y2="49519"/>
                        <a14:foregroundMark x1="70801" y1="87598" x2="70801" y2="79297"/>
                        <a14:foregroundMark x1="47559" y1="65820" x2="48730" y2="63281"/>
                        <a14:foregroundMark x1="74707" y1="76270" x2="74023" y2="67578"/>
                        <a14:foregroundMark x1="74023" y1="67578" x2="81348" y2="64648"/>
                        <a14:foregroundMark x1="74414" y1="77539" x2="79297" y2="68066"/>
                        <a14:foregroundMark x1="79297" y1="68066" x2="86035" y2="67188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25586" y1="17871" x2="29004" y2="68359"/>
                        <a14:backgroundMark x1="29004" y1="68359" x2="26855" y2="78516"/>
                        <a14:backgroundMark x1="26855" y1="78516" x2="31250" y2="78027"/>
                        <a14:backgroundMark x1="16504" y1="16504" x2="10742" y2="30273"/>
                        <a14:backgroundMark x1="10742" y1="30273" x2="16309" y2="40918"/>
                        <a14:backgroundMark x1="16309" y1="40918" x2="16211" y2="54492"/>
                        <a14:backgroundMark x1="15430" y1="40039" x2="11035" y2="14160"/>
                        <a14:backgroundMark x1="11035" y1="14160" x2="14941" y2="781"/>
                        <a14:backgroundMark x1="14941" y1="781" x2="14941" y2="781"/>
                        <a14:backgroundMark x1="18066" y1="21973" x2="18066" y2="14453"/>
                        <a14:backgroundMark x1="21680" y1="45996" x2="22168" y2="17578"/>
                        <a14:backgroundMark x1="23535" y1="39844" x2="27930" y2="21484"/>
                        <a14:backgroundMark x1="22168" y1="43164" x2="22559" y2="33496"/>
                        <a14:backgroundMark x1="22559" y1="33496" x2="25586" y2="26855"/>
                        <a14:backgroundMark x1="22461" y1="39063" x2="16895" y2="26855"/>
                        <a14:backgroundMark x1="16895" y1="26855" x2="24512" y2="25293"/>
                        <a14:backgroundMark x1="20410" y1="40332" x2="28027" y2="36816"/>
                        <a14:backgroundMark x1="28027" y1="36816" x2="32813" y2="36719"/>
                        <a14:backgroundMark x1="19629" y1="38477" x2="30469" y2="33301"/>
                        <a14:backgroundMark x1="30469" y1="33301" x2="30469" y2="33301"/>
                        <a14:backgroundMark x1="21973" y1="35645" x2="30664" y2="31934"/>
                        <a14:backgroundMark x1="30664" y1="31934" x2="32813" y2="29980"/>
                        <a14:backgroundMark x1="22168" y1="37012" x2="26270" y2="29688"/>
                        <a14:backgroundMark x1="26270" y1="29688" x2="23242" y2="32031"/>
                        <a14:backgroundMark x1="21973" y1="15723" x2="33594" y2="16016"/>
                        <a14:backgroundMark x1="33594" y1="16016" x2="42676" y2="18848"/>
                        <a14:backgroundMark x1="42676" y1="18848" x2="45996" y2="24023"/>
                        <a14:backgroundMark x1="32031" y1="45996" x2="32422" y2="34180"/>
                        <a14:backgroundMark x1="32422" y1="34180" x2="26270" y2="16309"/>
                        <a14:backgroundMark x1="26270" y1="16309" x2="33594" y2="8691"/>
                        <a14:backgroundMark x1="33594" y1="8691" x2="33594" y2="7520"/>
                        <a14:backgroundMark x1="22754" y1="34375" x2="28125" y2="28418"/>
                        <a14:backgroundMark x1="31738" y1="73145" x2="31738" y2="31348"/>
                        <a14:backgroundMark x1="31738" y1="31348" x2="27637" y2="17871"/>
                        <a14:backgroundMark x1="27637" y1="17871" x2="34863" y2="17090"/>
                        <a14:backgroundMark x1="24219" y1="74707" x2="24219" y2="60449"/>
                        <a14:backgroundMark x1="15430" y1="63574" x2="35059" y2="40332"/>
                        <a14:backgroundMark x1="35059" y1="40332" x2="36719" y2="40332"/>
                        <a14:backgroundMark x1="27637" y1="82422" x2="26563" y2="52441"/>
                        <a14:backgroundMark x1="26563" y1="52441" x2="28125" y2="48047"/>
                        <a14:backgroundMark x1="24219" y1="70313" x2="24512" y2="40820"/>
                        <a14:backgroundMark x1="24219" y1="70605" x2="16992" y2="65039"/>
                        <a14:backgroundMark x1="16992" y1="65039" x2="19531" y2="53711"/>
                        <a14:backgroundMark x1="19531" y1="53711" x2="27637" y2="48926"/>
                        <a14:backgroundMark x1="27637" y1="48926" x2="27637" y2="49121"/>
                        <a14:backgroundMark x1="25586" y1="53223" x2="18359" y2="59082"/>
                        <a14:backgroundMark x1="18359" y1="59082" x2="25586" y2="64746"/>
                        <a14:backgroundMark x1="25586" y1="64746" x2="25586" y2="71387"/>
                        <a14:backgroundMark x1="25293" y1="65137" x2="19727" y2="55762"/>
                        <a14:backgroundMark x1="19727" y1="55762" x2="27344" y2="53027"/>
                        <a14:backgroundMark x1="24512" y1="57617" x2="25000" y2="65723"/>
                        <a14:backgroundMark x1="25000" y1="65723" x2="25293" y2="66406"/>
                        <a14:backgroundMark x1="25293" y1="57910" x2="25293" y2="54785"/>
                        <a14:backgroundMark x1="17285" y1="77051" x2="40039" y2="77246"/>
                        <a14:backgroundMark x1="21680" y1="90723" x2="33301" y2="70605"/>
                        <a14:backgroundMark x1="18066" y1="93848" x2="16797" y2="84570"/>
                        <a14:backgroundMark x1="16797" y1="84570" x2="28613" y2="78320"/>
                        <a14:backgroundMark x1="21680" y1="86621" x2="27344" y2="89160"/>
                        <a14:backgroundMark x1="25000" y1="87402" x2="19336" y2="82227"/>
                        <a14:backgroundMark x1="20410" y1="88965" x2="37695" y2="87207"/>
                        <a14:backgroundMark x1="37695" y1="87207" x2="37988" y2="87109"/>
                        <a14:backgroundMark x1="23242" y1="86328" x2="26367" y2="73438"/>
                        <a14:backgroundMark x1="13965" y1="74414" x2="46191" y2="74707"/>
                        <a14:backgroundMark x1="41309" y1="82227" x2="33887" y2="70703"/>
                        <a14:backgroundMark x1="33887" y1="70703" x2="39063" y2="63867"/>
                        <a14:backgroundMark x1="39063" y1="63867" x2="39551" y2="45215"/>
                        <a14:backgroundMark x1="33789" y1="76758" x2="37988" y2="20703"/>
                        <a14:backgroundMark x1="31543" y1="74414" x2="28613" y2="66699"/>
                        <a14:backgroundMark x1="28613" y1="66699" x2="33203" y2="56543"/>
                        <a14:backgroundMark x1="33203" y1="56543" x2="35938" y2="28223"/>
                        <a14:backgroundMark x1="30469" y1="48340" x2="26367" y2="66797"/>
                        <a14:backgroundMark x1="26367" y1="66797" x2="30176" y2="81445"/>
                        <a14:backgroundMark x1="30176" y1="81445" x2="36133" y2="83203"/>
                        <a14:backgroundMark x1="31738" y1="71387" x2="25684" y2="62305"/>
                        <a14:backgroundMark x1="25684" y1="62305" x2="28125" y2="50586"/>
                        <a14:backgroundMark x1="28125" y1="50586" x2="34668" y2="44336"/>
                        <a14:backgroundMark x1="34668" y1="44336" x2="33008" y2="42676"/>
                        <a14:backgroundMark x1="33008" y1="42676" x2="32813" y2="70313"/>
                        <a14:backgroundMark x1="33789" y1="37012" x2="28027" y2="27832"/>
                        <a14:backgroundMark x1="28027" y1="27832" x2="34082" y2="25293"/>
                        <a14:backgroundMark x1="33789" y1="34668" x2="39160" y2="26270"/>
                        <a14:backgroundMark x1="39160" y1="26270" x2="39258" y2="26074"/>
                        <a14:backgroundMark x1="33008" y1="39844" x2="40039" y2="30469"/>
                        <a14:backgroundMark x1="46973" y1="40820" x2="39746" y2="34668"/>
                        <a14:backgroundMark x1="39746" y1="34668" x2="46973" y2="30859"/>
                        <a14:backgroundMark x1="46973" y1="30859" x2="45703" y2="25293"/>
                        <a14:backgroundMark x1="44727" y1="34082" x2="47266" y2="44238"/>
                        <a14:backgroundMark x1="45996" y1="37207" x2="45703" y2="25098"/>
                        <a14:backgroundMark x1="45703" y1="37012" x2="46777" y2="31055"/>
                        <a14:backgroundMark x1="35645" y1="75000" x2="30273" y2="66992"/>
                        <a14:backgroundMark x1="30273" y1="66992" x2="33789" y2="59180"/>
                        <a14:backgroundMark x1="33789" y1="59180" x2="42578" y2="57227"/>
                        <a14:backgroundMark x1="42578" y1="57227" x2="42871" y2="56641"/>
                        <a14:backgroundMark x1="42090" y1="85059" x2="42090" y2="62598"/>
                        <a14:backgroundMark x1="42090" y1="62598" x2="34375" y2="56641"/>
                        <a14:backgroundMark x1="34375" y1="56641" x2="34375" y2="56641"/>
                        <a14:backgroundMark x1="39551" y1="76270" x2="31836" y2="68848"/>
                        <a14:backgroundMark x1="31836" y1="68848" x2="38965" y2="61621"/>
                        <a14:backgroundMark x1="38965" y1="61621" x2="38965" y2="61230"/>
                        <a14:backgroundMark x1="39258" y1="75000" x2="33496" y2="69141"/>
                        <a14:backgroundMark x1="33496" y1="69141" x2="39258" y2="58398"/>
                        <a14:backgroundMark x1="39258" y1="58398" x2="39551" y2="51953"/>
                        <a14:backgroundMark x1="32031" y1="74219" x2="33594" y2="61035"/>
                        <a14:backgroundMark x1="23242" y1="57129" x2="31543" y2="57227"/>
                        <a14:backgroundMark x1="31543" y1="57227" x2="32324" y2="56836"/>
                        <a14:backgroundMark x1="20605" y1="89160" x2="32324" y2="79102"/>
                        <a14:backgroundMark x1="34375" y1="89453" x2="31250" y2="80273"/>
                        <a14:backgroundMark x1="31250" y1="80273" x2="35156" y2="72656"/>
                        <a14:backgroundMark x1="35156" y1="72656" x2="45605" y2="66797"/>
                        <a14:backgroundMark x1="45605" y1="66797" x2="46973" y2="58398"/>
                        <a14:backgroundMark x1="46973" y1="58398" x2="41309" y2="57910"/>
                        <a14:backgroundMark x1="36914" y1="75781" x2="37109" y2="66602"/>
                        <a14:backgroundMark x1="37109" y1="66602" x2="40039" y2="58984"/>
                        <a14:backgroundMark x1="40039" y1="58984" x2="38770" y2="74414"/>
                        <a14:backgroundMark x1="33789" y1="25098" x2="33984" y2="34082"/>
                        <a14:backgroundMark x1="33984" y1="34082" x2="35645" y2="31836"/>
                        <a14:backgroundMark x1="45996" y1="34863" x2="45703" y2="40332"/>
                        <a14:backgroundMark x1="28125" y1="40625" x2="35840" y2="35938"/>
                        <a14:backgroundMark x1="35840" y1="35938" x2="28906" y2="40039"/>
                        <a14:backgroundMark x1="83984" y1="64063" x2="86328" y2="61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8914" y="1219090"/>
            <a:ext cx="6281968" cy="62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A2B83AF-E10E-AE40-B118-9D187AEC92BA}"/>
              </a:ext>
            </a:extLst>
          </p:cNvPr>
          <p:cNvSpPr/>
          <p:nvPr/>
        </p:nvSpPr>
        <p:spPr>
          <a:xfrm>
            <a:off x="3220644" y="2588123"/>
            <a:ext cx="5385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 saludo con mis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4DF27-E2A8-6542-BEEF-972AD1345D56}"/>
              </a:ext>
            </a:extLst>
          </p:cNvPr>
          <p:cNvSpPr/>
          <p:nvPr/>
        </p:nvSpPr>
        <p:spPr>
          <a:xfrm>
            <a:off x="8438948" y="2333747"/>
            <a:ext cx="2290012" cy="1365009"/>
          </a:xfrm>
          <a:prstGeom prst="rect">
            <a:avLst/>
          </a:prstGeom>
          <a:noFill/>
          <a:ln w="25400" cap="sq" cmpd="sng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pic>
        <p:nvPicPr>
          <p:cNvPr id="11" name="Imagen 10" descr="ᐈ Dibujo triste imágenes de stock, dibujos dibujo animado de ojos triste |  descargar en Depositphotos®">
            <a:extLst>
              <a:ext uri="{FF2B5EF4-FFF2-40B4-BE49-F238E27FC236}">
                <a16:creationId xmlns:a16="http://schemas.microsoft.com/office/drawing/2014/main" id="{F7C87EE3-068B-5444-905A-45038C2D9FD9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9830" y1="25706" x2="36932" y2="30612"/>
                        <a14:foregroundMark x1="22159" y1="20408" x2="24744" y2="22194"/>
                        <a14:foregroundMark x1="36932" y1="30612" x2="42515" y2="30612"/>
                        <a14:foregroundMark x1="51705" y1="39796" x2="65341" y2="19388"/>
                        <a14:foregroundMark x1="65341" y1="19388" x2="70455" y2="16327"/>
                        <a14:foregroundMark x1="63068" y1="65306" x2="77841" y2="61224"/>
                        <a14:foregroundMark x1="37500" y1="34694" x2="45455" y2="35714"/>
                        <a14:backgroundMark x1="22159" y1="28571" x2="27841" y2="30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452" y="2287943"/>
            <a:ext cx="2483900" cy="13650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2394249-C126-1F4B-90F5-E1BB8BC178C3}"/>
              </a:ext>
            </a:extLst>
          </p:cNvPr>
          <p:cNvSpPr/>
          <p:nvPr/>
        </p:nvSpPr>
        <p:spPr>
          <a:xfrm>
            <a:off x="3310582" y="4268878"/>
            <a:ext cx="1280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 te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3451415-2731-0848-8682-75FB0CF86E1A}"/>
              </a:ext>
            </a:extLst>
          </p:cNvPr>
          <p:cNvSpPr/>
          <p:nvPr/>
        </p:nvSpPr>
        <p:spPr>
          <a:xfrm>
            <a:off x="4591254" y="3726384"/>
            <a:ext cx="2290012" cy="1686663"/>
          </a:xfrm>
          <a:prstGeom prst="rect">
            <a:avLst/>
          </a:prstGeom>
          <a:noFill/>
          <a:ln w="25400" cap="sq" cmpd="sng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8D39309-30D3-D94A-8688-4A1880896F38}"/>
              </a:ext>
            </a:extLst>
          </p:cNvPr>
          <p:cNvSpPr/>
          <p:nvPr/>
        </p:nvSpPr>
        <p:spPr>
          <a:xfrm>
            <a:off x="6913091" y="4285552"/>
            <a:ext cx="3564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 mi voz.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5" name="Imagen 14" descr="Música infantil cantando niño, niño, comida png | PNGEgg">
            <a:extLst>
              <a:ext uri="{FF2B5EF4-FFF2-40B4-BE49-F238E27FC236}">
                <a16:creationId xmlns:a16="http://schemas.microsoft.com/office/drawing/2014/main" id="{364D0094-F8E6-4449-AE05-B34702D88F47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00" b="93556" l="10000" r="90000">
                        <a14:foregroundMark x1="42444" y1="8444" x2="42889" y2="6222"/>
                        <a14:foregroundMark x1="35667" y1="91444" x2="45444" y2="91444"/>
                        <a14:foregroundMark x1="45444" y1="91444" x2="49111" y2="90889"/>
                        <a14:foregroundMark x1="34889" y1="93556" x2="37778" y2="93111"/>
                        <a14:foregroundMark x1="31778" y1="92889" x2="39667" y2="93333"/>
                        <a14:foregroundMark x1="43222" y1="91889" x2="54778" y2="92111"/>
                        <a14:foregroundMark x1="53000" y1="92111" x2="42667" y2="91333"/>
                        <a14:foregroundMark x1="42889" y1="92667" x2="51444" y2="92889"/>
                        <a14:foregroundMark x1="63556" y1="92111" x2="69667" y2="92222"/>
                        <a14:foregroundMark x1="57778" y1="92667" x2="67111" y2="92556"/>
                        <a14:foregroundMark x1="67111" y1="92556" x2="74889" y2="92889"/>
                        <a14:foregroundMark x1="66889" y1="89222" x2="67111" y2="58556"/>
                        <a14:foregroundMark x1="67889" y1="83444" x2="67556" y2="53000"/>
                        <a14:foregroundMark x1="66667" y1="49667" x2="66000" y2="31778"/>
                        <a14:foregroundMark x1="66000" y1="31778" x2="63444" y2="26556"/>
                        <a14:foregroundMark x1="63444" y1="26444" x2="67444" y2="24556"/>
                        <a14:foregroundMark x1="40222" y1="29556" x2="49222" y2="30889"/>
                        <a14:foregroundMark x1="49222" y1="30889" x2="49778" y2="3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38" y="3609663"/>
            <a:ext cx="2179955" cy="1890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8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4.07407E-6 L 3.95833E-6 -0.07223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4.81481E-6 L 1.66667E-6 -0.07222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04167E-6 3.7037E-7 L -1.04167E-6 -0.07222 " pathEditMode="relative" rAng="0" ptsTypes="AA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933BC-4280-D648-BD82-7DE495B4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3180C7-6A58-2E46-A5CC-6E85E6520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B81D4959-E0B6-D54C-B29E-CAA86133F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9A2AB449-68C0-1F48-A016-C45EF15F9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8570" y1="19265" x2="19141" y2="19238"/>
                        <a14:foregroundMark x1="17121" y1="19332" x2="17563" y2="19311"/>
                        <a14:foregroundMark x1="35156" y1="34465" x2="35156" y2="34057"/>
                        <a14:foregroundMark x1="59180" y1="33203" x2="63867" y2="33398"/>
                        <a14:foregroundMark x1="69824" y1="33105" x2="73730" y2="33887"/>
                        <a14:foregroundMark x1="81152" y1="33789" x2="84277" y2="34082"/>
                        <a14:foregroundMark x1="44998" y1="33011" x2="45750" y2="33831"/>
                        <a14:foregroundMark x1="49414" y1="34766" x2="51367" y2="32617"/>
                        <a14:foregroundMark x1="32324" y1="42671" x2="32324" y2="41211"/>
                        <a14:foregroundMark x1="32324" y1="71770" x2="32324" y2="70692"/>
                        <a14:foregroundMark x1="32324" y1="73174" x2="32324" y2="72822"/>
                        <a14:foregroundMark x1="25414" y1="55746" x2="25407" y2="55479"/>
                        <a14:foregroundMark x1="39256" y1="56695" x2="39453" y2="53809"/>
                        <a14:foregroundMark x1="69141" y1="76660" x2="69141" y2="49609"/>
                        <a14:foregroundMark x1="62012" y1="66992" x2="62891" y2="52441"/>
                        <a14:foregroundMark x1="73730" y1="72559" x2="73821" y2="49519"/>
                        <a14:foregroundMark x1="70801" y1="87598" x2="70801" y2="79297"/>
                        <a14:foregroundMark x1="47559" y1="65820" x2="48730" y2="63281"/>
                        <a14:foregroundMark x1="74707" y1="76270" x2="74023" y2="67578"/>
                        <a14:foregroundMark x1="74023" y1="67578" x2="81348" y2="64648"/>
                        <a14:foregroundMark x1="74414" y1="77539" x2="79297" y2="68066"/>
                        <a14:foregroundMark x1="79297" y1="68066" x2="86035" y2="67188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25586" y1="17871" x2="29004" y2="68359"/>
                        <a14:backgroundMark x1="29004" y1="68359" x2="26855" y2="78516"/>
                        <a14:backgroundMark x1="26855" y1="78516" x2="31250" y2="78027"/>
                        <a14:backgroundMark x1="16504" y1="16504" x2="10742" y2="30273"/>
                        <a14:backgroundMark x1="10742" y1="30273" x2="16309" y2="40918"/>
                        <a14:backgroundMark x1="16309" y1="40918" x2="16211" y2="54492"/>
                        <a14:backgroundMark x1="15430" y1="40039" x2="11035" y2="14160"/>
                        <a14:backgroundMark x1="11035" y1="14160" x2="14941" y2="781"/>
                        <a14:backgroundMark x1="14941" y1="781" x2="14941" y2="781"/>
                        <a14:backgroundMark x1="18066" y1="21973" x2="18066" y2="14453"/>
                        <a14:backgroundMark x1="21680" y1="45996" x2="22168" y2="17578"/>
                        <a14:backgroundMark x1="23535" y1="39844" x2="27930" y2="21484"/>
                        <a14:backgroundMark x1="22168" y1="43164" x2="22559" y2="33496"/>
                        <a14:backgroundMark x1="22559" y1="33496" x2="25586" y2="26855"/>
                        <a14:backgroundMark x1="22461" y1="39063" x2="16895" y2="26855"/>
                        <a14:backgroundMark x1="16895" y1="26855" x2="24512" y2="25293"/>
                        <a14:backgroundMark x1="20410" y1="40332" x2="28027" y2="36816"/>
                        <a14:backgroundMark x1="28027" y1="36816" x2="32813" y2="36719"/>
                        <a14:backgroundMark x1="19629" y1="38477" x2="30469" y2="33301"/>
                        <a14:backgroundMark x1="30469" y1="33301" x2="30469" y2="33301"/>
                        <a14:backgroundMark x1="21973" y1="35645" x2="30664" y2="31934"/>
                        <a14:backgroundMark x1="30664" y1="31934" x2="32813" y2="29980"/>
                        <a14:backgroundMark x1="22168" y1="37012" x2="26270" y2="29688"/>
                        <a14:backgroundMark x1="26270" y1="29688" x2="23242" y2="32031"/>
                        <a14:backgroundMark x1="21973" y1="15723" x2="33594" y2="16016"/>
                        <a14:backgroundMark x1="33594" y1="16016" x2="42676" y2="18848"/>
                        <a14:backgroundMark x1="42676" y1="18848" x2="45996" y2="24023"/>
                        <a14:backgroundMark x1="32031" y1="45996" x2="32422" y2="34180"/>
                        <a14:backgroundMark x1="32422" y1="34180" x2="26270" y2="16309"/>
                        <a14:backgroundMark x1="26270" y1="16309" x2="33594" y2="8691"/>
                        <a14:backgroundMark x1="33594" y1="8691" x2="33594" y2="7520"/>
                        <a14:backgroundMark x1="22754" y1="34375" x2="28125" y2="28418"/>
                        <a14:backgroundMark x1="31738" y1="73145" x2="31738" y2="31348"/>
                        <a14:backgroundMark x1="31738" y1="31348" x2="27637" y2="17871"/>
                        <a14:backgroundMark x1="27637" y1="17871" x2="34863" y2="17090"/>
                        <a14:backgroundMark x1="24219" y1="74707" x2="24219" y2="60449"/>
                        <a14:backgroundMark x1="15430" y1="63574" x2="35059" y2="40332"/>
                        <a14:backgroundMark x1="35059" y1="40332" x2="36719" y2="40332"/>
                        <a14:backgroundMark x1="27637" y1="82422" x2="26563" y2="52441"/>
                        <a14:backgroundMark x1="26563" y1="52441" x2="28125" y2="48047"/>
                        <a14:backgroundMark x1="24219" y1="70313" x2="24512" y2="40820"/>
                        <a14:backgroundMark x1="24219" y1="70605" x2="16992" y2="65039"/>
                        <a14:backgroundMark x1="16992" y1="65039" x2="19531" y2="53711"/>
                        <a14:backgroundMark x1="19531" y1="53711" x2="27637" y2="48926"/>
                        <a14:backgroundMark x1="27637" y1="48926" x2="27637" y2="49121"/>
                        <a14:backgroundMark x1="25586" y1="53223" x2="18359" y2="59082"/>
                        <a14:backgroundMark x1="18359" y1="59082" x2="25586" y2="64746"/>
                        <a14:backgroundMark x1="25586" y1="64746" x2="25586" y2="71387"/>
                        <a14:backgroundMark x1="25293" y1="65137" x2="19727" y2="55762"/>
                        <a14:backgroundMark x1="19727" y1="55762" x2="27344" y2="53027"/>
                        <a14:backgroundMark x1="24512" y1="57617" x2="25000" y2="65723"/>
                        <a14:backgroundMark x1="25000" y1="65723" x2="25293" y2="66406"/>
                        <a14:backgroundMark x1="25293" y1="57910" x2="25293" y2="54785"/>
                        <a14:backgroundMark x1="17285" y1="77051" x2="40039" y2="77246"/>
                        <a14:backgroundMark x1="21680" y1="90723" x2="33301" y2="70605"/>
                        <a14:backgroundMark x1="18066" y1="93848" x2="16797" y2="84570"/>
                        <a14:backgroundMark x1="16797" y1="84570" x2="28613" y2="78320"/>
                        <a14:backgroundMark x1="21680" y1="86621" x2="27344" y2="89160"/>
                        <a14:backgroundMark x1="25000" y1="87402" x2="19336" y2="82227"/>
                        <a14:backgroundMark x1="20410" y1="88965" x2="37695" y2="87207"/>
                        <a14:backgroundMark x1="37695" y1="87207" x2="37988" y2="87109"/>
                        <a14:backgroundMark x1="23242" y1="86328" x2="26367" y2="73438"/>
                        <a14:backgroundMark x1="13965" y1="74414" x2="46191" y2="74707"/>
                        <a14:backgroundMark x1="41309" y1="82227" x2="33887" y2="70703"/>
                        <a14:backgroundMark x1="33887" y1="70703" x2="39063" y2="63867"/>
                        <a14:backgroundMark x1="39063" y1="63867" x2="39551" y2="45215"/>
                        <a14:backgroundMark x1="33789" y1="76758" x2="37988" y2="20703"/>
                        <a14:backgroundMark x1="31543" y1="74414" x2="28613" y2="66699"/>
                        <a14:backgroundMark x1="28613" y1="66699" x2="33203" y2="56543"/>
                        <a14:backgroundMark x1="33203" y1="56543" x2="35938" y2="28223"/>
                        <a14:backgroundMark x1="30469" y1="48340" x2="26367" y2="66797"/>
                        <a14:backgroundMark x1="26367" y1="66797" x2="30176" y2="81445"/>
                        <a14:backgroundMark x1="30176" y1="81445" x2="36133" y2="83203"/>
                        <a14:backgroundMark x1="31738" y1="71387" x2="25684" y2="62305"/>
                        <a14:backgroundMark x1="25684" y1="62305" x2="28125" y2="50586"/>
                        <a14:backgroundMark x1="28125" y1="50586" x2="34668" y2="44336"/>
                        <a14:backgroundMark x1="34668" y1="44336" x2="33008" y2="42676"/>
                        <a14:backgroundMark x1="33008" y1="42676" x2="32813" y2="70313"/>
                        <a14:backgroundMark x1="33789" y1="37012" x2="28027" y2="27832"/>
                        <a14:backgroundMark x1="28027" y1="27832" x2="34082" y2="25293"/>
                        <a14:backgroundMark x1="33789" y1="34668" x2="39160" y2="26270"/>
                        <a14:backgroundMark x1="39160" y1="26270" x2="39258" y2="26074"/>
                        <a14:backgroundMark x1="33008" y1="39844" x2="40039" y2="30469"/>
                        <a14:backgroundMark x1="46973" y1="40820" x2="39746" y2="34668"/>
                        <a14:backgroundMark x1="39746" y1="34668" x2="46973" y2="30859"/>
                        <a14:backgroundMark x1="46973" y1="30859" x2="45703" y2="25293"/>
                        <a14:backgroundMark x1="44727" y1="34082" x2="47266" y2="44238"/>
                        <a14:backgroundMark x1="45996" y1="37207" x2="45703" y2="25098"/>
                        <a14:backgroundMark x1="45703" y1="37012" x2="46777" y2="31055"/>
                        <a14:backgroundMark x1="35645" y1="75000" x2="30273" y2="66992"/>
                        <a14:backgroundMark x1="30273" y1="66992" x2="33789" y2="59180"/>
                        <a14:backgroundMark x1="33789" y1="59180" x2="42578" y2="57227"/>
                        <a14:backgroundMark x1="42578" y1="57227" x2="42871" y2="56641"/>
                        <a14:backgroundMark x1="42090" y1="85059" x2="42090" y2="62598"/>
                        <a14:backgroundMark x1="42090" y1="62598" x2="34375" y2="56641"/>
                        <a14:backgroundMark x1="34375" y1="56641" x2="34375" y2="56641"/>
                        <a14:backgroundMark x1="39551" y1="76270" x2="31836" y2="68848"/>
                        <a14:backgroundMark x1="31836" y1="68848" x2="38965" y2="61621"/>
                        <a14:backgroundMark x1="38965" y1="61621" x2="38965" y2="61230"/>
                        <a14:backgroundMark x1="39258" y1="75000" x2="33496" y2="69141"/>
                        <a14:backgroundMark x1="33496" y1="69141" x2="39258" y2="58398"/>
                        <a14:backgroundMark x1="39258" y1="58398" x2="39551" y2="51953"/>
                        <a14:backgroundMark x1="32031" y1="74219" x2="33594" y2="61035"/>
                        <a14:backgroundMark x1="23242" y1="57129" x2="31543" y2="57227"/>
                        <a14:backgroundMark x1="31543" y1="57227" x2="32324" y2="56836"/>
                        <a14:backgroundMark x1="20605" y1="89160" x2="32324" y2="79102"/>
                        <a14:backgroundMark x1="34375" y1="89453" x2="31250" y2="80273"/>
                        <a14:backgroundMark x1="31250" y1="80273" x2="35156" y2="72656"/>
                        <a14:backgroundMark x1="35156" y1="72656" x2="45605" y2="66797"/>
                        <a14:backgroundMark x1="45605" y1="66797" x2="46973" y2="58398"/>
                        <a14:backgroundMark x1="46973" y1="58398" x2="41309" y2="57910"/>
                        <a14:backgroundMark x1="36914" y1="75781" x2="37109" y2="66602"/>
                        <a14:backgroundMark x1="37109" y1="66602" x2="40039" y2="58984"/>
                        <a14:backgroundMark x1="40039" y1="58984" x2="38770" y2="74414"/>
                        <a14:backgroundMark x1="33789" y1="25098" x2="33984" y2="34082"/>
                        <a14:backgroundMark x1="33984" y1="34082" x2="35645" y2="31836"/>
                        <a14:backgroundMark x1="45996" y1="34863" x2="45703" y2="40332"/>
                        <a14:backgroundMark x1="28125" y1="40625" x2="35840" y2="35938"/>
                        <a14:backgroundMark x1="35840" y1="35938" x2="28906" y2="40039"/>
                        <a14:backgroundMark x1="83984" y1="64063" x2="86328" y2="61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8914" y="1219090"/>
            <a:ext cx="6281968" cy="62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A2B83AF-E10E-AE40-B118-9D187AEC92BA}"/>
              </a:ext>
            </a:extLst>
          </p:cNvPr>
          <p:cNvSpPr/>
          <p:nvPr/>
        </p:nvSpPr>
        <p:spPr>
          <a:xfrm>
            <a:off x="3310582" y="2587416"/>
            <a:ext cx="7906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colores que te forman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2394249-C126-1F4B-90F5-E1BB8BC178C3}"/>
              </a:ext>
            </a:extLst>
          </p:cNvPr>
          <p:cNvSpPr/>
          <p:nvPr/>
        </p:nvSpPr>
        <p:spPr>
          <a:xfrm>
            <a:off x="3310582" y="4268878"/>
            <a:ext cx="3514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están en mi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3451415-2731-0848-8682-75FB0CF86E1A}"/>
              </a:ext>
            </a:extLst>
          </p:cNvPr>
          <p:cNvSpPr/>
          <p:nvPr/>
        </p:nvSpPr>
        <p:spPr>
          <a:xfrm>
            <a:off x="6944801" y="3912178"/>
            <a:ext cx="2038335" cy="1406836"/>
          </a:xfrm>
          <a:prstGeom prst="rect">
            <a:avLst/>
          </a:prstGeom>
          <a:noFill/>
          <a:ln w="25400" cap="sq" cmpd="sng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pic>
        <p:nvPicPr>
          <p:cNvPr id="16" name="Imagen 15" descr="Corazón de dibujos animados, corazón, amor, corazón, dibujos animados png |  PNGWing">
            <a:extLst>
              <a:ext uri="{FF2B5EF4-FFF2-40B4-BE49-F238E27FC236}">
                <a16:creationId xmlns:a16="http://schemas.microsoft.com/office/drawing/2014/main" id="{63D48319-9D40-E440-A4B5-947976323408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67" b="89844" l="10000" r="90000">
                        <a14:foregroundMark x1="28043" y1="10742" x2="36087" y2="3711"/>
                        <a14:foregroundMark x1="36087" y1="3711" x2="45000" y2="8398"/>
                        <a14:foregroundMark x1="45000" y1="8398" x2="48261" y2="16211"/>
                        <a14:foregroundMark x1="33696" y1="2734" x2="43043" y2="1758"/>
                        <a14:foregroundMark x1="43043" y1="1758" x2="43696" y2="2344"/>
                        <a14:foregroundMark x1="59674" y1="1953" x2="65217" y2="1367"/>
                        <a14:foregroundMark x1="56739" y1="74414" x2="65652" y2="51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88" y="4001294"/>
            <a:ext cx="2405759" cy="1406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03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125E-6 -4.44444E-6 L -3.125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4.81481E-6 L 5E-6 -0.07222 " pathEditMode="relative" rAng="0" ptsTypes="AA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0A0CB-505D-744D-95F3-9AB865851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987FA3-F3F7-B14A-8F50-17D193E16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E622275F-9325-7C48-8FAF-0FC6AFEC8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700778B-4D8B-2040-BE7D-28BD23BF0789}"/>
              </a:ext>
            </a:extLst>
          </p:cNvPr>
          <p:cNvSpPr/>
          <p:nvPr/>
        </p:nvSpPr>
        <p:spPr>
          <a:xfrm>
            <a:off x="5895646" y="2396870"/>
            <a:ext cx="3813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 mi patria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35A7ABA-7FD2-7946-869A-90976B707BCF}"/>
              </a:ext>
            </a:extLst>
          </p:cNvPr>
          <p:cNvSpPr/>
          <p:nvPr/>
        </p:nvSpPr>
        <p:spPr>
          <a:xfrm>
            <a:off x="3796268" y="2055813"/>
            <a:ext cx="2038335" cy="1406836"/>
          </a:xfrm>
          <a:prstGeom prst="rect">
            <a:avLst/>
          </a:prstGeom>
          <a:noFill/>
          <a:ln w="25400" cap="sq" cmpd="sng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pic>
        <p:nvPicPr>
          <p:cNvPr id="7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53B80571-896F-BB45-9B9E-588A9CFBF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8570" y1="19265" x2="19141" y2="19238"/>
                        <a14:foregroundMark x1="17121" y1="19332" x2="17563" y2="19311"/>
                        <a14:foregroundMark x1="35156" y1="34465" x2="35156" y2="34057"/>
                        <a14:foregroundMark x1="59180" y1="33203" x2="63867" y2="33398"/>
                        <a14:foregroundMark x1="69824" y1="33105" x2="73730" y2="33887"/>
                        <a14:foregroundMark x1="81152" y1="33789" x2="84277" y2="34082"/>
                        <a14:foregroundMark x1="44998" y1="33011" x2="45750" y2="33831"/>
                        <a14:foregroundMark x1="49414" y1="34766" x2="51367" y2="32617"/>
                        <a14:foregroundMark x1="32324" y1="42671" x2="32324" y2="41211"/>
                        <a14:foregroundMark x1="32324" y1="71770" x2="32324" y2="70692"/>
                        <a14:foregroundMark x1="32324" y1="73174" x2="32324" y2="72822"/>
                        <a14:foregroundMark x1="25414" y1="55746" x2="25407" y2="55479"/>
                        <a14:foregroundMark x1="39256" y1="56695" x2="39453" y2="53809"/>
                        <a14:foregroundMark x1="69141" y1="76660" x2="69141" y2="49609"/>
                        <a14:foregroundMark x1="62012" y1="66992" x2="62891" y2="52441"/>
                        <a14:foregroundMark x1="73730" y1="72559" x2="73821" y2="49519"/>
                        <a14:foregroundMark x1="70801" y1="87598" x2="70801" y2="79297"/>
                        <a14:foregroundMark x1="47559" y1="65820" x2="48730" y2="63281"/>
                        <a14:foregroundMark x1="74707" y1="76270" x2="74023" y2="67578"/>
                        <a14:foregroundMark x1="74023" y1="67578" x2="81348" y2="64648"/>
                        <a14:foregroundMark x1="74414" y1="77539" x2="79297" y2="68066"/>
                        <a14:foregroundMark x1="79297" y1="68066" x2="86035" y2="67188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25586" y1="17871" x2="29004" y2="68359"/>
                        <a14:backgroundMark x1="29004" y1="68359" x2="26855" y2="78516"/>
                        <a14:backgroundMark x1="26855" y1="78516" x2="31250" y2="78027"/>
                        <a14:backgroundMark x1="16504" y1="16504" x2="10742" y2="30273"/>
                        <a14:backgroundMark x1="10742" y1="30273" x2="16309" y2="40918"/>
                        <a14:backgroundMark x1="16309" y1="40918" x2="16211" y2="54492"/>
                        <a14:backgroundMark x1="15430" y1="40039" x2="11035" y2="14160"/>
                        <a14:backgroundMark x1="11035" y1="14160" x2="14941" y2="781"/>
                        <a14:backgroundMark x1="14941" y1="781" x2="14941" y2="781"/>
                        <a14:backgroundMark x1="18066" y1="21973" x2="18066" y2="14453"/>
                        <a14:backgroundMark x1="21680" y1="45996" x2="22168" y2="17578"/>
                        <a14:backgroundMark x1="23535" y1="39844" x2="27930" y2="21484"/>
                        <a14:backgroundMark x1="22168" y1="43164" x2="22559" y2="33496"/>
                        <a14:backgroundMark x1="22559" y1="33496" x2="25586" y2="26855"/>
                        <a14:backgroundMark x1="22461" y1="39063" x2="16895" y2="26855"/>
                        <a14:backgroundMark x1="16895" y1="26855" x2="24512" y2="25293"/>
                        <a14:backgroundMark x1="20410" y1="40332" x2="28027" y2="36816"/>
                        <a14:backgroundMark x1="28027" y1="36816" x2="32813" y2="36719"/>
                        <a14:backgroundMark x1="19629" y1="38477" x2="30469" y2="33301"/>
                        <a14:backgroundMark x1="30469" y1="33301" x2="30469" y2="33301"/>
                        <a14:backgroundMark x1="21973" y1="35645" x2="30664" y2="31934"/>
                        <a14:backgroundMark x1="30664" y1="31934" x2="32813" y2="29980"/>
                        <a14:backgroundMark x1="22168" y1="37012" x2="26270" y2="29688"/>
                        <a14:backgroundMark x1="26270" y1="29688" x2="23242" y2="32031"/>
                        <a14:backgroundMark x1="21973" y1="15723" x2="33594" y2="16016"/>
                        <a14:backgroundMark x1="33594" y1="16016" x2="42676" y2="18848"/>
                        <a14:backgroundMark x1="42676" y1="18848" x2="45996" y2="24023"/>
                        <a14:backgroundMark x1="32031" y1="45996" x2="32422" y2="34180"/>
                        <a14:backgroundMark x1="32422" y1="34180" x2="26270" y2="16309"/>
                        <a14:backgroundMark x1="26270" y1="16309" x2="33594" y2="8691"/>
                        <a14:backgroundMark x1="33594" y1="8691" x2="33594" y2="7520"/>
                        <a14:backgroundMark x1="22754" y1="34375" x2="28125" y2="28418"/>
                        <a14:backgroundMark x1="31738" y1="73145" x2="31738" y2="31348"/>
                        <a14:backgroundMark x1="31738" y1="31348" x2="27637" y2="17871"/>
                        <a14:backgroundMark x1="27637" y1="17871" x2="34863" y2="17090"/>
                        <a14:backgroundMark x1="24219" y1="74707" x2="24219" y2="60449"/>
                        <a14:backgroundMark x1="15430" y1="63574" x2="35059" y2="40332"/>
                        <a14:backgroundMark x1="35059" y1="40332" x2="36719" y2="40332"/>
                        <a14:backgroundMark x1="27637" y1="82422" x2="26563" y2="52441"/>
                        <a14:backgroundMark x1="26563" y1="52441" x2="28125" y2="48047"/>
                        <a14:backgroundMark x1="24219" y1="70313" x2="24512" y2="40820"/>
                        <a14:backgroundMark x1="24219" y1="70605" x2="16992" y2="65039"/>
                        <a14:backgroundMark x1="16992" y1="65039" x2="19531" y2="53711"/>
                        <a14:backgroundMark x1="19531" y1="53711" x2="27637" y2="48926"/>
                        <a14:backgroundMark x1="27637" y1="48926" x2="27637" y2="49121"/>
                        <a14:backgroundMark x1="25586" y1="53223" x2="18359" y2="59082"/>
                        <a14:backgroundMark x1="18359" y1="59082" x2="25586" y2="64746"/>
                        <a14:backgroundMark x1="25586" y1="64746" x2="25586" y2="71387"/>
                        <a14:backgroundMark x1="25293" y1="65137" x2="19727" y2="55762"/>
                        <a14:backgroundMark x1="19727" y1="55762" x2="27344" y2="53027"/>
                        <a14:backgroundMark x1="24512" y1="57617" x2="25000" y2="65723"/>
                        <a14:backgroundMark x1="25000" y1="65723" x2="25293" y2="66406"/>
                        <a14:backgroundMark x1="25293" y1="57910" x2="25293" y2="54785"/>
                        <a14:backgroundMark x1="17285" y1="77051" x2="40039" y2="77246"/>
                        <a14:backgroundMark x1="21680" y1="90723" x2="33301" y2="70605"/>
                        <a14:backgroundMark x1="18066" y1="93848" x2="16797" y2="84570"/>
                        <a14:backgroundMark x1="16797" y1="84570" x2="28613" y2="78320"/>
                        <a14:backgroundMark x1="21680" y1="86621" x2="27344" y2="89160"/>
                        <a14:backgroundMark x1="25000" y1="87402" x2="19336" y2="82227"/>
                        <a14:backgroundMark x1="20410" y1="88965" x2="37695" y2="87207"/>
                        <a14:backgroundMark x1="37695" y1="87207" x2="37988" y2="87109"/>
                        <a14:backgroundMark x1="23242" y1="86328" x2="26367" y2="73438"/>
                        <a14:backgroundMark x1="13965" y1="74414" x2="46191" y2="74707"/>
                        <a14:backgroundMark x1="41309" y1="82227" x2="33887" y2="70703"/>
                        <a14:backgroundMark x1="33887" y1="70703" x2="39063" y2="63867"/>
                        <a14:backgroundMark x1="39063" y1="63867" x2="39551" y2="45215"/>
                        <a14:backgroundMark x1="33789" y1="76758" x2="37988" y2="20703"/>
                        <a14:backgroundMark x1="31543" y1="74414" x2="28613" y2="66699"/>
                        <a14:backgroundMark x1="28613" y1="66699" x2="33203" y2="56543"/>
                        <a14:backgroundMark x1="33203" y1="56543" x2="35938" y2="28223"/>
                        <a14:backgroundMark x1="30469" y1="48340" x2="26367" y2="66797"/>
                        <a14:backgroundMark x1="26367" y1="66797" x2="30176" y2="81445"/>
                        <a14:backgroundMark x1="30176" y1="81445" x2="36133" y2="83203"/>
                        <a14:backgroundMark x1="31738" y1="71387" x2="25684" y2="62305"/>
                        <a14:backgroundMark x1="25684" y1="62305" x2="28125" y2="50586"/>
                        <a14:backgroundMark x1="28125" y1="50586" x2="34668" y2="44336"/>
                        <a14:backgroundMark x1="34668" y1="44336" x2="33008" y2="42676"/>
                        <a14:backgroundMark x1="33008" y1="42676" x2="32813" y2="70313"/>
                        <a14:backgroundMark x1="33789" y1="37012" x2="28027" y2="27832"/>
                        <a14:backgroundMark x1="28027" y1="27832" x2="34082" y2="25293"/>
                        <a14:backgroundMark x1="33789" y1="34668" x2="39160" y2="26270"/>
                        <a14:backgroundMark x1="39160" y1="26270" x2="39258" y2="26074"/>
                        <a14:backgroundMark x1="33008" y1="39844" x2="40039" y2="30469"/>
                        <a14:backgroundMark x1="46973" y1="40820" x2="39746" y2="34668"/>
                        <a14:backgroundMark x1="39746" y1="34668" x2="46973" y2="30859"/>
                        <a14:backgroundMark x1="46973" y1="30859" x2="45703" y2="25293"/>
                        <a14:backgroundMark x1="44727" y1="34082" x2="47266" y2="44238"/>
                        <a14:backgroundMark x1="45996" y1="37207" x2="45703" y2="25098"/>
                        <a14:backgroundMark x1="45703" y1="37012" x2="46777" y2="31055"/>
                        <a14:backgroundMark x1="35645" y1="75000" x2="30273" y2="66992"/>
                        <a14:backgroundMark x1="30273" y1="66992" x2="33789" y2="59180"/>
                        <a14:backgroundMark x1="33789" y1="59180" x2="42578" y2="57227"/>
                        <a14:backgroundMark x1="42578" y1="57227" x2="42871" y2="56641"/>
                        <a14:backgroundMark x1="42090" y1="85059" x2="42090" y2="62598"/>
                        <a14:backgroundMark x1="42090" y1="62598" x2="34375" y2="56641"/>
                        <a14:backgroundMark x1="34375" y1="56641" x2="34375" y2="56641"/>
                        <a14:backgroundMark x1="39551" y1="76270" x2="31836" y2="68848"/>
                        <a14:backgroundMark x1="31836" y1="68848" x2="38965" y2="61621"/>
                        <a14:backgroundMark x1="38965" y1="61621" x2="38965" y2="61230"/>
                        <a14:backgroundMark x1="39258" y1="75000" x2="33496" y2="69141"/>
                        <a14:backgroundMark x1="33496" y1="69141" x2="39258" y2="58398"/>
                        <a14:backgroundMark x1="39258" y1="58398" x2="39551" y2="51953"/>
                        <a14:backgroundMark x1="32031" y1="74219" x2="33594" y2="61035"/>
                        <a14:backgroundMark x1="23242" y1="57129" x2="31543" y2="57227"/>
                        <a14:backgroundMark x1="31543" y1="57227" x2="32324" y2="56836"/>
                        <a14:backgroundMark x1="20605" y1="89160" x2="32324" y2="79102"/>
                        <a14:backgroundMark x1="34375" y1="89453" x2="31250" y2="80273"/>
                        <a14:backgroundMark x1="31250" y1="80273" x2="35156" y2="72656"/>
                        <a14:backgroundMark x1="35156" y1="72656" x2="45605" y2="66797"/>
                        <a14:backgroundMark x1="45605" y1="66797" x2="46973" y2="58398"/>
                        <a14:backgroundMark x1="46973" y1="58398" x2="41309" y2="57910"/>
                        <a14:backgroundMark x1="36914" y1="75781" x2="37109" y2="66602"/>
                        <a14:backgroundMark x1="37109" y1="66602" x2="40039" y2="58984"/>
                        <a14:backgroundMark x1="40039" y1="58984" x2="38770" y2="74414"/>
                        <a14:backgroundMark x1="33789" y1="25098" x2="33984" y2="34082"/>
                        <a14:backgroundMark x1="33984" y1="34082" x2="35645" y2="31836"/>
                        <a14:backgroundMark x1="45996" y1="34863" x2="45703" y2="40332"/>
                        <a14:backgroundMark x1="28125" y1="40625" x2="35840" y2="35938"/>
                        <a14:backgroundMark x1="35840" y1="35938" x2="28906" y2="40039"/>
                        <a14:backgroundMark x1="83984" y1="64063" x2="86328" y2="61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8914" y="1219090"/>
            <a:ext cx="6281968" cy="62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Dibujo de mi banderita chilena pintado por Estrellist en Dibujos.net el día  29-06-13 a las 02:59:16. Imprime, pinta o colorea tus propios dibujos!">
            <a:extLst>
              <a:ext uri="{FF2B5EF4-FFF2-40B4-BE49-F238E27FC236}">
                <a16:creationId xmlns:a16="http://schemas.microsoft.com/office/drawing/2014/main" id="{359B02EA-C7EA-BD4C-83EA-E1CE030AC0C6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25" y="1840918"/>
            <a:ext cx="2506612" cy="18366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F34B66A-5483-234A-B3D5-F15577DAA728}"/>
              </a:ext>
            </a:extLst>
          </p:cNvPr>
          <p:cNvSpPr/>
          <p:nvPr/>
        </p:nvSpPr>
        <p:spPr>
          <a:xfrm>
            <a:off x="3665251" y="3898409"/>
            <a:ext cx="2085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yo te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4BFAC5A-67EE-1E41-B9BD-D236DE30A5E2}"/>
              </a:ext>
            </a:extLst>
          </p:cNvPr>
          <p:cNvSpPr/>
          <p:nvPr/>
        </p:nvSpPr>
        <p:spPr>
          <a:xfrm>
            <a:off x="5585704" y="3804465"/>
            <a:ext cx="2038335" cy="1406836"/>
          </a:xfrm>
          <a:prstGeom prst="rect">
            <a:avLst/>
          </a:prstGeom>
          <a:noFill/>
          <a:ln w="25400" cap="sq" cmpd="sng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/>
          </a:p>
        </p:txBody>
      </p:sp>
      <p:pic>
        <p:nvPicPr>
          <p:cNvPr id="12" name="Imagen 11" descr="Clipart de caja de regalo azul Gratis Dibujos Animados Imágene｜Illustoon ES">
            <a:extLst>
              <a:ext uri="{FF2B5EF4-FFF2-40B4-BE49-F238E27FC236}">
                <a16:creationId xmlns:a16="http://schemas.microsoft.com/office/drawing/2014/main" id="{97A0BCB0-4194-054B-AFBA-E1C15DF76BD3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20" b="92754" l="9420" r="89855">
                        <a14:foregroundMark x1="24638" y1="10870" x2="33333" y2="23913"/>
                        <a14:foregroundMark x1="31884" y1="13768" x2="31884" y2="10145"/>
                        <a14:foregroundMark x1="42029" y1="92754" x2="50000" y2="89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240" y="3692836"/>
            <a:ext cx="1490967" cy="164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772B85CE-B9A2-F743-A99B-866A966B96CB}"/>
              </a:ext>
            </a:extLst>
          </p:cNvPr>
          <p:cNvSpPr/>
          <p:nvPr/>
        </p:nvSpPr>
        <p:spPr>
          <a:xfrm>
            <a:off x="7545743" y="3887379"/>
            <a:ext cx="3191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mi amor.  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402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3.33333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1.85185E-6 L 2.08333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7 2.22222E-6 L 4.16667E-7 -0.07222 " pathEditMode="relative" rAng="0" ptsTypes="AA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6384A-315E-6949-AF7E-6D34CC72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A9ACF6-AA00-9944-A707-665D2F43A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7AA7E7E7-1D39-1445-AB7F-72EF1707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0ADD30-9FCE-7F4D-BBC1-1601C7C8B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2908" y="-289560"/>
            <a:ext cx="9662256" cy="8044493"/>
          </a:xfrm>
          <a:prstGeom prst="rect">
            <a:avLst/>
          </a:prstGeom>
        </p:spPr>
      </p:pic>
      <p:pic>
        <p:nvPicPr>
          <p:cNvPr id="6" name="Picture 2" descr="Gifs de Banderas de Chile">
            <a:extLst>
              <a:ext uri="{FF2B5EF4-FFF2-40B4-BE49-F238E27FC236}">
                <a16:creationId xmlns:a16="http://schemas.microsoft.com/office/drawing/2014/main" id="{F4FF1012-9C5A-694D-8E5A-0A99C7B7F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15" y="397279"/>
            <a:ext cx="3031721" cy="30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F90D9DD-C238-7C4C-ACE8-FAE0ED794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08281" y="-17097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7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50129-5A9C-924D-8B19-8EF11CEF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B9FB41-43C3-4542-BC61-1128365B5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4" descr="Fondo de color pastel violeta suave azul fresco | Vector Premium">
            <a:extLst>
              <a:ext uri="{FF2B5EF4-FFF2-40B4-BE49-F238E27FC236}">
                <a16:creationId xmlns:a16="http://schemas.microsoft.com/office/drawing/2014/main" id="{0EA6F888-DB3E-724E-8864-853B85B0E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23A6B24-4F25-3E4F-AB92-3ACDC4EDFCFB}"/>
              </a:ext>
            </a:extLst>
          </p:cNvPr>
          <p:cNvSpPr/>
          <p:nvPr/>
        </p:nvSpPr>
        <p:spPr>
          <a:xfrm>
            <a:off x="2643284" y="4123865"/>
            <a:ext cx="9548716" cy="18677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Ahora </a:t>
            </a:r>
            <a:r>
              <a:rPr lang="es-ES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aprendete</a:t>
            </a:r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 el poema, </a:t>
            </a:r>
          </a:p>
          <a:p>
            <a:pPr algn="ctr"/>
            <a:r>
              <a:rPr lang="es-ES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pidele</a:t>
            </a:r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 a un adulto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que te grabe y envía el video</a:t>
            </a:r>
          </a:p>
          <a:p>
            <a:pPr algn="ctr"/>
            <a:endParaRPr lang="es-ES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AD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oper Black" panose="0208090404030B020404" pitchFamily="18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E5C2EB3-0393-C046-93DF-C788D8A4E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116" y="2606384"/>
            <a:ext cx="5044764" cy="5044764"/>
          </a:xfrm>
          <a:prstGeom prst="rect">
            <a:avLst/>
          </a:prstGeom>
        </p:spPr>
      </p:pic>
      <p:pic>
        <p:nvPicPr>
          <p:cNvPr id="11" name="Picture 2" descr="Ilustración de Dibujos Animados Lindo Pueblo De Chile En Traje De Bandera y  más Vectores Libres de Derechos de 18-19 años - iStock">
            <a:extLst>
              <a:ext uri="{FF2B5EF4-FFF2-40B4-BE49-F238E27FC236}">
                <a16:creationId xmlns:a16="http://schemas.microsoft.com/office/drawing/2014/main" id="{AAE87C3C-C096-0941-99BD-EECDB2659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4941" y1="19434" x2="19141" y2="19238"/>
                        <a14:foregroundMark x1="22754" y1="40039" x2="23926" y2="32227"/>
                        <a14:foregroundMark x1="35156" y1="35254" x2="35156" y2="32031"/>
                        <a14:foregroundMark x1="63642" y1="33389" x2="63867" y2="33398"/>
                        <a14:foregroundMark x1="43652" y1="31543" x2="46875" y2="35059"/>
                        <a14:foregroundMark x1="32324" y1="74902" x2="32324" y2="41211"/>
                        <a14:foregroundMark x1="25781" y1="69727" x2="25293" y2="51172"/>
                        <a14:foregroundMark x1="38574" y1="66699" x2="39453" y2="53809"/>
                        <a14:foregroundMark x1="39551" y1="73730" x2="39941" y2="61426"/>
                        <a14:foregroundMark x1="70801" y1="79688" x2="70801" y2="79297"/>
                        <a14:foregroundMark x1="21484" y1="86914" x2="25586" y2="84863"/>
                        <a14:foregroundMark x1="19629" y1="74902" x2="37012" y2="73828"/>
                        <a14:foregroundMark x1="37012" y1="73828" x2="39551" y2="72949"/>
                        <a14:foregroundMark x1="47559" y1="65820" x2="48730" y2="63281"/>
                        <a14:foregroundMark x1="37109" y1="71387" x2="43164" y2="66113"/>
                        <a14:foregroundMark x1="41895" y1="80566" x2="42188" y2="66992"/>
                        <a14:backgroundMark x1="36426" y1="49609" x2="39258" y2="48633"/>
                        <a14:backgroundMark x1="42773" y1="68848" x2="45020" y2="64844"/>
                        <a14:backgroundMark x1="72852" y1="48926" x2="73535" y2="47266"/>
                        <a14:backgroundMark x1="71484" y1="49414" x2="75195" y2="47754"/>
                        <a14:backgroundMark x1="52246" y1="61230" x2="61621" y2="54492"/>
                        <a14:backgroundMark x1="49512" y1="34180" x2="49512" y2="25488"/>
                        <a14:backgroundMark x1="52734" y1="20605" x2="83301" y2="20801"/>
                        <a14:backgroundMark x1="61328" y1="56836" x2="62402" y2="31934"/>
                        <a14:backgroundMark x1="52051" y1="27344" x2="71973" y2="30273"/>
                        <a14:backgroundMark x1="70410" y1="36719" x2="70410" y2="20410"/>
                        <a14:backgroundMark x1="65918" y1="54492" x2="67383" y2="17383"/>
                        <a14:backgroundMark x1="67383" y1="17383" x2="67871" y2="15527"/>
                        <a14:backgroundMark x1="59082" y1="30957" x2="60254" y2="38477"/>
                        <a14:backgroundMark x1="60254" y1="38477" x2="61328" y2="39258"/>
                        <a14:backgroundMark x1="47949" y1="34961" x2="49707" y2="32617"/>
                        <a14:backgroundMark x1="50000" y1="33496" x2="53027" y2="42090"/>
                        <a14:backgroundMark x1="50195" y1="30762" x2="51758" y2="34668"/>
                        <a14:backgroundMark x1="56055" y1="37500" x2="83691" y2="33398"/>
                        <a14:backgroundMark x1="83691" y1="33398" x2="82813" y2="33496"/>
                        <a14:backgroundMark x1="74512" y1="26660" x2="73438" y2="37207"/>
                        <a14:backgroundMark x1="71191" y1="33496" x2="69727" y2="34668"/>
                        <a14:backgroundMark x1="60352" y1="32813" x2="67383" y2="38574"/>
                        <a14:backgroundMark x1="70410" y1="82910" x2="70410" y2="47363"/>
                        <a14:backgroundMark x1="60840" y1="77637" x2="60840" y2="46484"/>
                        <a14:backgroundMark x1="53516" y1="62598" x2="60840" y2="55664"/>
                        <a14:backgroundMark x1="61328" y1="82422" x2="67188" y2="50879"/>
                        <a14:backgroundMark x1="63672" y1="56836" x2="63672" y2="77344"/>
                        <a14:backgroundMark x1="59375" y1="60547" x2="64648" y2="64453"/>
                        <a14:backgroundMark x1="61133" y1="64941" x2="61133" y2="66797"/>
                        <a14:backgroundMark x1="61133" y1="65137" x2="62305" y2="50684"/>
                        <a14:backgroundMark x1="62305" y1="50684" x2="62891" y2="58105"/>
                        <a14:backgroundMark x1="62891" y1="58105" x2="62598" y2="54297"/>
                        <a14:backgroundMark x1="62402" y1="70898" x2="62891" y2="58203"/>
                        <a14:backgroundMark x1="61133" y1="64941" x2="63379" y2="67676"/>
                        <a14:backgroundMark x1="81055" y1="71191" x2="79688" y2="51172"/>
                        <a14:backgroundMark x1="79688" y1="51172" x2="79297" y2="50391"/>
                        <a14:backgroundMark x1="59375" y1="87305" x2="72949" y2="87500"/>
                        <a14:backgroundMark x1="70703" y1="83105" x2="70703" y2="63965"/>
                        <a14:backgroundMark x1="62109" y1="85645" x2="79492" y2="68164"/>
                        <a14:backgroundMark x1="70703" y1="86426" x2="79297" y2="72070"/>
                        <a14:backgroundMark x1="71484" y1="79688" x2="71484" y2="92578"/>
                        <a14:backgroundMark x1="66113" y1="49023" x2="72461" y2="48730"/>
                        <a14:backgroundMark x1="68945" y1="39063" x2="78809" y2="84570"/>
                        <a14:backgroundMark x1="78809" y1="84570" x2="78809" y2="84277"/>
                        <a14:backgroundMark x1="68457" y1="45313" x2="68457" y2="81543"/>
                        <a14:backgroundMark x1="74707" y1="89355" x2="73438" y2="47168"/>
                        <a14:backgroundMark x1="70996" y1="78027" x2="74219" y2="68848"/>
                        <a14:backgroundMark x1="73438" y1="74414" x2="73438" y2="66309"/>
                        <a14:backgroundMark x1="68945" y1="74414" x2="82324" y2="68848"/>
                        <a14:backgroundMark x1="70703" y1="73926" x2="78516" y2="63281"/>
                        <a14:backgroundMark x1="71191" y1="72559" x2="78320" y2="69336"/>
                        <a14:backgroundMark x1="78320" y1="69336" x2="78320" y2="69336"/>
                        <a14:backgroundMark x1="70410" y1="58203" x2="77930" y2="44629"/>
                        <a14:backgroundMark x1="77930" y1="44629" x2="78027" y2="44629"/>
                        <a14:backgroundMark x1="70215" y1="54492" x2="76758" y2="47168"/>
                        <a14:backgroundMark x1="58594" y1="65430" x2="62695" y2="58008"/>
                        <a14:backgroundMark x1="62695" y1="58008" x2="66113" y2="54785"/>
                        <a14:backgroundMark x1="60840" y1="61914" x2="65625" y2="55664"/>
                        <a14:backgroundMark x1="65625" y1="55664" x2="65625" y2="55664"/>
                        <a14:backgroundMark x1="68945" y1="54785" x2="74023" y2="49023"/>
                        <a14:backgroundMark x1="74023" y1="49023" x2="80957" y2="45508"/>
                        <a14:backgroundMark x1="80957" y1="45508" x2="83301" y2="45117"/>
                        <a14:backgroundMark x1="70703" y1="53125" x2="87891" y2="52637"/>
                        <a14:backgroundMark x1="87891" y1="52637" x2="89355" y2="50391"/>
                        <a14:backgroundMark x1="71484" y1="51563" x2="88867" y2="54102"/>
                        <a14:backgroundMark x1="72168" y1="29199" x2="70215" y2="46484"/>
                        <a14:backgroundMark x1="70215" y1="46484" x2="70215" y2="46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086" y="635620"/>
            <a:ext cx="6265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06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94</Words>
  <Application>Microsoft Macintosh PowerPoint</Application>
  <PresentationFormat>Panorámica</PresentationFormat>
  <Paragraphs>27</Paragraphs>
  <Slides>10</Slides>
  <Notes>5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Cooper Black</vt:lpstr>
      <vt:lpstr>Matura MT Script Capitals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12</cp:revision>
  <dcterms:created xsi:type="dcterms:W3CDTF">2020-09-28T00:07:29Z</dcterms:created>
  <dcterms:modified xsi:type="dcterms:W3CDTF">2020-09-28T18:47:33Z</dcterms:modified>
</cp:coreProperties>
</file>