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  <p:sldMasterId id="2147483675" r:id="rId3"/>
    <p:sldMasterId id="2147483687" r:id="rId4"/>
    <p:sldMasterId id="2147483699" r:id="rId5"/>
    <p:sldMasterId id="2147483711" r:id="rId6"/>
  </p:sldMasterIdLst>
  <p:notesMasterIdLst>
    <p:notesMasterId r:id="rId25"/>
  </p:notesMasterIdLst>
  <p:sldIdLst>
    <p:sldId id="336" r:id="rId7"/>
    <p:sldId id="371" r:id="rId8"/>
    <p:sldId id="356" r:id="rId9"/>
    <p:sldId id="357" r:id="rId10"/>
    <p:sldId id="358" r:id="rId11"/>
    <p:sldId id="359" r:id="rId12"/>
    <p:sldId id="360" r:id="rId13"/>
    <p:sldId id="364" r:id="rId14"/>
    <p:sldId id="363" r:id="rId15"/>
    <p:sldId id="362" r:id="rId16"/>
    <p:sldId id="365" r:id="rId17"/>
    <p:sldId id="361" r:id="rId18"/>
    <p:sldId id="366" r:id="rId19"/>
    <p:sldId id="337" r:id="rId20"/>
    <p:sldId id="340" r:id="rId21"/>
    <p:sldId id="341" r:id="rId22"/>
    <p:sldId id="367" r:id="rId23"/>
    <p:sldId id="370" r:id="rId2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CC3C"/>
    <a:srgbClr val="00FF00"/>
    <a:srgbClr val="DB870B"/>
    <a:srgbClr val="F8A923"/>
    <a:srgbClr val="C7558E"/>
    <a:srgbClr val="EC63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Relationship Id="rId43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 Andaur" userId="c951bd3bc2a87a8c" providerId="LiveId" clId="{31151AFD-0F99-49F9-B21F-A6CEE68606F5}"/>
    <pc:docChg chg="custSel modSld">
      <pc:chgData name="Andrea Andaur" userId="c951bd3bc2a87a8c" providerId="LiveId" clId="{31151AFD-0F99-49F9-B21F-A6CEE68606F5}" dt="2020-05-19T23:04:29.238" v="454"/>
      <pc:docMkLst>
        <pc:docMk/>
      </pc:docMkLst>
      <pc:sldChg chg="delSp modSp mod delAnim modAnim">
        <pc:chgData name="Andrea Andaur" userId="c951bd3bc2a87a8c" providerId="LiveId" clId="{31151AFD-0F99-49F9-B21F-A6CEE68606F5}" dt="2020-05-19T21:07:12.718" v="15"/>
        <pc:sldMkLst>
          <pc:docMk/>
          <pc:sldMk cId="582708824" sldId="267"/>
        </pc:sldMkLst>
        <pc:picChg chg="mod">
          <ac:chgData name="Andrea Andaur" userId="c951bd3bc2a87a8c" providerId="LiveId" clId="{31151AFD-0F99-49F9-B21F-A6CEE68606F5}" dt="2020-05-19T21:06:54.436" v="1" actId="1076"/>
          <ac:picMkLst>
            <pc:docMk/>
            <pc:sldMk cId="582708824" sldId="267"/>
            <ac:picMk id="4" creationId="{1DF45E6B-120A-45D3-8CE4-B67B8401A675}"/>
          </ac:picMkLst>
        </pc:picChg>
        <pc:picChg chg="del">
          <ac:chgData name="Andrea Andaur" userId="c951bd3bc2a87a8c" providerId="LiveId" clId="{31151AFD-0F99-49F9-B21F-A6CEE68606F5}" dt="2020-05-19T21:06:29.172" v="0" actId="478"/>
          <ac:picMkLst>
            <pc:docMk/>
            <pc:sldMk cId="582708824" sldId="267"/>
            <ac:picMk id="7" creationId="{AEEF385E-B632-47F3-94F7-BC130C288A83}"/>
          </ac:picMkLst>
        </pc:picChg>
        <pc:picChg chg="mod">
          <ac:chgData name="Andrea Andaur" userId="c951bd3bc2a87a8c" providerId="LiveId" clId="{31151AFD-0F99-49F9-B21F-A6CEE68606F5}" dt="2020-05-19T21:07:03.922" v="3" actId="1076"/>
          <ac:picMkLst>
            <pc:docMk/>
            <pc:sldMk cId="582708824" sldId="267"/>
            <ac:picMk id="17" creationId="{2D5F47B8-8CBA-4A46-AB9C-0BA71F559A53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2:55:52.638" v="409" actId="20577"/>
        <pc:sldMkLst>
          <pc:docMk/>
          <pc:sldMk cId="412556935" sldId="274"/>
        </pc:sldMkLst>
        <pc:spChg chg="del">
          <ac:chgData name="Andrea Andaur" userId="c951bd3bc2a87a8c" providerId="LiveId" clId="{31151AFD-0F99-49F9-B21F-A6CEE68606F5}" dt="2020-05-19T21:15:23.516" v="77" actId="478"/>
          <ac:spMkLst>
            <pc:docMk/>
            <pc:sldMk cId="412556935" sldId="274"/>
            <ac:spMk id="7" creationId="{99DB74A4-0199-4291-805C-9CBC5194285D}"/>
          </ac:spMkLst>
        </pc:spChg>
        <pc:spChg chg="mod">
          <ac:chgData name="Andrea Andaur" userId="c951bd3bc2a87a8c" providerId="LiveId" clId="{31151AFD-0F99-49F9-B21F-A6CEE68606F5}" dt="2020-05-19T22:55:52.638" v="409" actId="20577"/>
          <ac:spMkLst>
            <pc:docMk/>
            <pc:sldMk cId="412556935" sldId="274"/>
            <ac:spMk id="8" creationId="{71E1055E-DE4A-4DF9-BBBB-5A6723050AC0}"/>
          </ac:spMkLst>
        </pc:spChg>
        <pc:spChg chg="add mod">
          <ac:chgData name="Andrea Andaur" userId="c951bd3bc2a87a8c" providerId="LiveId" clId="{31151AFD-0F99-49F9-B21F-A6CEE68606F5}" dt="2020-05-19T21:15:30.900" v="81" actId="1076"/>
          <ac:spMkLst>
            <pc:docMk/>
            <pc:sldMk cId="412556935" sldId="274"/>
            <ac:spMk id="9" creationId="{90DACF1D-6BE6-498B-9A21-0F3F80CAD9B6}"/>
          </ac:spMkLst>
        </pc:spChg>
        <pc:picChg chg="del">
          <ac:chgData name="Andrea Andaur" userId="c951bd3bc2a87a8c" providerId="LiveId" clId="{31151AFD-0F99-49F9-B21F-A6CEE68606F5}" dt="2020-05-19T22:54:58.410" v="393" actId="478"/>
          <ac:picMkLst>
            <pc:docMk/>
            <pc:sldMk cId="412556935" sldId="274"/>
            <ac:picMk id="2" creationId="{4CFAD23B-D354-4AA0-8741-8492D11DD660}"/>
          </ac:picMkLst>
        </pc:picChg>
        <pc:picChg chg="mod">
          <ac:chgData name="Andrea Andaur" userId="c951bd3bc2a87a8c" providerId="LiveId" clId="{31151AFD-0F99-49F9-B21F-A6CEE68606F5}" dt="2020-05-19T22:55:38.026" v="394" actId="1076"/>
          <ac:picMkLst>
            <pc:docMk/>
            <pc:sldMk cId="412556935" sldId="274"/>
            <ac:picMk id="5" creationId="{5CCD8381-68D9-4BB0-86B9-77086BD88E28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2:45:30.577" v="392"/>
        <pc:sldMkLst>
          <pc:docMk/>
          <pc:sldMk cId="341575771" sldId="277"/>
        </pc:sldMkLst>
        <pc:spChg chg="mod">
          <ac:chgData name="Andrea Andaur" userId="c951bd3bc2a87a8c" providerId="LiveId" clId="{31151AFD-0F99-49F9-B21F-A6CEE68606F5}" dt="2020-05-19T21:15:10.037" v="76" actId="313"/>
          <ac:spMkLst>
            <pc:docMk/>
            <pc:sldMk cId="341575771" sldId="277"/>
            <ac:spMk id="4" creationId="{D2235C12-F9ED-40C5-8127-ED4231A5689E}"/>
          </ac:spMkLst>
        </pc:spChg>
        <pc:spChg chg="mod ord">
          <ac:chgData name="Andrea Andaur" userId="c951bd3bc2a87a8c" providerId="LiveId" clId="{31151AFD-0F99-49F9-B21F-A6CEE68606F5}" dt="2020-05-19T22:44:24.894" v="390" actId="1076"/>
          <ac:spMkLst>
            <pc:docMk/>
            <pc:sldMk cId="341575771" sldId="277"/>
            <ac:spMk id="5" creationId="{AE8CF330-C420-4F51-A07F-67C24EE40DC5}"/>
          </ac:spMkLst>
        </pc:spChg>
        <pc:picChg chg="del">
          <ac:chgData name="Andrea Andaur" userId="c951bd3bc2a87a8c" providerId="LiveId" clId="{31151AFD-0F99-49F9-B21F-A6CEE68606F5}" dt="2020-05-19T21:09:31.704" v="22" actId="478"/>
          <ac:picMkLst>
            <pc:docMk/>
            <pc:sldMk cId="341575771" sldId="277"/>
            <ac:picMk id="2" creationId="{FF9CFA68-8954-47F6-AF55-BF9C7FF6C2F6}"/>
          </ac:picMkLst>
        </pc:picChg>
        <pc:picChg chg="del">
          <ac:chgData name="Andrea Andaur" userId="c951bd3bc2a87a8c" providerId="LiveId" clId="{31151AFD-0F99-49F9-B21F-A6CEE68606F5}" dt="2020-05-19T21:09:33.591" v="23" actId="478"/>
          <ac:picMkLst>
            <pc:docMk/>
            <pc:sldMk cId="341575771" sldId="277"/>
            <ac:picMk id="3" creationId="{A4FA449C-F4CE-4984-A8DA-AADE6BC49245}"/>
          </ac:picMkLst>
        </pc:picChg>
        <pc:picChg chg="del">
          <ac:chgData name="Andrea Andaur" userId="c951bd3bc2a87a8c" providerId="LiveId" clId="{31151AFD-0F99-49F9-B21F-A6CEE68606F5}" dt="2020-05-19T21:11:07.401" v="28" actId="478"/>
          <ac:picMkLst>
            <pc:docMk/>
            <pc:sldMk cId="341575771" sldId="277"/>
            <ac:picMk id="6" creationId="{0D0D1AFB-237B-4D17-A6AF-BEE33BC19CB0}"/>
          </ac:picMkLst>
        </pc:picChg>
        <pc:picChg chg="del">
          <ac:chgData name="Andrea Andaur" userId="c951bd3bc2a87a8c" providerId="LiveId" clId="{31151AFD-0F99-49F9-B21F-A6CEE68606F5}" dt="2020-05-19T21:11:05.769" v="27" actId="478"/>
          <ac:picMkLst>
            <pc:docMk/>
            <pc:sldMk cId="341575771" sldId="277"/>
            <ac:picMk id="7" creationId="{996B64B3-7FE5-435C-9557-00FFFE0E2F9A}"/>
          </ac:picMkLst>
        </pc:picChg>
        <pc:picChg chg="del">
          <ac:chgData name="Andrea Andaur" userId="c951bd3bc2a87a8c" providerId="LiveId" clId="{31151AFD-0F99-49F9-B21F-A6CEE68606F5}" dt="2020-05-19T21:11:09.177" v="29" actId="478"/>
          <ac:picMkLst>
            <pc:docMk/>
            <pc:sldMk cId="341575771" sldId="277"/>
            <ac:picMk id="8" creationId="{43637A22-A17F-43CB-8368-DF29C8D2EF7D}"/>
          </ac:picMkLst>
        </pc:picChg>
        <pc:picChg chg="mod">
          <ac:chgData name="Andrea Andaur" userId="c951bd3bc2a87a8c" providerId="LiveId" clId="{31151AFD-0F99-49F9-B21F-A6CEE68606F5}" dt="2020-05-19T22:43:22.280" v="340" actId="1076"/>
          <ac:picMkLst>
            <pc:docMk/>
            <pc:sldMk cId="341575771" sldId="277"/>
            <ac:picMk id="10" creationId="{8CB06E64-739F-4D23-AA6B-019941EEE78E}"/>
          </ac:picMkLst>
        </pc:picChg>
        <pc:picChg chg="mod">
          <ac:chgData name="Andrea Andaur" userId="c951bd3bc2a87a8c" providerId="LiveId" clId="{31151AFD-0F99-49F9-B21F-A6CEE68606F5}" dt="2020-05-19T22:43:03.855" v="315" actId="1076"/>
          <ac:picMkLst>
            <pc:docMk/>
            <pc:sldMk cId="341575771" sldId="277"/>
            <ac:picMk id="11" creationId="{2814501A-3007-4FE9-BC9C-119A2332B72F}"/>
          </ac:picMkLst>
        </pc:picChg>
        <pc:picChg chg="add mod">
          <ac:chgData name="Andrea Andaur" userId="c951bd3bc2a87a8c" providerId="LiveId" clId="{31151AFD-0F99-49F9-B21F-A6CEE68606F5}" dt="2020-05-19T21:12:21.541" v="35" actId="1076"/>
          <ac:picMkLst>
            <pc:docMk/>
            <pc:sldMk cId="341575771" sldId="277"/>
            <ac:picMk id="1026" creationId="{BD91EE1A-FE17-423E-BBE3-8AAB3F966B01}"/>
          </ac:picMkLst>
        </pc:picChg>
        <pc:picChg chg="add mod">
          <ac:chgData name="Andrea Andaur" userId="c951bd3bc2a87a8c" providerId="LiveId" clId="{31151AFD-0F99-49F9-B21F-A6CEE68606F5}" dt="2020-05-19T21:12:34.640" v="40" actId="1076"/>
          <ac:picMkLst>
            <pc:docMk/>
            <pc:sldMk cId="341575771" sldId="277"/>
            <ac:picMk id="1028" creationId="{16BFD34C-C35E-4652-807E-5D9FD1802141}"/>
          </ac:picMkLst>
        </pc:picChg>
        <pc:picChg chg="add mod">
          <ac:chgData name="Andrea Andaur" userId="c951bd3bc2a87a8c" providerId="LiveId" clId="{31151AFD-0F99-49F9-B21F-A6CEE68606F5}" dt="2020-05-19T21:37:04.080" v="290" actId="1076"/>
          <ac:picMkLst>
            <pc:docMk/>
            <pc:sldMk cId="341575771" sldId="277"/>
            <ac:picMk id="1030" creationId="{67769642-E4DC-4080-A6CD-94822BEC61A2}"/>
          </ac:picMkLst>
        </pc:picChg>
        <pc:picChg chg="del mod">
          <ac:chgData name="Andrea Andaur" userId="c951bd3bc2a87a8c" providerId="LiveId" clId="{31151AFD-0F99-49F9-B21F-A6CEE68606F5}" dt="2020-05-19T21:11:03.897" v="26" actId="478"/>
          <ac:picMkLst>
            <pc:docMk/>
            <pc:sldMk cId="341575771" sldId="277"/>
            <ac:picMk id="2052" creationId="{6E1E92BF-B7D7-44EA-9158-CA677E4E87D1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1:08:45.507" v="21"/>
        <pc:sldMkLst>
          <pc:docMk/>
          <pc:sldMk cId="840955097" sldId="278"/>
        </pc:sldMkLst>
        <pc:spChg chg="del">
          <ac:chgData name="Andrea Andaur" userId="c951bd3bc2a87a8c" providerId="LiveId" clId="{31151AFD-0F99-49F9-B21F-A6CEE68606F5}" dt="2020-05-19T21:07:43.391" v="16" actId="478"/>
          <ac:spMkLst>
            <pc:docMk/>
            <pc:sldMk cId="840955097" sldId="278"/>
            <ac:spMk id="2" creationId="{DF0D4B67-0DBB-45E0-8AB2-64FA613B5DA9}"/>
          </ac:spMkLst>
        </pc:spChg>
        <pc:spChg chg="add mod">
          <ac:chgData name="Andrea Andaur" userId="c951bd3bc2a87a8c" providerId="LiveId" clId="{31151AFD-0F99-49F9-B21F-A6CEE68606F5}" dt="2020-05-19T21:08:01.679" v="18"/>
          <ac:spMkLst>
            <pc:docMk/>
            <pc:sldMk cId="840955097" sldId="278"/>
            <ac:spMk id="6" creationId="{58D1CD0E-CAEE-48B2-B1DC-BDD13631E56A}"/>
          </ac:spMkLst>
        </pc:spChg>
        <pc:picChg chg="del">
          <ac:chgData name="Andrea Andaur" userId="c951bd3bc2a87a8c" providerId="LiveId" clId="{31151AFD-0F99-49F9-B21F-A6CEE68606F5}" dt="2020-05-19T21:07:54.994" v="17" actId="478"/>
          <ac:picMkLst>
            <pc:docMk/>
            <pc:sldMk cId="840955097" sldId="278"/>
            <ac:picMk id="4" creationId="{3C557DEC-CF5E-48F5-B8E7-398B54527992}"/>
          </ac:picMkLst>
        </pc:picChg>
        <pc:picChg chg="mod">
          <ac:chgData name="Andrea Andaur" userId="c951bd3bc2a87a8c" providerId="LiveId" clId="{31151AFD-0F99-49F9-B21F-A6CEE68606F5}" dt="2020-05-19T21:08:35.941" v="19" actId="1076"/>
          <ac:picMkLst>
            <pc:docMk/>
            <pc:sldMk cId="840955097" sldId="278"/>
            <ac:picMk id="7" creationId="{977139EA-B8C8-41CD-B22B-4D6AB06A5FEF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09.195" v="435"/>
        <pc:sldMkLst>
          <pc:docMk/>
          <pc:sldMk cId="2280065584" sldId="279"/>
        </pc:sldMkLst>
        <pc:spChg chg="mod">
          <ac:chgData name="Andrea Andaur" userId="c951bd3bc2a87a8c" providerId="LiveId" clId="{31151AFD-0F99-49F9-B21F-A6CEE68606F5}" dt="2020-05-19T21:15:53.755" v="93" actId="1076"/>
          <ac:spMkLst>
            <pc:docMk/>
            <pc:sldMk cId="2280065584" sldId="279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6:07.222" v="410" actId="478"/>
          <ac:picMkLst>
            <pc:docMk/>
            <pc:sldMk cId="2280065584" sldId="279"/>
            <ac:picMk id="2" creationId="{14F7C658-B242-400B-94D5-868EA476E742}"/>
          </ac:picMkLst>
        </pc:picChg>
        <pc:picChg chg="del mod">
          <ac:chgData name="Andrea Andaur" userId="c951bd3bc2a87a8c" providerId="LiveId" clId="{31151AFD-0F99-49F9-B21F-A6CEE68606F5}" dt="2020-05-19T22:56:31.313" v="412" actId="478"/>
          <ac:picMkLst>
            <pc:docMk/>
            <pc:sldMk cId="2280065584" sldId="279"/>
            <ac:picMk id="3" creationId="{9F54D47F-24BE-47DD-9EDB-DFC4BD8CAAC5}"/>
          </ac:picMkLst>
        </pc:picChg>
        <pc:picChg chg="del mod">
          <ac:chgData name="Andrea Andaur" userId="c951bd3bc2a87a8c" providerId="LiveId" clId="{31151AFD-0F99-49F9-B21F-A6CEE68606F5}" dt="2020-05-19T22:59:58.025" v="433" actId="478"/>
          <ac:picMkLst>
            <pc:docMk/>
            <pc:sldMk cId="2280065584" sldId="279"/>
            <ac:picMk id="5" creationId="{996A366C-7551-4529-BA1C-B13E346E56DD}"/>
          </ac:picMkLst>
        </pc:picChg>
        <pc:picChg chg="mod">
          <ac:chgData name="Andrea Andaur" userId="c951bd3bc2a87a8c" providerId="LiveId" clId="{31151AFD-0F99-49F9-B21F-A6CEE68606F5}" dt="2020-05-19T23:00:00.071" v="434" actId="1076"/>
          <ac:picMkLst>
            <pc:docMk/>
            <pc:sldMk cId="2280065584" sldId="279"/>
            <ac:picMk id="6" creationId="{6D3920E1-C1EF-4944-914C-24E71DEC8CBF}"/>
          </ac:picMkLst>
        </pc:picChg>
        <pc:picChg chg="add mod">
          <ac:chgData name="Andrea Andaur" userId="c951bd3bc2a87a8c" providerId="LiveId" clId="{31151AFD-0F99-49F9-B21F-A6CEE68606F5}" dt="2020-05-19T21:17:02.855" v="120"/>
          <ac:picMkLst>
            <pc:docMk/>
            <pc:sldMk cId="2280065584" sldId="279"/>
            <ac:picMk id="7" creationId="{DD65598A-E3C3-41E8-B6B9-1668625A1AFB}"/>
          </ac:picMkLst>
        </pc:picChg>
        <pc:picChg chg="mod">
          <ac:chgData name="Andrea Andaur" userId="c951bd3bc2a87a8c" providerId="LiveId" clId="{31151AFD-0F99-49F9-B21F-A6CEE68606F5}" dt="2020-05-19T21:16:47.877" v="119"/>
          <ac:picMkLst>
            <pc:docMk/>
            <pc:sldMk cId="2280065584" sldId="279"/>
            <ac:picMk id="6146" creationId="{1E446846-FD38-45C4-A3D9-2848A34C8E8F}"/>
          </ac:picMkLst>
        </pc:picChg>
        <pc:picChg chg="del">
          <ac:chgData name="Andrea Andaur" userId="c951bd3bc2a87a8c" providerId="LiveId" clId="{31151AFD-0F99-49F9-B21F-A6CEE68606F5}" dt="2020-05-19T21:16:32.231" v="117" actId="478"/>
          <ac:picMkLst>
            <pc:docMk/>
            <pc:sldMk cId="2280065584" sldId="279"/>
            <ac:picMk id="6148" creationId="{D5490CE5-9B1A-4EFE-9577-376C9825FFDE}"/>
          </ac:picMkLst>
        </pc:picChg>
      </pc:sldChg>
      <pc:sldChg chg="modSp mod modAnim">
        <pc:chgData name="Andrea Andaur" userId="c951bd3bc2a87a8c" providerId="LiveId" clId="{31151AFD-0F99-49F9-B21F-A6CEE68606F5}" dt="2020-05-19T23:04:29.238" v="454"/>
        <pc:sldMkLst>
          <pc:docMk/>
          <pc:sldMk cId="1249981040" sldId="304"/>
        </pc:sldMkLst>
        <pc:picChg chg="mod">
          <ac:chgData name="Andrea Andaur" userId="c951bd3bc2a87a8c" providerId="LiveId" clId="{31151AFD-0F99-49F9-B21F-A6CEE68606F5}" dt="2020-05-19T23:04:20.683" v="453" actId="1076"/>
          <ac:picMkLst>
            <pc:docMk/>
            <pc:sldMk cId="1249981040" sldId="304"/>
            <ac:picMk id="4" creationId="{EC5F53B9-5C7D-460D-9A29-9256C0C1514A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17.554" v="436"/>
        <pc:sldMkLst>
          <pc:docMk/>
          <pc:sldMk cId="2332585064" sldId="305"/>
        </pc:sldMkLst>
        <pc:spChg chg="mod">
          <ac:chgData name="Andrea Andaur" userId="c951bd3bc2a87a8c" providerId="LiveId" clId="{31151AFD-0F99-49F9-B21F-A6CEE68606F5}" dt="2020-05-19T21:16:04.543" v="104" actId="14100"/>
          <ac:spMkLst>
            <pc:docMk/>
            <pc:sldMk cId="2332585064" sldId="305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7:21.254" v="416" actId="478"/>
          <ac:picMkLst>
            <pc:docMk/>
            <pc:sldMk cId="2332585064" sldId="305"/>
            <ac:picMk id="6" creationId="{2B7A0AD0-0D52-40EF-865A-9DFC1AF4B009}"/>
          </ac:picMkLst>
        </pc:picChg>
        <pc:picChg chg="add del mod">
          <ac:chgData name="Andrea Andaur" userId="c951bd3bc2a87a8c" providerId="LiveId" clId="{31151AFD-0F99-49F9-B21F-A6CEE68606F5}" dt="2020-05-19T22:59:25.895" v="431" actId="478"/>
          <ac:picMkLst>
            <pc:docMk/>
            <pc:sldMk cId="2332585064" sldId="305"/>
            <ac:picMk id="8" creationId="{B36B8565-F9CB-498D-BF81-4FB4279257A7}"/>
          </ac:picMkLst>
        </pc:picChg>
        <pc:picChg chg="add mod">
          <ac:chgData name="Andrea Andaur" userId="c951bd3bc2a87a8c" providerId="LiveId" clId="{31151AFD-0F99-49F9-B21F-A6CEE68606F5}" dt="2020-05-19T23:00:17.554" v="436"/>
          <ac:picMkLst>
            <pc:docMk/>
            <pc:sldMk cId="2332585064" sldId="305"/>
            <ac:picMk id="9" creationId="{D64B59E0-7399-4D26-8BDB-8565329401DA}"/>
          </ac:picMkLst>
        </pc:picChg>
        <pc:picChg chg="add mod">
          <ac:chgData name="Andrea Andaur" userId="c951bd3bc2a87a8c" providerId="LiveId" clId="{31151AFD-0F99-49F9-B21F-A6CEE68606F5}" dt="2020-05-19T21:18:25.085" v="131"/>
          <ac:picMkLst>
            <pc:docMk/>
            <pc:sldMk cId="2332585064" sldId="305"/>
            <ac:picMk id="2050" creationId="{B824A60C-892F-4E7C-AC69-6D868F5EDE5A}"/>
          </ac:picMkLst>
        </pc:picChg>
        <pc:picChg chg="mod">
          <ac:chgData name="Andrea Andaur" userId="c951bd3bc2a87a8c" providerId="LiveId" clId="{31151AFD-0F99-49F9-B21F-A6CEE68606F5}" dt="2020-05-19T21:18:13.896" v="130"/>
          <ac:picMkLst>
            <pc:docMk/>
            <pc:sldMk cId="2332585064" sldId="305"/>
            <ac:picMk id="11266" creationId="{8213FA2B-A2B2-4228-9C0D-4F962F8F7CD5}"/>
          </ac:picMkLst>
        </pc:picChg>
        <pc:picChg chg="del">
          <ac:chgData name="Andrea Andaur" userId="c951bd3bc2a87a8c" providerId="LiveId" clId="{31151AFD-0F99-49F9-B21F-A6CEE68606F5}" dt="2020-05-19T21:17:41.898" v="121" actId="478"/>
          <ac:picMkLst>
            <pc:docMk/>
            <pc:sldMk cId="2332585064" sldId="305"/>
            <ac:picMk id="11272" creationId="{446B2F7B-7A22-4EC9-8B8F-472C6BC24670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23.291" v="438"/>
        <pc:sldMkLst>
          <pc:docMk/>
          <pc:sldMk cId="734024027" sldId="307"/>
        </pc:sldMkLst>
        <pc:spChg chg="mod">
          <ac:chgData name="Andrea Andaur" userId="c951bd3bc2a87a8c" providerId="LiveId" clId="{31151AFD-0F99-49F9-B21F-A6CEE68606F5}" dt="2020-05-19T21:16:16.261" v="116" actId="14100"/>
          <ac:spMkLst>
            <pc:docMk/>
            <pc:sldMk cId="734024027" sldId="307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7:26.012" v="418" actId="478"/>
          <ac:picMkLst>
            <pc:docMk/>
            <pc:sldMk cId="734024027" sldId="307"/>
            <ac:picMk id="6" creationId="{05BF8965-B482-49A5-A7B9-85725CA95E72}"/>
          </ac:picMkLst>
        </pc:picChg>
        <pc:picChg chg="add mod">
          <ac:chgData name="Andrea Andaur" userId="c951bd3bc2a87a8c" providerId="LiveId" clId="{31151AFD-0F99-49F9-B21F-A6CEE68606F5}" dt="2020-05-19T21:24:12.804" v="136" actId="1076"/>
          <ac:picMkLst>
            <pc:docMk/>
            <pc:sldMk cId="734024027" sldId="307"/>
            <ac:picMk id="7" creationId="{327C6734-4C9B-4DD2-8135-FC05CFDCBC8B}"/>
          </ac:picMkLst>
        </pc:picChg>
        <pc:picChg chg="add del mod">
          <ac:chgData name="Andrea Andaur" userId="c951bd3bc2a87a8c" providerId="LiveId" clId="{31151AFD-0F99-49F9-B21F-A6CEE68606F5}" dt="2020-05-19T23:00:22.789" v="437" actId="478"/>
          <ac:picMkLst>
            <pc:docMk/>
            <pc:sldMk cId="734024027" sldId="307"/>
            <ac:picMk id="8" creationId="{FBAAD485-08ED-442D-AE6F-B9A0D6B2AD10}"/>
          </ac:picMkLst>
        </pc:picChg>
        <pc:picChg chg="add mod">
          <ac:chgData name="Andrea Andaur" userId="c951bd3bc2a87a8c" providerId="LiveId" clId="{31151AFD-0F99-49F9-B21F-A6CEE68606F5}" dt="2020-05-19T23:00:23.291" v="438"/>
          <ac:picMkLst>
            <pc:docMk/>
            <pc:sldMk cId="734024027" sldId="307"/>
            <ac:picMk id="9" creationId="{EAC8433B-5E96-46E8-9B72-034FC53A8DE8}"/>
          </ac:picMkLst>
        </pc:picChg>
        <pc:picChg chg="mod">
          <ac:chgData name="Andrea Andaur" userId="c951bd3bc2a87a8c" providerId="LiveId" clId="{31151AFD-0F99-49F9-B21F-A6CEE68606F5}" dt="2020-05-19T21:24:14.069" v="137" actId="1076"/>
          <ac:picMkLst>
            <pc:docMk/>
            <pc:sldMk cId="734024027" sldId="307"/>
            <ac:picMk id="10246" creationId="{4C1A41C3-38F0-4538-9637-EE4DAF911C37}"/>
          </ac:picMkLst>
        </pc:picChg>
        <pc:picChg chg="del">
          <ac:chgData name="Andrea Andaur" userId="c951bd3bc2a87a8c" providerId="LiveId" clId="{31151AFD-0F99-49F9-B21F-A6CEE68606F5}" dt="2020-05-19T21:23:36.606" v="132" actId="478"/>
          <ac:picMkLst>
            <pc:docMk/>
            <pc:sldMk cId="734024027" sldId="307"/>
            <ac:picMk id="10248" creationId="{9A6F67E7-9284-456E-822D-E76A4AE25BF9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26.815" v="440"/>
        <pc:sldMkLst>
          <pc:docMk/>
          <pc:sldMk cId="1465551034" sldId="309"/>
        </pc:sldMkLst>
        <pc:spChg chg="mod">
          <ac:chgData name="Andrea Andaur" userId="c951bd3bc2a87a8c" providerId="LiveId" clId="{31151AFD-0F99-49F9-B21F-A6CEE68606F5}" dt="2020-05-19T21:28:44.800" v="271" actId="1076"/>
          <ac:spMkLst>
            <pc:docMk/>
            <pc:sldMk cId="1465551034" sldId="309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1:25:02.789" v="138" actId="478"/>
          <ac:picMkLst>
            <pc:docMk/>
            <pc:sldMk cId="1465551034" sldId="309"/>
            <ac:picMk id="3" creationId="{BEBAE2FC-1E5C-419A-8990-B2259B5A4C2E}"/>
          </ac:picMkLst>
        </pc:picChg>
        <pc:picChg chg="mod">
          <ac:chgData name="Andrea Andaur" userId="c951bd3bc2a87a8c" providerId="LiveId" clId="{31151AFD-0F99-49F9-B21F-A6CEE68606F5}" dt="2020-05-19T21:25:17.150" v="144" actId="1076"/>
          <ac:picMkLst>
            <pc:docMk/>
            <pc:sldMk cId="1465551034" sldId="309"/>
            <ac:picMk id="5" creationId="{DD4B8728-32D0-49B6-AA7E-376381D5CFAD}"/>
          </ac:picMkLst>
        </pc:picChg>
        <pc:picChg chg="mod">
          <ac:chgData name="Andrea Andaur" userId="c951bd3bc2a87a8c" providerId="LiveId" clId="{31151AFD-0F99-49F9-B21F-A6CEE68606F5}" dt="2020-05-19T21:25:25.631" v="145"/>
          <ac:picMkLst>
            <pc:docMk/>
            <pc:sldMk cId="1465551034" sldId="309"/>
            <ac:picMk id="6" creationId="{C874816C-13F0-4A29-973E-53D4062BAAD9}"/>
          </ac:picMkLst>
        </pc:picChg>
        <pc:picChg chg="del">
          <ac:chgData name="Andrea Andaur" userId="c951bd3bc2a87a8c" providerId="LiveId" clId="{31151AFD-0F99-49F9-B21F-A6CEE68606F5}" dt="2020-05-19T22:57:32.200" v="420" actId="478"/>
          <ac:picMkLst>
            <pc:docMk/>
            <pc:sldMk cId="1465551034" sldId="309"/>
            <ac:picMk id="7" creationId="{2F42CF5D-0FA1-402D-9A36-F0EEF0B58446}"/>
          </ac:picMkLst>
        </pc:picChg>
        <pc:picChg chg="add del mod">
          <ac:chgData name="Andrea Andaur" userId="c951bd3bc2a87a8c" providerId="LiveId" clId="{31151AFD-0F99-49F9-B21F-A6CEE68606F5}" dt="2020-05-19T23:00:26.305" v="439" actId="478"/>
          <ac:picMkLst>
            <pc:docMk/>
            <pc:sldMk cId="1465551034" sldId="309"/>
            <ac:picMk id="8" creationId="{5F3A179F-E126-40B0-A568-DB11E83366D0}"/>
          </ac:picMkLst>
        </pc:picChg>
        <pc:picChg chg="add mod">
          <ac:chgData name="Andrea Andaur" userId="c951bd3bc2a87a8c" providerId="LiveId" clId="{31151AFD-0F99-49F9-B21F-A6CEE68606F5}" dt="2020-05-19T23:00:26.815" v="440"/>
          <ac:picMkLst>
            <pc:docMk/>
            <pc:sldMk cId="1465551034" sldId="309"/>
            <ac:picMk id="9" creationId="{1C72E45A-9AE0-47BE-A5D8-7F606CFCFBF1}"/>
          </ac:picMkLst>
        </pc:picChg>
        <pc:picChg chg="add mod">
          <ac:chgData name="Andrea Andaur" userId="c951bd3bc2a87a8c" providerId="LiveId" clId="{31151AFD-0F99-49F9-B21F-A6CEE68606F5}" dt="2020-05-19T21:26:53.225" v="146"/>
          <ac:picMkLst>
            <pc:docMk/>
            <pc:sldMk cId="1465551034" sldId="309"/>
            <ac:picMk id="4098" creationId="{0F97C120-DD36-4CF4-A4C3-D9B6EACC8C13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45.461" v="443"/>
        <pc:sldMkLst>
          <pc:docMk/>
          <pc:sldMk cId="747387283" sldId="311"/>
        </pc:sldMkLst>
        <pc:spChg chg="mod">
          <ac:chgData name="Andrea Andaur" userId="c951bd3bc2a87a8c" providerId="LiveId" clId="{31151AFD-0F99-49F9-B21F-A6CEE68606F5}" dt="2020-05-19T21:27:40.425" v="186" actId="14100"/>
          <ac:spMkLst>
            <pc:docMk/>
            <pc:sldMk cId="747387283" sldId="311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7:36.432" v="422" actId="478"/>
          <ac:picMkLst>
            <pc:docMk/>
            <pc:sldMk cId="747387283" sldId="311"/>
            <ac:picMk id="6" creationId="{5F731BE0-4DE5-4FF0-BAFB-C5D45D5366EA}"/>
          </ac:picMkLst>
        </pc:picChg>
        <pc:picChg chg="add mod">
          <ac:chgData name="Andrea Andaur" userId="c951bd3bc2a87a8c" providerId="LiveId" clId="{31151AFD-0F99-49F9-B21F-A6CEE68606F5}" dt="2020-05-19T23:00:45.461" v="443"/>
          <ac:picMkLst>
            <pc:docMk/>
            <pc:sldMk cId="747387283" sldId="311"/>
            <ac:picMk id="7" creationId="{2AC91D02-0FC8-4023-B293-6E52D79D8736}"/>
          </ac:picMkLst>
        </pc:picChg>
        <pc:picChg chg="add del mod">
          <ac:chgData name="Andrea Andaur" userId="c951bd3bc2a87a8c" providerId="LiveId" clId="{31151AFD-0F99-49F9-B21F-A6CEE68606F5}" dt="2020-05-19T23:00:33.104" v="441" actId="478"/>
          <ac:picMkLst>
            <pc:docMk/>
            <pc:sldMk cId="747387283" sldId="311"/>
            <ac:picMk id="8" creationId="{DF3B1355-44C7-4120-A1B4-00D0AB357CFD}"/>
          </ac:picMkLst>
        </pc:picChg>
        <pc:picChg chg="add mod">
          <ac:chgData name="Andrea Andaur" userId="c951bd3bc2a87a8c" providerId="LiveId" clId="{31151AFD-0F99-49F9-B21F-A6CEE68606F5}" dt="2020-05-19T23:00:33.792" v="442"/>
          <ac:picMkLst>
            <pc:docMk/>
            <pc:sldMk cId="747387283" sldId="311"/>
            <ac:picMk id="9" creationId="{7DC59A5B-21E8-43AE-A63A-B9CD2E2A62DE}"/>
          </ac:picMkLst>
        </pc:picChg>
        <pc:picChg chg="del">
          <ac:chgData name="Andrea Andaur" userId="c951bd3bc2a87a8c" providerId="LiveId" clId="{31151AFD-0F99-49F9-B21F-A6CEE68606F5}" dt="2020-05-19T21:26:58.336" v="147" actId="478"/>
          <ac:picMkLst>
            <pc:docMk/>
            <pc:sldMk cId="747387283" sldId="311"/>
            <ac:picMk id="8194" creationId="{6F54FC6A-5481-462F-B947-88CB4A6160A0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49.145" v="445"/>
        <pc:sldMkLst>
          <pc:docMk/>
          <pc:sldMk cId="3597345577" sldId="313"/>
        </pc:sldMkLst>
        <pc:spChg chg="mod">
          <ac:chgData name="Andrea Andaur" userId="c951bd3bc2a87a8c" providerId="LiveId" clId="{31151AFD-0F99-49F9-B21F-A6CEE68606F5}" dt="2020-05-19T21:27:59.375" v="227" actId="14100"/>
          <ac:spMkLst>
            <pc:docMk/>
            <pc:sldMk cId="3597345577" sldId="313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7:42.396" v="424" actId="478"/>
          <ac:picMkLst>
            <pc:docMk/>
            <pc:sldMk cId="3597345577" sldId="313"/>
            <ac:picMk id="6" creationId="{EB321442-4BB1-43ED-A5A7-EEA68E672620}"/>
          </ac:picMkLst>
        </pc:picChg>
        <pc:picChg chg="add mod">
          <ac:chgData name="Andrea Andaur" userId="c951bd3bc2a87a8c" providerId="LiveId" clId="{31151AFD-0F99-49F9-B21F-A6CEE68606F5}" dt="2020-05-19T21:29:34.453" v="276"/>
          <ac:picMkLst>
            <pc:docMk/>
            <pc:sldMk cId="3597345577" sldId="313"/>
            <ac:picMk id="7" creationId="{BF3A588D-2FEC-40B1-8036-4891D2528CBE}"/>
          </ac:picMkLst>
        </pc:picChg>
        <pc:picChg chg="add del mod">
          <ac:chgData name="Andrea Andaur" userId="c951bd3bc2a87a8c" providerId="LiveId" clId="{31151AFD-0F99-49F9-B21F-A6CEE68606F5}" dt="2020-05-19T23:00:48.398" v="444" actId="478"/>
          <ac:picMkLst>
            <pc:docMk/>
            <pc:sldMk cId="3597345577" sldId="313"/>
            <ac:picMk id="8" creationId="{6AA3EE78-4FBF-438D-BBFF-625837689DD8}"/>
          </ac:picMkLst>
        </pc:picChg>
        <pc:picChg chg="add mod">
          <ac:chgData name="Andrea Andaur" userId="c951bd3bc2a87a8c" providerId="LiveId" clId="{31151AFD-0F99-49F9-B21F-A6CEE68606F5}" dt="2020-05-19T23:00:49.145" v="445"/>
          <ac:picMkLst>
            <pc:docMk/>
            <pc:sldMk cId="3597345577" sldId="313"/>
            <ac:picMk id="9" creationId="{103552EE-2CC7-40CB-BC45-5B371625EAD0}"/>
          </ac:picMkLst>
        </pc:picChg>
        <pc:picChg chg="mod">
          <ac:chgData name="Andrea Andaur" userId="c951bd3bc2a87a8c" providerId="LiveId" clId="{31151AFD-0F99-49F9-B21F-A6CEE68606F5}" dt="2020-05-19T21:29:23.446" v="275"/>
          <ac:picMkLst>
            <pc:docMk/>
            <pc:sldMk cId="3597345577" sldId="313"/>
            <ac:picMk id="7170" creationId="{08E72E9B-E1BF-423B-9E88-0920563F1B65}"/>
          </ac:picMkLst>
        </pc:picChg>
        <pc:picChg chg="del">
          <ac:chgData name="Andrea Andaur" userId="c951bd3bc2a87a8c" providerId="LiveId" clId="{31151AFD-0F99-49F9-B21F-A6CEE68606F5}" dt="2020-05-19T21:28:57.868" v="272" actId="478"/>
          <ac:picMkLst>
            <pc:docMk/>
            <pc:sldMk cId="3597345577" sldId="313"/>
            <ac:picMk id="7174" creationId="{D5A022C6-7648-4DFB-AB83-BDF27BDA6195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53.892" v="447"/>
        <pc:sldMkLst>
          <pc:docMk/>
          <pc:sldMk cId="4126690775" sldId="315"/>
        </pc:sldMkLst>
        <pc:spChg chg="mod">
          <ac:chgData name="Andrea Andaur" userId="c951bd3bc2a87a8c" providerId="LiveId" clId="{31151AFD-0F99-49F9-B21F-A6CEE68606F5}" dt="2020-05-19T21:28:11.171" v="240" actId="14100"/>
          <ac:spMkLst>
            <pc:docMk/>
            <pc:sldMk cId="4126690775" sldId="315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7:49.189" v="426" actId="478"/>
          <ac:picMkLst>
            <pc:docMk/>
            <pc:sldMk cId="4126690775" sldId="315"/>
            <ac:picMk id="6" creationId="{EB321442-4BB1-43ED-A5A7-EEA68E672620}"/>
          </ac:picMkLst>
        </pc:picChg>
        <pc:picChg chg="mod">
          <ac:chgData name="Andrea Andaur" userId="c951bd3bc2a87a8c" providerId="LiveId" clId="{31151AFD-0F99-49F9-B21F-A6CEE68606F5}" dt="2020-05-19T21:31:14.245" v="285"/>
          <ac:picMkLst>
            <pc:docMk/>
            <pc:sldMk cId="4126690775" sldId="315"/>
            <ac:picMk id="7" creationId="{CB84F128-D401-4254-8B37-DA35A4B4514B}"/>
          </ac:picMkLst>
        </pc:picChg>
        <pc:picChg chg="add del mod">
          <ac:chgData name="Andrea Andaur" userId="c951bd3bc2a87a8c" providerId="LiveId" clId="{31151AFD-0F99-49F9-B21F-A6CEE68606F5}" dt="2020-05-19T23:00:53.234" v="446" actId="478"/>
          <ac:picMkLst>
            <pc:docMk/>
            <pc:sldMk cId="4126690775" sldId="315"/>
            <ac:picMk id="10" creationId="{BAEB9483-CF79-4B37-B383-F8F7E10058CF}"/>
          </ac:picMkLst>
        </pc:picChg>
        <pc:picChg chg="add mod">
          <ac:chgData name="Andrea Andaur" userId="c951bd3bc2a87a8c" providerId="LiveId" clId="{31151AFD-0F99-49F9-B21F-A6CEE68606F5}" dt="2020-05-19T23:00:53.892" v="447"/>
          <ac:picMkLst>
            <pc:docMk/>
            <pc:sldMk cId="4126690775" sldId="315"/>
            <ac:picMk id="11" creationId="{DF9A0E65-15C3-4842-8753-E92AE8602E8E}"/>
          </ac:picMkLst>
        </pc:picChg>
        <pc:picChg chg="del">
          <ac:chgData name="Andrea Andaur" userId="c951bd3bc2a87a8c" providerId="LiveId" clId="{31151AFD-0F99-49F9-B21F-A6CEE68606F5}" dt="2020-05-19T21:29:39.525" v="277" actId="478"/>
          <ac:picMkLst>
            <pc:docMk/>
            <pc:sldMk cId="4126690775" sldId="315"/>
            <ac:picMk id="2050" creationId="{7C33522B-DA79-4A99-80A6-32A0604C5701}"/>
          </ac:picMkLst>
        </pc:picChg>
        <pc:picChg chg="add del">
          <ac:chgData name="Andrea Andaur" userId="c951bd3bc2a87a8c" providerId="LiveId" clId="{31151AFD-0F99-49F9-B21F-A6CEE68606F5}" dt="2020-05-19T21:30:30.953" v="279" actId="478"/>
          <ac:picMkLst>
            <pc:docMk/>
            <pc:sldMk cId="4126690775" sldId="315"/>
            <ac:picMk id="6146" creationId="{89CE5A9E-92E9-4BEA-92F9-0CF264816081}"/>
          </ac:picMkLst>
        </pc:picChg>
        <pc:picChg chg="add mod">
          <ac:chgData name="Andrea Andaur" userId="c951bd3bc2a87a8c" providerId="LiveId" clId="{31151AFD-0F99-49F9-B21F-A6CEE68606F5}" dt="2020-05-19T21:34:33.221" v="288"/>
          <ac:picMkLst>
            <pc:docMk/>
            <pc:sldMk cId="4126690775" sldId="315"/>
            <ac:picMk id="6148" creationId="{1F91ABC1-861F-49EB-9787-AC59F7EA6ED0}"/>
          </ac:picMkLst>
        </pc:picChg>
      </pc:sldChg>
      <pc:sldChg chg="addSp delSp modSp mod delAnim modAnim">
        <pc:chgData name="Andrea Andaur" userId="c951bd3bc2a87a8c" providerId="LiveId" clId="{31151AFD-0F99-49F9-B21F-A6CEE68606F5}" dt="2020-05-19T23:00:57.737" v="449"/>
        <pc:sldMkLst>
          <pc:docMk/>
          <pc:sldMk cId="380850520" sldId="317"/>
        </pc:sldMkLst>
        <pc:spChg chg="mod">
          <ac:chgData name="Andrea Andaur" userId="c951bd3bc2a87a8c" providerId="LiveId" clId="{31151AFD-0F99-49F9-B21F-A6CEE68606F5}" dt="2020-05-19T21:28:26.363" v="251" actId="14100"/>
          <ac:spMkLst>
            <pc:docMk/>
            <pc:sldMk cId="380850520" sldId="317"/>
            <ac:spMk id="4" creationId="{D2235C12-F9ED-40C5-8127-ED4231A5689E}"/>
          </ac:spMkLst>
        </pc:spChg>
        <pc:picChg chg="del">
          <ac:chgData name="Andrea Andaur" userId="c951bd3bc2a87a8c" providerId="LiveId" clId="{31151AFD-0F99-49F9-B21F-A6CEE68606F5}" dt="2020-05-19T22:57:54.562" v="428" actId="478"/>
          <ac:picMkLst>
            <pc:docMk/>
            <pc:sldMk cId="380850520" sldId="317"/>
            <ac:picMk id="6" creationId="{EB321442-4BB1-43ED-A5A7-EEA68E672620}"/>
          </ac:picMkLst>
        </pc:picChg>
        <pc:picChg chg="add mod">
          <ac:chgData name="Andrea Andaur" userId="c951bd3bc2a87a8c" providerId="LiveId" clId="{31151AFD-0F99-49F9-B21F-A6CEE68606F5}" dt="2020-05-19T21:37:40.404" v="294"/>
          <ac:picMkLst>
            <pc:docMk/>
            <pc:sldMk cId="380850520" sldId="317"/>
            <ac:picMk id="7" creationId="{8A41E71B-9D79-4F5F-A149-4D02B2B214DE}"/>
          </ac:picMkLst>
        </pc:picChg>
        <pc:picChg chg="del">
          <ac:chgData name="Andrea Andaur" userId="c951bd3bc2a87a8c" providerId="LiveId" clId="{31151AFD-0F99-49F9-B21F-A6CEE68606F5}" dt="2020-05-19T21:34:40.138" v="289" actId="478"/>
          <ac:picMkLst>
            <pc:docMk/>
            <pc:sldMk cId="380850520" sldId="317"/>
            <ac:picMk id="8" creationId="{DB903560-7037-4957-AE63-4FCF4121184E}"/>
          </ac:picMkLst>
        </pc:picChg>
        <pc:picChg chg="add del mod">
          <ac:chgData name="Andrea Andaur" userId="c951bd3bc2a87a8c" providerId="LiveId" clId="{31151AFD-0F99-49F9-B21F-A6CEE68606F5}" dt="2020-05-19T23:00:57.305" v="448" actId="478"/>
          <ac:picMkLst>
            <pc:docMk/>
            <pc:sldMk cId="380850520" sldId="317"/>
            <ac:picMk id="9" creationId="{EC8CE901-3193-419C-9885-878155B88BCD}"/>
          </ac:picMkLst>
        </pc:picChg>
        <pc:picChg chg="add mod">
          <ac:chgData name="Andrea Andaur" userId="c951bd3bc2a87a8c" providerId="LiveId" clId="{31151AFD-0F99-49F9-B21F-A6CEE68606F5}" dt="2020-05-19T23:00:57.737" v="449"/>
          <ac:picMkLst>
            <pc:docMk/>
            <pc:sldMk cId="380850520" sldId="317"/>
            <ac:picMk id="10" creationId="{D670CFBB-8B8D-4EA9-9C22-2F1F1E9A5573}"/>
          </ac:picMkLst>
        </pc:picChg>
        <pc:picChg chg="mod">
          <ac:chgData name="Andrea Andaur" userId="c951bd3bc2a87a8c" providerId="LiveId" clId="{31151AFD-0F99-49F9-B21F-A6CEE68606F5}" dt="2020-05-19T21:37:25.541" v="293"/>
          <ac:picMkLst>
            <pc:docMk/>
            <pc:sldMk cId="380850520" sldId="317"/>
            <ac:picMk id="8194" creationId="{AF770E5C-83B3-4ED7-AB9A-626E09B4F074}"/>
          </ac:picMkLst>
        </pc:picChg>
      </pc:sldChg>
      <pc:sldChg chg="modSp mod modTransition">
        <pc:chgData name="Andrea Andaur" userId="c951bd3bc2a87a8c" providerId="LiveId" clId="{31151AFD-0F99-49F9-B21F-A6CEE68606F5}" dt="2020-05-19T23:01:34.182" v="450"/>
        <pc:sldMkLst>
          <pc:docMk/>
          <pc:sldMk cId="1940620828" sldId="322"/>
        </pc:sldMkLst>
        <pc:spChg chg="mod">
          <ac:chgData name="Andrea Andaur" userId="c951bd3bc2a87a8c" providerId="LiveId" clId="{31151AFD-0F99-49F9-B21F-A6CEE68606F5}" dt="2020-05-19T21:40:12.604" v="314" actId="20577"/>
          <ac:spMkLst>
            <pc:docMk/>
            <pc:sldMk cId="1940620828" sldId="322"/>
            <ac:spMk id="13" creationId="{103332BF-952F-4D1B-AB1E-AF60373E9F37}"/>
          </ac:spMkLst>
        </pc:spChg>
      </pc:sldChg>
    </pc:docChg>
  </pc:docChgLst>
  <pc:docChgLst>
    <pc:chgData name="Andrea Andaur" userId="c951bd3bc2a87a8c" providerId="LiveId" clId="{29BB73FB-FE6D-4845-85E7-BB159C2C9632}"/>
    <pc:docChg chg="undo custSel addSld delSld modSld sldOrd modShowInfo">
      <pc:chgData name="Andrea Andaur" userId="c951bd3bc2a87a8c" providerId="LiveId" clId="{29BB73FB-FE6D-4845-85E7-BB159C2C9632}" dt="2020-05-19T17:09:36.525" v="1204"/>
      <pc:docMkLst>
        <pc:docMk/>
      </pc:docMkLst>
      <pc:sldChg chg="modSp mod modTransition modAnim">
        <pc:chgData name="Andrea Andaur" userId="c951bd3bc2a87a8c" providerId="LiveId" clId="{29BB73FB-FE6D-4845-85E7-BB159C2C9632}" dt="2020-05-19T16:53:53.816" v="1073"/>
        <pc:sldMkLst>
          <pc:docMk/>
          <pc:sldMk cId="3697159550" sldId="258"/>
        </pc:sldMkLst>
        <pc:picChg chg="mod">
          <ac:chgData name="Andrea Andaur" userId="c951bd3bc2a87a8c" providerId="LiveId" clId="{29BB73FB-FE6D-4845-85E7-BB159C2C9632}" dt="2020-05-19T16:14:23.263" v="684" actId="1076"/>
          <ac:picMkLst>
            <pc:docMk/>
            <pc:sldMk cId="3697159550" sldId="258"/>
            <ac:picMk id="6" creationId="{2267A2E1-3633-4050-BF9C-0BDBCFC82FB4}"/>
          </ac:picMkLst>
        </pc:picChg>
      </pc:sldChg>
      <pc:sldChg chg="addSp delSp modSp mod modTransition addAnim delAnim modAnim">
        <pc:chgData name="Andrea Andaur" userId="c951bd3bc2a87a8c" providerId="LiveId" clId="{29BB73FB-FE6D-4845-85E7-BB159C2C9632}" dt="2020-05-19T16:53:21.219" v="1072"/>
        <pc:sldMkLst>
          <pc:docMk/>
          <pc:sldMk cId="582708824" sldId="267"/>
        </pc:sldMkLst>
        <pc:picChg chg="mod">
          <ac:chgData name="Andrea Andaur" userId="c951bd3bc2a87a8c" providerId="LiveId" clId="{29BB73FB-FE6D-4845-85E7-BB159C2C9632}" dt="2020-05-19T16:11:48.147" v="662"/>
          <ac:picMkLst>
            <pc:docMk/>
            <pc:sldMk cId="582708824" sldId="267"/>
            <ac:picMk id="4" creationId="{E17D356F-B41E-4EBE-B53E-BB5BF5EF3CAB}"/>
          </ac:picMkLst>
        </pc:picChg>
        <pc:picChg chg="mod">
          <ac:chgData name="Andrea Andaur" userId="c951bd3bc2a87a8c" providerId="LiveId" clId="{29BB73FB-FE6D-4845-85E7-BB159C2C9632}" dt="2020-05-19T16:12:52.323" v="666" actId="1076"/>
          <ac:picMkLst>
            <pc:docMk/>
            <pc:sldMk cId="582708824" sldId="267"/>
            <ac:picMk id="7" creationId="{AEEF385E-B632-47F3-94F7-BC130C288A83}"/>
          </ac:picMkLst>
        </pc:picChg>
        <pc:picChg chg="del">
          <ac:chgData name="Andrea Andaur" userId="c951bd3bc2a87a8c" providerId="LiveId" clId="{29BB73FB-FE6D-4845-85E7-BB159C2C9632}" dt="2020-05-19T16:12:00.870" v="664" actId="478"/>
          <ac:picMkLst>
            <pc:docMk/>
            <pc:sldMk cId="582708824" sldId="267"/>
            <ac:picMk id="15" creationId="{E5995951-1B78-40D0-8D8C-8B3EC17BD74B}"/>
          </ac:picMkLst>
        </pc:picChg>
        <pc:picChg chg="add del mod">
          <ac:chgData name="Andrea Andaur" userId="c951bd3bc2a87a8c" providerId="LiveId" clId="{29BB73FB-FE6D-4845-85E7-BB159C2C9632}" dt="2020-05-19T16:12:03.406" v="665" actId="1076"/>
          <ac:picMkLst>
            <pc:docMk/>
            <pc:sldMk cId="582708824" sldId="267"/>
            <ac:picMk id="17" creationId="{2D5F47B8-8CBA-4A46-AB9C-0BA71F559A53}"/>
          </ac:picMkLst>
        </pc:picChg>
      </pc:sldChg>
      <pc:sldChg chg="addSp modSp mod modTransition modAnim">
        <pc:chgData name="Andrea Andaur" userId="c951bd3bc2a87a8c" providerId="LiveId" clId="{29BB73FB-FE6D-4845-85E7-BB159C2C9632}" dt="2020-05-19T16:53:53.816" v="1073"/>
        <pc:sldMkLst>
          <pc:docMk/>
          <pc:sldMk cId="3084220877" sldId="268"/>
        </pc:sldMkLst>
        <pc:spChg chg="add mod">
          <ac:chgData name="Andrea Andaur" userId="c951bd3bc2a87a8c" providerId="LiveId" clId="{29BB73FB-FE6D-4845-85E7-BB159C2C9632}" dt="2020-05-19T16:18:35.159" v="779" actId="339"/>
          <ac:spMkLst>
            <pc:docMk/>
            <pc:sldMk cId="3084220877" sldId="268"/>
            <ac:spMk id="7" creationId="{798BB9C6-7AE1-44CE-B461-FF279215BF99}"/>
          </ac:spMkLst>
        </pc:spChg>
        <pc:picChg chg="mod">
          <ac:chgData name="Andrea Andaur" userId="c951bd3bc2a87a8c" providerId="LiveId" clId="{29BB73FB-FE6D-4845-85E7-BB159C2C9632}" dt="2020-05-19T16:16:58.593" v="745" actId="1076"/>
          <ac:picMkLst>
            <pc:docMk/>
            <pc:sldMk cId="3084220877" sldId="268"/>
            <ac:picMk id="6" creationId="{D495EFD5-9063-46C7-AAC5-18FBF1E7F931}"/>
          </ac:picMkLst>
        </pc:picChg>
        <pc:picChg chg="add mod">
          <ac:chgData name="Andrea Andaur" userId="c951bd3bc2a87a8c" providerId="LiveId" clId="{29BB73FB-FE6D-4845-85E7-BB159C2C9632}" dt="2020-05-19T16:24:50.833" v="826" actId="1076"/>
          <ac:picMkLst>
            <pc:docMk/>
            <pc:sldMk cId="3084220877" sldId="268"/>
            <ac:picMk id="8" creationId="{E848F361-9480-4A3D-B331-7F3FF1118AAE}"/>
          </ac:picMkLst>
        </pc:picChg>
      </pc:sldChg>
      <pc:sldChg chg="addSp delSp modSp mod modTransition modAnim">
        <pc:chgData name="Andrea Andaur" userId="c951bd3bc2a87a8c" providerId="LiveId" clId="{29BB73FB-FE6D-4845-85E7-BB159C2C9632}" dt="2020-05-19T16:53:53.816" v="1073"/>
        <pc:sldMkLst>
          <pc:docMk/>
          <pc:sldMk cId="2956996125" sldId="269"/>
        </pc:sldMkLst>
        <pc:spChg chg="add del mod">
          <ac:chgData name="Andrea Andaur" userId="c951bd3bc2a87a8c" providerId="LiveId" clId="{29BB73FB-FE6D-4845-85E7-BB159C2C9632}" dt="2020-05-19T16:24:06.198" v="813" actId="478"/>
          <ac:spMkLst>
            <pc:docMk/>
            <pc:sldMk cId="2956996125" sldId="269"/>
            <ac:spMk id="3" creationId="{A855F319-07F3-4B89-A367-0674B61479C9}"/>
          </ac:spMkLst>
        </pc:spChg>
        <pc:spChg chg="mod">
          <ac:chgData name="Andrea Andaur" userId="c951bd3bc2a87a8c" providerId="LiveId" clId="{29BB73FB-FE6D-4845-85E7-BB159C2C9632}" dt="2020-05-19T16:24:03.159" v="811" actId="1076"/>
          <ac:spMkLst>
            <pc:docMk/>
            <pc:sldMk cId="2956996125" sldId="269"/>
            <ac:spMk id="4" creationId="{A52D2590-FF37-40A9-96D2-658D1912BBD3}"/>
          </ac:spMkLst>
        </pc:spChg>
        <pc:spChg chg="add mod">
          <ac:chgData name="Andrea Andaur" userId="c951bd3bc2a87a8c" providerId="LiveId" clId="{29BB73FB-FE6D-4845-85E7-BB159C2C9632}" dt="2020-05-19T16:29:42.855" v="896"/>
          <ac:spMkLst>
            <pc:docMk/>
            <pc:sldMk cId="2956996125" sldId="269"/>
            <ac:spMk id="6" creationId="{FE21AD79-D6F9-4A47-9F76-8D653357D935}"/>
          </ac:spMkLst>
        </pc:spChg>
        <pc:picChg chg="mod">
          <ac:chgData name="Andrea Andaur" userId="c951bd3bc2a87a8c" providerId="LiveId" clId="{29BB73FB-FE6D-4845-85E7-BB159C2C9632}" dt="2020-05-19T16:25:14.455" v="827" actId="1076"/>
          <ac:picMkLst>
            <pc:docMk/>
            <pc:sldMk cId="2956996125" sldId="269"/>
            <ac:picMk id="2" creationId="{A3936987-1DE2-4A69-81AB-D725B538B3FD}"/>
          </ac:picMkLst>
        </pc:picChg>
        <pc:picChg chg="add mod">
          <ac:chgData name="Andrea Andaur" userId="c951bd3bc2a87a8c" providerId="LiveId" clId="{29BB73FB-FE6D-4845-85E7-BB159C2C9632}" dt="2020-05-19T16:24:14.588" v="815" actId="1076"/>
          <ac:picMkLst>
            <pc:docMk/>
            <pc:sldMk cId="2956996125" sldId="269"/>
            <ac:picMk id="5" creationId="{877A655D-D5C8-417B-B002-AB497290BB2C}"/>
          </ac:picMkLst>
        </pc:picChg>
      </pc:sldChg>
      <pc:sldChg chg="addSp delSp modSp mod modTransition modAnim">
        <pc:chgData name="Andrea Andaur" userId="c951bd3bc2a87a8c" providerId="LiveId" clId="{29BB73FB-FE6D-4845-85E7-BB159C2C9632}" dt="2020-05-19T16:53:53.816" v="1073"/>
        <pc:sldMkLst>
          <pc:docMk/>
          <pc:sldMk cId="854042911" sldId="270"/>
        </pc:sldMkLst>
        <pc:spChg chg="mod">
          <ac:chgData name="Andrea Andaur" userId="c951bd3bc2a87a8c" providerId="LiveId" clId="{29BB73FB-FE6D-4845-85E7-BB159C2C9632}" dt="2020-05-19T16:24:25.062" v="819" actId="1076"/>
          <ac:spMkLst>
            <pc:docMk/>
            <pc:sldMk cId="854042911" sldId="270"/>
            <ac:spMk id="4" creationId="{A52D2590-FF37-40A9-96D2-658D1912BBD3}"/>
          </ac:spMkLst>
        </pc:spChg>
        <pc:spChg chg="add del mod">
          <ac:chgData name="Andrea Andaur" userId="c951bd3bc2a87a8c" providerId="LiveId" clId="{29BB73FB-FE6D-4845-85E7-BB159C2C9632}" dt="2020-05-18T18:25:54.173" v="1" actId="478"/>
          <ac:spMkLst>
            <pc:docMk/>
            <pc:sldMk cId="854042911" sldId="270"/>
            <ac:spMk id="5" creationId="{D053E0B0-216D-4BC2-A950-D09CDEA60DFC}"/>
          </ac:spMkLst>
        </pc:spChg>
        <pc:spChg chg="add mod">
          <ac:chgData name="Andrea Andaur" userId="c951bd3bc2a87a8c" providerId="LiveId" clId="{29BB73FB-FE6D-4845-85E7-BB159C2C9632}" dt="2020-05-19T16:29:53.485" v="900" actId="1076"/>
          <ac:spMkLst>
            <pc:docMk/>
            <pc:sldMk cId="854042911" sldId="270"/>
            <ac:spMk id="5" creationId="{D6565346-F275-4E06-9AE2-E086DC0B2B70}"/>
          </ac:spMkLst>
        </pc:spChg>
        <pc:picChg chg="mod">
          <ac:chgData name="Andrea Andaur" userId="c951bd3bc2a87a8c" providerId="LiveId" clId="{29BB73FB-FE6D-4845-85E7-BB159C2C9632}" dt="2020-05-19T16:27:24.245" v="861" actId="1076"/>
          <ac:picMkLst>
            <pc:docMk/>
            <pc:sldMk cId="854042911" sldId="270"/>
            <ac:picMk id="2" creationId="{3DF08382-D9CF-4EDC-B150-1A38F3D9933B}"/>
          </ac:picMkLst>
        </pc:picChg>
        <pc:picChg chg="add mod">
          <ac:chgData name="Andrea Andaur" userId="c951bd3bc2a87a8c" providerId="LiveId" clId="{29BB73FB-FE6D-4845-85E7-BB159C2C9632}" dt="2020-05-19T16:24:29.604" v="821" actId="1076"/>
          <ac:picMkLst>
            <pc:docMk/>
            <pc:sldMk cId="854042911" sldId="270"/>
            <ac:picMk id="3" creationId="{79AFDC86-0726-426C-8804-89BD3E95CDD5}"/>
          </ac:picMkLst>
        </pc:picChg>
      </pc:sldChg>
      <pc:sldChg chg="addSp modSp mod modTransition modAnim">
        <pc:chgData name="Andrea Andaur" userId="c951bd3bc2a87a8c" providerId="LiveId" clId="{29BB73FB-FE6D-4845-85E7-BB159C2C9632}" dt="2020-05-19T16:53:53.816" v="1073"/>
        <pc:sldMkLst>
          <pc:docMk/>
          <pc:sldMk cId="3091135634" sldId="271"/>
        </pc:sldMkLst>
        <pc:spChg chg="mod">
          <ac:chgData name="Andrea Andaur" userId="c951bd3bc2a87a8c" providerId="LiveId" clId="{29BB73FB-FE6D-4845-85E7-BB159C2C9632}" dt="2020-05-19T16:24:18.171" v="816" actId="1076"/>
          <ac:spMkLst>
            <pc:docMk/>
            <pc:sldMk cId="3091135634" sldId="271"/>
            <ac:spMk id="2" creationId="{7188E118-C8EB-4666-ABF4-FDE5BD5A21DD}"/>
          </ac:spMkLst>
        </pc:spChg>
        <pc:spChg chg="add mod">
          <ac:chgData name="Andrea Andaur" userId="c951bd3bc2a87a8c" providerId="LiveId" clId="{29BB73FB-FE6D-4845-85E7-BB159C2C9632}" dt="2020-05-19T16:29:44.833" v="897"/>
          <ac:spMkLst>
            <pc:docMk/>
            <pc:sldMk cId="3091135634" sldId="271"/>
            <ac:spMk id="5" creationId="{BFADE454-6032-4416-A80D-FFABB3D99C66}"/>
          </ac:spMkLst>
        </pc:spChg>
        <pc:picChg chg="add mod">
          <ac:chgData name="Andrea Andaur" userId="c951bd3bc2a87a8c" providerId="LiveId" clId="{29BB73FB-FE6D-4845-85E7-BB159C2C9632}" dt="2020-05-19T16:24:21.182" v="818" actId="1076"/>
          <ac:picMkLst>
            <pc:docMk/>
            <pc:sldMk cId="3091135634" sldId="271"/>
            <ac:picMk id="3" creationId="{76BD9981-A8DA-4298-B914-1F72D265E0A5}"/>
          </ac:picMkLst>
        </pc:picChg>
        <pc:picChg chg="mod">
          <ac:chgData name="Andrea Andaur" userId="c951bd3bc2a87a8c" providerId="LiveId" clId="{29BB73FB-FE6D-4845-85E7-BB159C2C9632}" dt="2020-05-19T16:26:21.380" v="845" actId="1076"/>
          <ac:picMkLst>
            <pc:docMk/>
            <pc:sldMk cId="3091135634" sldId="271"/>
            <ac:picMk id="4" creationId="{F62D2FE9-1E18-4AF1-BFCE-E981A24F1858}"/>
          </ac:picMkLst>
        </pc:picChg>
      </pc:sldChg>
      <pc:sldChg chg="addSp modSp mod modTransition modAnim">
        <pc:chgData name="Andrea Andaur" userId="c951bd3bc2a87a8c" providerId="LiveId" clId="{29BB73FB-FE6D-4845-85E7-BB159C2C9632}" dt="2020-05-19T16:53:53.816" v="1073"/>
        <pc:sldMkLst>
          <pc:docMk/>
          <pc:sldMk cId="1516025872" sldId="272"/>
        </pc:sldMkLst>
        <pc:spChg chg="mod">
          <ac:chgData name="Andrea Andaur" userId="c951bd3bc2a87a8c" providerId="LiveId" clId="{29BB73FB-FE6D-4845-85E7-BB159C2C9632}" dt="2020-05-19T16:21:25.978" v="801" actId="1076"/>
          <ac:spMkLst>
            <pc:docMk/>
            <pc:sldMk cId="1516025872" sldId="272"/>
            <ac:spMk id="2" creationId="{DF0D4B67-0DBB-45E0-8AB2-64FA613B5DA9}"/>
          </ac:spMkLst>
        </pc:spChg>
        <pc:spChg chg="add mod">
          <ac:chgData name="Andrea Andaur" userId="c951bd3bc2a87a8c" providerId="LiveId" clId="{29BB73FB-FE6D-4845-85E7-BB159C2C9632}" dt="2020-05-19T16:29:39.859" v="895"/>
          <ac:spMkLst>
            <pc:docMk/>
            <pc:sldMk cId="1516025872" sldId="272"/>
            <ac:spMk id="5" creationId="{00B305B7-F56B-43B7-8E11-79DC84399082}"/>
          </ac:spMkLst>
        </pc:spChg>
        <pc:picChg chg="mod">
          <ac:chgData name="Andrea Andaur" userId="c951bd3bc2a87a8c" providerId="LiveId" clId="{29BB73FB-FE6D-4845-85E7-BB159C2C9632}" dt="2020-05-19T16:20:13.737" v="792" actId="1076"/>
          <ac:picMkLst>
            <pc:docMk/>
            <pc:sldMk cId="1516025872" sldId="272"/>
            <ac:picMk id="3" creationId="{FE891AED-13BE-42BC-A337-937A86779EEE}"/>
          </ac:picMkLst>
        </pc:picChg>
        <pc:picChg chg="add mod">
          <ac:chgData name="Andrea Andaur" userId="c951bd3bc2a87a8c" providerId="LiveId" clId="{29BB73FB-FE6D-4845-85E7-BB159C2C9632}" dt="2020-05-19T16:21:42.660" v="810" actId="1076"/>
          <ac:picMkLst>
            <pc:docMk/>
            <pc:sldMk cId="1516025872" sldId="272"/>
            <ac:picMk id="1026" creationId="{2A157F06-28E5-4145-B60C-212CBB418977}"/>
          </ac:picMkLst>
        </pc:picChg>
      </pc:sldChg>
      <pc:sldChg chg="addSp modSp add del mod">
        <pc:chgData name="Andrea Andaur" userId="c951bd3bc2a87a8c" providerId="LiveId" clId="{29BB73FB-FE6D-4845-85E7-BB159C2C9632}" dt="2020-05-18T18:56:01.657" v="158" actId="47"/>
        <pc:sldMkLst>
          <pc:docMk/>
          <pc:sldMk cId="4054699646" sldId="273"/>
        </pc:sldMkLst>
        <pc:spChg chg="mod">
          <ac:chgData name="Andrea Andaur" userId="c951bd3bc2a87a8c" providerId="LiveId" clId="{29BB73FB-FE6D-4845-85E7-BB159C2C9632}" dt="2020-05-18T18:27:02.413" v="7" actId="1076"/>
          <ac:spMkLst>
            <pc:docMk/>
            <pc:sldMk cId="4054699646" sldId="273"/>
            <ac:spMk id="2" creationId="{DF0D4B67-0DBB-45E0-8AB2-64FA613B5DA9}"/>
          </ac:spMkLst>
        </pc:spChg>
        <pc:picChg chg="add mod">
          <ac:chgData name="Andrea Andaur" userId="c951bd3bc2a87a8c" providerId="LiveId" clId="{29BB73FB-FE6D-4845-85E7-BB159C2C9632}" dt="2020-05-18T18:27:08.101" v="9" actId="14100"/>
          <ac:picMkLst>
            <pc:docMk/>
            <pc:sldMk cId="4054699646" sldId="273"/>
            <ac:picMk id="1026" creationId="{C12B9F18-C790-449A-B62D-EB99906619F1}"/>
          </ac:picMkLst>
        </pc:picChg>
      </pc:sldChg>
      <pc:sldChg chg="addSp delSp modSp add mod modTransition modAnim">
        <pc:chgData name="Andrea Andaur" userId="c951bd3bc2a87a8c" providerId="LiveId" clId="{29BB73FB-FE6D-4845-85E7-BB159C2C9632}" dt="2020-05-19T16:53:53.816" v="1073"/>
        <pc:sldMkLst>
          <pc:docMk/>
          <pc:sldMk cId="412556935" sldId="274"/>
        </pc:sldMkLst>
        <pc:spChg chg="del">
          <ac:chgData name="Andrea Andaur" userId="c951bd3bc2a87a8c" providerId="LiveId" clId="{29BB73FB-FE6D-4845-85E7-BB159C2C9632}" dt="2020-05-18T18:27:31.156" v="11" actId="478"/>
          <ac:spMkLst>
            <pc:docMk/>
            <pc:sldMk cId="412556935" sldId="274"/>
            <ac:spMk id="2" creationId="{DF0D4B67-0DBB-45E0-8AB2-64FA613B5DA9}"/>
          </ac:spMkLst>
        </pc:spChg>
        <pc:spChg chg="add mod">
          <ac:chgData name="Andrea Andaur" userId="c951bd3bc2a87a8c" providerId="LiveId" clId="{29BB73FB-FE6D-4845-85E7-BB159C2C9632}" dt="2020-05-18T19:46:56.746" v="386" actId="339"/>
          <ac:spMkLst>
            <pc:docMk/>
            <pc:sldMk cId="412556935" sldId="274"/>
            <ac:spMk id="3" creationId="{9FB1A229-40E3-4145-9F37-64095FF2715E}"/>
          </ac:spMkLst>
        </pc:spChg>
        <pc:spChg chg="add mod">
          <ac:chgData name="Andrea Andaur" userId="c951bd3bc2a87a8c" providerId="LiveId" clId="{29BB73FB-FE6D-4845-85E7-BB159C2C9632}" dt="2020-05-18T19:45:40.468" v="379" actId="1076"/>
          <ac:spMkLst>
            <pc:docMk/>
            <pc:sldMk cId="412556935" sldId="274"/>
            <ac:spMk id="4" creationId="{D2235C12-F9ED-40C5-8127-ED4231A5689E}"/>
          </ac:spMkLst>
        </pc:spChg>
        <pc:spChg chg="add mod">
          <ac:chgData name="Andrea Andaur" userId="c951bd3bc2a87a8c" providerId="LiveId" clId="{29BB73FB-FE6D-4845-85E7-BB159C2C9632}" dt="2020-05-18T19:45:52.248" v="381" actId="1076"/>
          <ac:spMkLst>
            <pc:docMk/>
            <pc:sldMk cId="412556935" sldId="274"/>
            <ac:spMk id="7" creationId="{99DB74A4-0199-4291-805C-9CBC5194285D}"/>
          </ac:spMkLst>
        </pc:spChg>
        <pc:spChg chg="add mod">
          <ac:chgData name="Andrea Andaur" userId="c951bd3bc2a87a8c" providerId="LiveId" clId="{29BB73FB-FE6D-4845-85E7-BB159C2C9632}" dt="2020-05-18T19:45:56.480" v="382" actId="1076"/>
          <ac:spMkLst>
            <pc:docMk/>
            <pc:sldMk cId="412556935" sldId="274"/>
            <ac:spMk id="8" creationId="{71E1055E-DE4A-4DF9-BBBB-5A6723050AC0}"/>
          </ac:spMkLst>
        </pc:spChg>
        <pc:picChg chg="mod">
          <ac:chgData name="Andrea Andaur" userId="c951bd3bc2a87a8c" providerId="LiveId" clId="{29BB73FB-FE6D-4845-85E7-BB159C2C9632}" dt="2020-05-19T16:40:22.575" v="1032" actId="1076"/>
          <ac:picMkLst>
            <pc:docMk/>
            <pc:sldMk cId="412556935" sldId="274"/>
            <ac:picMk id="2" creationId="{4CFAD23B-D354-4AA0-8741-8492D11DD660}"/>
          </ac:picMkLst>
        </pc:picChg>
        <pc:picChg chg="del">
          <ac:chgData name="Andrea Andaur" userId="c951bd3bc2a87a8c" providerId="LiveId" clId="{29BB73FB-FE6D-4845-85E7-BB159C2C9632}" dt="2020-05-18T18:27:33.029" v="12" actId="478"/>
          <ac:picMkLst>
            <pc:docMk/>
            <pc:sldMk cId="412556935" sldId="274"/>
            <ac:picMk id="1026" creationId="{C12B9F18-C790-449A-B62D-EB99906619F1}"/>
          </ac:picMkLst>
        </pc:picChg>
        <pc:picChg chg="add del mod">
          <ac:chgData name="Andrea Andaur" userId="c951bd3bc2a87a8c" providerId="LiveId" clId="{29BB73FB-FE6D-4845-85E7-BB159C2C9632}" dt="2020-05-18T18:54:35.897" v="142" actId="478"/>
          <ac:picMkLst>
            <pc:docMk/>
            <pc:sldMk cId="412556935" sldId="274"/>
            <ac:picMk id="5122" creationId="{63AFBC3D-16C3-453E-BFE2-B8926D2749E2}"/>
          </ac:picMkLst>
        </pc:picChg>
        <pc:picChg chg="add del mod">
          <ac:chgData name="Andrea Andaur" userId="c951bd3bc2a87a8c" providerId="LiveId" clId="{29BB73FB-FE6D-4845-85E7-BB159C2C9632}" dt="2020-05-18T19:18:18.192" v="197" actId="478"/>
          <ac:picMkLst>
            <pc:docMk/>
            <pc:sldMk cId="412556935" sldId="274"/>
            <ac:picMk id="5124" creationId="{D8505198-1BCA-4C75-80AC-16BFB7E483C9}"/>
          </ac:picMkLst>
        </pc:picChg>
      </pc:sldChg>
      <pc:sldChg chg="addSp delSp modSp add del mod delAnim modAnim">
        <pc:chgData name="Andrea Andaur" userId="c951bd3bc2a87a8c" providerId="LiveId" clId="{29BB73FB-FE6D-4845-85E7-BB159C2C9632}" dt="2020-05-18T19:19:26.852" v="206" actId="47"/>
        <pc:sldMkLst>
          <pc:docMk/>
          <pc:sldMk cId="3105601350" sldId="275"/>
        </pc:sldMkLst>
        <pc:spChg chg="del">
          <ac:chgData name="Andrea Andaur" userId="c951bd3bc2a87a8c" providerId="LiveId" clId="{29BB73FB-FE6D-4845-85E7-BB159C2C9632}" dt="2020-05-18T18:59:31.257" v="182" actId="478"/>
          <ac:spMkLst>
            <pc:docMk/>
            <pc:sldMk cId="3105601350" sldId="275"/>
            <ac:spMk id="4" creationId="{D2235C12-F9ED-40C5-8127-ED4231A5689E}"/>
          </ac:spMkLst>
        </pc:spChg>
        <pc:spChg chg="add mod">
          <ac:chgData name="Andrea Andaur" userId="c951bd3bc2a87a8c" providerId="LiveId" clId="{29BB73FB-FE6D-4845-85E7-BB159C2C9632}" dt="2020-05-18T18:59:32.395" v="183"/>
          <ac:spMkLst>
            <pc:docMk/>
            <pc:sldMk cId="3105601350" sldId="275"/>
            <ac:spMk id="5" creationId="{5A397253-A5BE-4076-A793-66F5009BEE6A}"/>
          </ac:spMkLst>
        </pc:spChg>
        <pc:picChg chg="add mod">
          <ac:chgData name="Andrea Andaur" userId="c951bd3bc2a87a8c" providerId="LiveId" clId="{29BB73FB-FE6D-4845-85E7-BB159C2C9632}" dt="2020-05-18T18:53:21.977" v="133" actId="1076"/>
          <ac:picMkLst>
            <pc:docMk/>
            <pc:sldMk cId="3105601350" sldId="275"/>
            <ac:picMk id="4098" creationId="{60303A6A-D205-4B0B-ACB1-F357A6705939}"/>
          </ac:picMkLst>
        </pc:picChg>
      </pc:sldChg>
      <pc:sldChg chg="addSp delSp modSp add del mod delAnim modAnim">
        <pc:chgData name="Andrea Andaur" userId="c951bd3bc2a87a8c" providerId="LiveId" clId="{29BB73FB-FE6D-4845-85E7-BB159C2C9632}" dt="2020-05-18T19:19:26.417" v="205" actId="47"/>
        <pc:sldMkLst>
          <pc:docMk/>
          <pc:sldMk cId="1952218505" sldId="276"/>
        </pc:sldMkLst>
        <pc:spChg chg="del mod">
          <ac:chgData name="Andrea Andaur" userId="c951bd3bc2a87a8c" providerId="LiveId" clId="{29BB73FB-FE6D-4845-85E7-BB159C2C9632}" dt="2020-05-18T18:59:38.219" v="184" actId="478"/>
          <ac:spMkLst>
            <pc:docMk/>
            <pc:sldMk cId="1952218505" sldId="276"/>
            <ac:spMk id="4" creationId="{D2235C12-F9ED-40C5-8127-ED4231A5689E}"/>
          </ac:spMkLst>
        </pc:spChg>
        <pc:spChg chg="add mod">
          <ac:chgData name="Andrea Andaur" userId="c951bd3bc2a87a8c" providerId="LiveId" clId="{29BB73FB-FE6D-4845-85E7-BB159C2C9632}" dt="2020-05-18T18:59:41.351" v="185"/>
          <ac:spMkLst>
            <pc:docMk/>
            <pc:sldMk cId="1952218505" sldId="276"/>
            <ac:spMk id="5" creationId="{ECBDB498-5668-4033-B48E-BE4FB44104FA}"/>
          </ac:spMkLst>
        </pc:spChg>
        <pc:picChg chg="add mod">
          <ac:chgData name="Andrea Andaur" userId="c951bd3bc2a87a8c" providerId="LiveId" clId="{29BB73FB-FE6D-4845-85E7-BB159C2C9632}" dt="2020-05-18T18:54:10.593" v="141" actId="1076"/>
          <ac:picMkLst>
            <pc:docMk/>
            <pc:sldMk cId="1952218505" sldId="276"/>
            <ac:picMk id="3074" creationId="{5094E475-971B-4215-A456-1DFF57BA4BDC}"/>
          </ac:picMkLst>
        </pc:picChg>
      </pc:sldChg>
      <pc:sldChg chg="addSp delSp modSp add mod ord modTransition delAnim modAnim modNotesTx">
        <pc:chgData name="Andrea Andaur" userId="c951bd3bc2a87a8c" providerId="LiveId" clId="{29BB73FB-FE6D-4845-85E7-BB159C2C9632}" dt="2020-05-19T16:53:53.816" v="1073"/>
        <pc:sldMkLst>
          <pc:docMk/>
          <pc:sldMk cId="341575771" sldId="277"/>
        </pc:sldMkLst>
        <pc:spChg chg="mod ord">
          <ac:chgData name="Andrea Andaur" userId="c951bd3bc2a87a8c" providerId="LiveId" clId="{29BB73FB-FE6D-4845-85E7-BB159C2C9632}" dt="2020-05-19T16:34:30.923" v="945" actId="166"/>
          <ac:spMkLst>
            <pc:docMk/>
            <pc:sldMk cId="341575771" sldId="277"/>
            <ac:spMk id="4" creationId="{D2235C12-F9ED-40C5-8127-ED4231A5689E}"/>
          </ac:spMkLst>
        </pc:spChg>
        <pc:spChg chg="add del mod">
          <ac:chgData name="Andrea Andaur" userId="c951bd3bc2a87a8c" providerId="LiveId" clId="{29BB73FB-FE6D-4845-85E7-BB159C2C9632}" dt="2020-05-18T18:54:47.777" v="146" actId="478"/>
          <ac:spMkLst>
            <pc:docMk/>
            <pc:sldMk cId="341575771" sldId="277"/>
            <ac:spMk id="5" creationId="{A460E505-C736-4517-AE15-97920248680C}"/>
          </ac:spMkLst>
        </pc:spChg>
        <pc:spChg chg="add mod">
          <ac:chgData name="Andrea Andaur" userId="c951bd3bc2a87a8c" providerId="LiveId" clId="{29BB73FB-FE6D-4845-85E7-BB159C2C9632}" dt="2020-05-19T16:38:19.699" v="1027" actId="1076"/>
          <ac:spMkLst>
            <pc:docMk/>
            <pc:sldMk cId="341575771" sldId="277"/>
            <ac:spMk id="5" creationId="{AE8CF330-C420-4F51-A07F-67C24EE40DC5}"/>
          </ac:spMkLst>
        </pc:spChg>
        <pc:spChg chg="add mod">
          <ac:chgData name="Andrea Andaur" userId="c951bd3bc2a87a8c" providerId="LiveId" clId="{29BB73FB-FE6D-4845-85E7-BB159C2C9632}" dt="2020-05-19T16:39:32.963" v="1031" actId="14100"/>
          <ac:spMkLst>
            <pc:docMk/>
            <pc:sldMk cId="341575771" sldId="277"/>
            <ac:spMk id="9" creationId="{3A983DC6-32A1-42D3-8A4D-91F8A9A20724}"/>
          </ac:spMkLst>
        </pc:spChg>
        <pc:picChg chg="mod">
          <ac:chgData name="Andrea Andaur" userId="c951bd3bc2a87a8c" providerId="LiveId" clId="{29BB73FB-FE6D-4845-85E7-BB159C2C9632}" dt="2020-05-19T16:31:02.475" v="902" actId="1076"/>
          <ac:picMkLst>
            <pc:docMk/>
            <pc:sldMk cId="341575771" sldId="277"/>
            <ac:picMk id="2" creationId="{FF9CFA68-8954-47F6-AF55-BF9C7FF6C2F6}"/>
          </ac:picMkLst>
        </pc:picChg>
        <pc:picChg chg="mod">
          <ac:chgData name="Andrea Andaur" userId="c951bd3bc2a87a8c" providerId="LiveId" clId="{29BB73FB-FE6D-4845-85E7-BB159C2C9632}" dt="2020-05-19T16:31:28.485" v="903" actId="1076"/>
          <ac:picMkLst>
            <pc:docMk/>
            <pc:sldMk cId="341575771" sldId="277"/>
            <ac:picMk id="3" creationId="{A4FA449C-F4CE-4984-A8DA-AADE6BC49245}"/>
          </ac:picMkLst>
        </pc:picChg>
        <pc:picChg chg="add mod">
          <ac:chgData name="Andrea Andaur" userId="c951bd3bc2a87a8c" providerId="LiveId" clId="{29BB73FB-FE6D-4845-85E7-BB159C2C9632}" dt="2020-05-18T19:20:19.561" v="221" actId="1076"/>
          <ac:picMkLst>
            <pc:docMk/>
            <pc:sldMk cId="341575771" sldId="277"/>
            <ac:picMk id="6" creationId="{0D0D1AFB-237B-4D17-A6AF-BEE33BC19CB0}"/>
          </ac:picMkLst>
        </pc:picChg>
        <pc:picChg chg="add mod">
          <ac:chgData name="Andrea Andaur" userId="c951bd3bc2a87a8c" providerId="LiveId" clId="{29BB73FB-FE6D-4845-85E7-BB159C2C9632}" dt="2020-05-18T19:20:21.164" v="222" actId="1076"/>
          <ac:picMkLst>
            <pc:docMk/>
            <pc:sldMk cId="341575771" sldId="277"/>
            <ac:picMk id="7" creationId="{996B64B3-7FE5-435C-9557-00FFFE0E2F9A}"/>
          </ac:picMkLst>
        </pc:picChg>
        <pc:picChg chg="add mod">
          <ac:chgData name="Andrea Andaur" userId="c951bd3bc2a87a8c" providerId="LiveId" clId="{29BB73FB-FE6D-4845-85E7-BB159C2C9632}" dt="2020-05-18T19:20:17.420" v="220" actId="1076"/>
          <ac:picMkLst>
            <pc:docMk/>
            <pc:sldMk cId="341575771" sldId="277"/>
            <ac:picMk id="8" creationId="{43637A22-A17F-43CB-8368-DF29C8D2EF7D}"/>
          </ac:picMkLst>
        </pc:picChg>
        <pc:picChg chg="add del mod">
          <ac:chgData name="Andrea Andaur" userId="c951bd3bc2a87a8c" providerId="LiveId" clId="{29BB73FB-FE6D-4845-85E7-BB159C2C9632}" dt="2020-05-18T18:54:49.986" v="147" actId="478"/>
          <ac:picMkLst>
            <pc:docMk/>
            <pc:sldMk cId="341575771" sldId="277"/>
            <ac:picMk id="2050" creationId="{376B2315-6BF9-4D2F-B649-4DC68CA5A00F}"/>
          </ac:picMkLst>
        </pc:picChg>
        <pc:picChg chg="add mod">
          <ac:chgData name="Andrea Andaur" userId="c951bd3bc2a87a8c" providerId="LiveId" clId="{29BB73FB-FE6D-4845-85E7-BB159C2C9632}" dt="2020-05-18T19:20:23.412" v="223" actId="1076"/>
          <ac:picMkLst>
            <pc:docMk/>
            <pc:sldMk cId="341575771" sldId="277"/>
            <ac:picMk id="2052" creationId="{6E1E92BF-B7D7-44EA-9158-CA677E4E87D1}"/>
          </ac:picMkLst>
        </pc:picChg>
      </pc:sldChg>
      <pc:sldChg chg="addSp modSp add mod modTransition modAnim">
        <pc:chgData name="Andrea Andaur" userId="c951bd3bc2a87a8c" providerId="LiveId" clId="{29BB73FB-FE6D-4845-85E7-BB159C2C9632}" dt="2020-05-19T16:53:53.816" v="1073"/>
        <pc:sldMkLst>
          <pc:docMk/>
          <pc:sldMk cId="840955097" sldId="278"/>
        </pc:sldMkLst>
        <pc:spChg chg="mod">
          <ac:chgData name="Andrea Andaur" userId="c951bd3bc2a87a8c" providerId="LiveId" clId="{29BB73FB-FE6D-4845-85E7-BB159C2C9632}" dt="2020-05-19T16:24:37.225" v="823" actId="1076"/>
          <ac:spMkLst>
            <pc:docMk/>
            <pc:sldMk cId="840955097" sldId="278"/>
            <ac:spMk id="2" creationId="{DF0D4B67-0DBB-45E0-8AB2-64FA613B5DA9}"/>
          </ac:spMkLst>
        </pc:spChg>
        <pc:spChg chg="add mod">
          <ac:chgData name="Andrea Andaur" userId="c951bd3bc2a87a8c" providerId="LiveId" clId="{29BB73FB-FE6D-4845-85E7-BB159C2C9632}" dt="2020-05-19T16:29:57.033" v="901"/>
          <ac:spMkLst>
            <pc:docMk/>
            <pc:sldMk cId="840955097" sldId="278"/>
            <ac:spMk id="5" creationId="{4771E185-649F-4212-98D9-BF114B7945BE}"/>
          </ac:spMkLst>
        </pc:spChg>
        <pc:picChg chg="add mod">
          <ac:chgData name="Andrea Andaur" userId="c951bd3bc2a87a8c" providerId="LiveId" clId="{29BB73FB-FE6D-4845-85E7-BB159C2C9632}" dt="2020-05-19T16:24:38.713" v="824" actId="1076"/>
          <ac:picMkLst>
            <pc:docMk/>
            <pc:sldMk cId="840955097" sldId="278"/>
            <ac:picMk id="3" creationId="{0F518BBC-9C99-46D1-AE15-192F6AE93A81}"/>
          </ac:picMkLst>
        </pc:picChg>
        <pc:picChg chg="mod">
          <ac:chgData name="Andrea Andaur" userId="c951bd3bc2a87a8c" providerId="LiveId" clId="{29BB73FB-FE6D-4845-85E7-BB159C2C9632}" dt="2020-05-19T16:28:57.209" v="877" actId="1076"/>
          <ac:picMkLst>
            <pc:docMk/>
            <pc:sldMk cId="840955097" sldId="278"/>
            <ac:picMk id="4" creationId="{3C557DEC-CF5E-48F5-B8E7-398B54527992}"/>
          </ac:picMkLst>
        </pc:picChg>
      </pc:sldChg>
      <pc:sldChg chg="addSp delSp modSp add mod modTransition delAnim modAnim">
        <pc:chgData name="Andrea Andaur" userId="c951bd3bc2a87a8c" providerId="LiveId" clId="{29BB73FB-FE6D-4845-85E7-BB159C2C9632}" dt="2020-05-19T16:53:53.816" v="1073"/>
        <pc:sldMkLst>
          <pc:docMk/>
          <pc:sldMk cId="2280065584" sldId="279"/>
        </pc:sldMkLst>
        <pc:spChg chg="add del mod ord">
          <ac:chgData name="Andrea Andaur" userId="c951bd3bc2a87a8c" providerId="LiveId" clId="{29BB73FB-FE6D-4845-85E7-BB159C2C9632}" dt="2020-05-18T20:05:36.928" v="477" actId="478"/>
          <ac:spMkLst>
            <pc:docMk/>
            <pc:sldMk cId="2280065584" sldId="279"/>
            <ac:spMk id="2" creationId="{BC83140E-4381-487A-8F64-B0F0C85512C5}"/>
          </ac:spMkLst>
        </pc:spChg>
        <pc:spChg chg="del">
          <ac:chgData name="Andrea Andaur" userId="c951bd3bc2a87a8c" providerId="LiveId" clId="{29BB73FB-FE6D-4845-85E7-BB159C2C9632}" dt="2020-05-18T19:48:20.703" v="389" actId="478"/>
          <ac:spMkLst>
            <pc:docMk/>
            <pc:sldMk cId="2280065584" sldId="279"/>
            <ac:spMk id="3" creationId="{9FB1A229-40E3-4145-9F37-64095FF2715E}"/>
          </ac:spMkLst>
        </pc:spChg>
        <pc:spChg chg="mod">
          <ac:chgData name="Andrea Andaur" userId="c951bd3bc2a87a8c" providerId="LiveId" clId="{29BB73FB-FE6D-4845-85E7-BB159C2C9632}" dt="2020-05-18T19:48:59.099" v="426" actId="1076"/>
          <ac:spMkLst>
            <pc:docMk/>
            <pc:sldMk cId="2280065584" sldId="279"/>
            <ac:spMk id="4" creationId="{D2235C12-F9ED-40C5-8127-ED4231A5689E}"/>
          </ac:spMkLst>
        </pc:spChg>
        <pc:spChg chg="del">
          <ac:chgData name="Andrea Andaur" userId="c951bd3bc2a87a8c" providerId="LiveId" clId="{29BB73FB-FE6D-4845-85E7-BB159C2C9632}" dt="2020-05-18T19:48:18.212" v="388" actId="478"/>
          <ac:spMkLst>
            <pc:docMk/>
            <pc:sldMk cId="2280065584" sldId="279"/>
            <ac:spMk id="7" creationId="{99DB74A4-0199-4291-805C-9CBC5194285D}"/>
          </ac:spMkLst>
        </pc:spChg>
        <pc:spChg chg="del">
          <ac:chgData name="Andrea Andaur" userId="c951bd3bc2a87a8c" providerId="LiveId" clId="{29BB73FB-FE6D-4845-85E7-BB159C2C9632}" dt="2020-05-18T19:48:24.953" v="390" actId="478"/>
          <ac:spMkLst>
            <pc:docMk/>
            <pc:sldMk cId="2280065584" sldId="279"/>
            <ac:spMk id="8" creationId="{71E1055E-DE4A-4DF9-BBBB-5A6723050AC0}"/>
          </ac:spMkLst>
        </pc:spChg>
        <pc:picChg chg="mod">
          <ac:chgData name="Andrea Andaur" userId="c951bd3bc2a87a8c" providerId="LiveId" clId="{29BB73FB-FE6D-4845-85E7-BB159C2C9632}" dt="2020-05-19T16:42:40.606" v="1051" actId="1076"/>
          <ac:picMkLst>
            <pc:docMk/>
            <pc:sldMk cId="2280065584" sldId="279"/>
            <ac:picMk id="2" creationId="{14F7C658-B242-400B-94D5-868EA476E742}"/>
          </ac:picMkLst>
        </pc:picChg>
        <pc:picChg chg="add mod">
          <ac:chgData name="Andrea Andaur" userId="c951bd3bc2a87a8c" providerId="LiveId" clId="{29BB73FB-FE6D-4845-85E7-BB159C2C9632}" dt="2020-05-18T20:33:34.147" v="599" actId="1076"/>
          <ac:picMkLst>
            <pc:docMk/>
            <pc:sldMk cId="2280065584" sldId="279"/>
            <ac:picMk id="6146" creationId="{1E446846-FD38-45C4-A3D9-2848A34C8E8F}"/>
          </ac:picMkLst>
        </pc:picChg>
        <pc:picChg chg="add mod">
          <ac:chgData name="Andrea Andaur" userId="c951bd3bc2a87a8c" providerId="LiveId" clId="{29BB73FB-FE6D-4845-85E7-BB159C2C9632}" dt="2020-05-18T20:33:35.819" v="600" actId="1076"/>
          <ac:picMkLst>
            <pc:docMk/>
            <pc:sldMk cId="2280065584" sldId="279"/>
            <ac:picMk id="6148" creationId="{D5490CE5-9B1A-4EFE-9577-376C9825FFDE}"/>
          </ac:picMkLst>
        </pc:picChg>
        <pc:picChg chg="add mod">
          <ac:chgData name="Andrea Andaur" userId="c951bd3bc2a87a8c" providerId="LiveId" clId="{29BB73FB-FE6D-4845-85E7-BB159C2C9632}" dt="2020-05-18T20:33:41.481" v="603" actId="1076"/>
          <ac:picMkLst>
            <pc:docMk/>
            <pc:sldMk cId="2280065584" sldId="279"/>
            <ac:picMk id="6150" creationId="{2BF9024D-C4F6-4993-A8AC-1BEEBFDBCFFA}"/>
          </ac:picMkLst>
        </pc:picChg>
        <pc:picChg chg="add del mod">
          <ac:chgData name="Andrea Andaur" userId="c951bd3bc2a87a8c" providerId="LiveId" clId="{29BB73FB-FE6D-4845-85E7-BB159C2C9632}" dt="2020-05-18T20:33:26.758" v="595" actId="478"/>
          <ac:picMkLst>
            <pc:docMk/>
            <pc:sldMk cId="2280065584" sldId="279"/>
            <ac:picMk id="6152" creationId="{71DB22F3-E233-44C7-893C-927AB22AA84E}"/>
          </ac:picMkLst>
        </pc:picChg>
        <pc:picChg chg="add del mod">
          <ac:chgData name="Andrea Andaur" userId="c951bd3bc2a87a8c" providerId="LiveId" clId="{29BB73FB-FE6D-4845-85E7-BB159C2C9632}" dt="2020-05-18T20:33:22.013" v="594" actId="478"/>
          <ac:picMkLst>
            <pc:docMk/>
            <pc:sldMk cId="2280065584" sldId="279"/>
            <ac:picMk id="6154" creationId="{BB5FE693-8BCC-43D0-9094-5ED9615A1421}"/>
          </ac:picMkLst>
        </pc:picChg>
      </pc:sldChg>
      <pc:sldChg chg="addSp modSp add mod modTransition modAnim">
        <pc:chgData name="Andrea Andaur" userId="c951bd3bc2a87a8c" providerId="LiveId" clId="{29BB73FB-FE6D-4845-85E7-BB159C2C9632}" dt="2020-05-19T16:53:53.816" v="1073"/>
        <pc:sldMkLst>
          <pc:docMk/>
          <pc:sldMk cId="3569868413" sldId="303"/>
        </pc:sldMkLst>
        <pc:picChg chg="add mod">
          <ac:chgData name="Andrea Andaur" userId="c951bd3bc2a87a8c" providerId="LiveId" clId="{29BB73FB-FE6D-4845-85E7-BB159C2C9632}" dt="2020-05-18T20:11:53.006" v="489" actId="1076"/>
          <ac:picMkLst>
            <pc:docMk/>
            <pc:sldMk cId="3569868413" sldId="303"/>
            <ac:picMk id="3" creationId="{B41449EA-B3B2-4E8D-A01F-F0DFC9F6F7E2}"/>
          </ac:picMkLst>
        </pc:picChg>
      </pc:sldChg>
      <pc:sldChg chg="addSp delSp modSp add mod ord modTransition modAnim">
        <pc:chgData name="Andrea Andaur" userId="c951bd3bc2a87a8c" providerId="LiveId" clId="{29BB73FB-FE6D-4845-85E7-BB159C2C9632}" dt="2020-05-19T16:53:53.816" v="1073"/>
        <pc:sldMkLst>
          <pc:docMk/>
          <pc:sldMk cId="1249981040" sldId="304"/>
        </pc:sldMkLst>
        <pc:spChg chg="add del mod">
          <ac:chgData name="Andrea Andaur" userId="c951bd3bc2a87a8c" providerId="LiveId" clId="{29BB73FB-FE6D-4845-85E7-BB159C2C9632}" dt="2020-05-18T20:07:26.119" v="481" actId="478"/>
          <ac:spMkLst>
            <pc:docMk/>
            <pc:sldMk cId="1249981040" sldId="304"/>
            <ac:spMk id="2" creationId="{83C082A0-6A24-4625-969F-376261E13087}"/>
          </ac:spMkLst>
        </pc:spChg>
        <pc:spChg chg="add del mod">
          <ac:chgData name="Andrea Andaur" userId="c951bd3bc2a87a8c" providerId="LiveId" clId="{29BB73FB-FE6D-4845-85E7-BB159C2C9632}" dt="2020-05-18T20:08:22.184" v="483" actId="478"/>
          <ac:spMkLst>
            <pc:docMk/>
            <pc:sldMk cId="1249981040" sldId="304"/>
            <ac:spMk id="3" creationId="{AF8BA808-FE12-436D-994E-1CE589930E83}"/>
          </ac:spMkLst>
        </pc:spChg>
        <pc:picChg chg="add mod">
          <ac:chgData name="Andrea Andaur" userId="c951bd3bc2a87a8c" providerId="LiveId" clId="{29BB73FB-FE6D-4845-85E7-BB159C2C9632}" dt="2020-05-18T20:10:32.290" v="485" actId="1076"/>
          <ac:picMkLst>
            <pc:docMk/>
            <pc:sldMk cId="1249981040" sldId="304"/>
            <ac:picMk id="4" creationId="{EC5F53B9-5C7D-460D-9A29-9256C0C1514A}"/>
          </ac:picMkLst>
        </pc:picChg>
      </pc:sldChg>
      <pc:sldChg chg="addSp delSp modSp add modTransition modAnim">
        <pc:chgData name="Andrea Andaur" userId="c951bd3bc2a87a8c" providerId="LiveId" clId="{29BB73FB-FE6D-4845-85E7-BB159C2C9632}" dt="2020-05-19T16:54:01.389" v="1074"/>
        <pc:sldMkLst>
          <pc:docMk/>
          <pc:sldMk cId="2332585064" sldId="305"/>
        </pc:sldMkLst>
        <pc:picChg chg="add mod">
          <ac:chgData name="Andrea Andaur" userId="c951bd3bc2a87a8c" providerId="LiveId" clId="{29BB73FB-FE6D-4845-85E7-BB159C2C9632}" dt="2020-05-19T16:42:58.481" v="1052"/>
          <ac:picMkLst>
            <pc:docMk/>
            <pc:sldMk cId="2332585064" sldId="305"/>
            <ac:picMk id="6" creationId="{2B7A0AD0-0D52-40EF-865A-9DFC1AF4B009}"/>
          </ac:picMkLst>
        </pc:picChg>
        <pc:picChg chg="del">
          <ac:chgData name="Andrea Andaur" userId="c951bd3bc2a87a8c" providerId="LiveId" clId="{29BB73FB-FE6D-4845-85E7-BB159C2C9632}" dt="2020-05-18T20:14:16.845" v="496" actId="478"/>
          <ac:picMkLst>
            <pc:docMk/>
            <pc:sldMk cId="2332585064" sldId="305"/>
            <ac:picMk id="6146" creationId="{1E446846-FD38-45C4-A3D9-2848A34C8E8F}"/>
          </ac:picMkLst>
        </pc:picChg>
        <pc:picChg chg="del">
          <ac:chgData name="Andrea Andaur" userId="c951bd3bc2a87a8c" providerId="LiveId" clId="{29BB73FB-FE6D-4845-85E7-BB159C2C9632}" dt="2020-05-18T20:13:14.118" v="494" actId="478"/>
          <ac:picMkLst>
            <pc:docMk/>
            <pc:sldMk cId="2332585064" sldId="305"/>
            <ac:picMk id="6148" creationId="{D5490CE5-9B1A-4EFE-9577-376C9825FFDE}"/>
          </ac:picMkLst>
        </pc:picChg>
        <pc:picChg chg="del">
          <ac:chgData name="Andrea Andaur" userId="c951bd3bc2a87a8c" providerId="LiveId" clId="{29BB73FB-FE6D-4845-85E7-BB159C2C9632}" dt="2020-05-18T20:13:10.260" v="493" actId="478"/>
          <ac:picMkLst>
            <pc:docMk/>
            <pc:sldMk cId="2332585064" sldId="305"/>
            <ac:picMk id="6150" creationId="{2BF9024D-C4F6-4993-A8AC-1BEEBFDBCFFA}"/>
          </ac:picMkLst>
        </pc:picChg>
        <pc:picChg chg="del">
          <ac:chgData name="Andrea Andaur" userId="c951bd3bc2a87a8c" providerId="LiveId" clId="{29BB73FB-FE6D-4845-85E7-BB159C2C9632}" dt="2020-05-18T20:13:07.832" v="492" actId="478"/>
          <ac:picMkLst>
            <pc:docMk/>
            <pc:sldMk cId="2332585064" sldId="305"/>
            <ac:picMk id="6152" creationId="{71DB22F3-E233-44C7-893C-927AB22AA84E}"/>
          </ac:picMkLst>
        </pc:picChg>
        <pc:picChg chg="del">
          <ac:chgData name="Andrea Andaur" userId="c951bd3bc2a87a8c" providerId="LiveId" clId="{29BB73FB-FE6D-4845-85E7-BB159C2C9632}" dt="2020-05-18T20:13:16.861" v="495" actId="478"/>
          <ac:picMkLst>
            <pc:docMk/>
            <pc:sldMk cId="2332585064" sldId="305"/>
            <ac:picMk id="6154" creationId="{BB5FE693-8BCC-43D0-9094-5ED9615A1421}"/>
          </ac:picMkLst>
        </pc:picChg>
        <pc:picChg chg="add mod">
          <ac:chgData name="Andrea Andaur" userId="c951bd3bc2a87a8c" providerId="LiveId" clId="{29BB73FB-FE6D-4845-85E7-BB159C2C9632}" dt="2020-05-18T20:32:38.143" v="589" actId="1076"/>
          <ac:picMkLst>
            <pc:docMk/>
            <pc:sldMk cId="2332585064" sldId="305"/>
            <ac:picMk id="11266" creationId="{8213FA2B-A2B2-4228-9C0D-4F962F8F7CD5}"/>
          </ac:picMkLst>
        </pc:picChg>
        <pc:picChg chg="add mod">
          <ac:chgData name="Andrea Andaur" userId="c951bd3bc2a87a8c" providerId="LiveId" clId="{29BB73FB-FE6D-4845-85E7-BB159C2C9632}" dt="2020-05-18T20:32:44.193" v="592" actId="1076"/>
          <ac:picMkLst>
            <pc:docMk/>
            <pc:sldMk cId="2332585064" sldId="305"/>
            <ac:picMk id="11268" creationId="{5EB015B3-809A-4F43-B38B-64305305F820}"/>
          </ac:picMkLst>
        </pc:picChg>
        <pc:picChg chg="add del">
          <ac:chgData name="Andrea Andaur" userId="c951bd3bc2a87a8c" providerId="LiveId" clId="{29BB73FB-FE6D-4845-85E7-BB159C2C9632}" dt="2020-05-18T20:18:09.307" v="513" actId="478"/>
          <ac:picMkLst>
            <pc:docMk/>
            <pc:sldMk cId="2332585064" sldId="305"/>
            <ac:picMk id="11270" creationId="{B27F8728-B16A-466E-AAF6-4FA4A6AEB494}"/>
          </ac:picMkLst>
        </pc:picChg>
        <pc:picChg chg="add mod">
          <ac:chgData name="Andrea Andaur" userId="c951bd3bc2a87a8c" providerId="LiveId" clId="{29BB73FB-FE6D-4845-85E7-BB159C2C9632}" dt="2020-05-18T20:32:36.859" v="588" actId="1076"/>
          <ac:picMkLst>
            <pc:docMk/>
            <pc:sldMk cId="2332585064" sldId="305"/>
            <ac:picMk id="11272" creationId="{446B2F7B-7A22-4EC9-8B8F-472C6BC24670}"/>
          </ac:picMkLst>
        </pc:picChg>
        <pc:picChg chg="add del mod">
          <ac:chgData name="Andrea Andaur" userId="c951bd3bc2a87a8c" providerId="LiveId" clId="{29BB73FB-FE6D-4845-85E7-BB159C2C9632}" dt="2020-05-18T20:32:04.280" v="577" actId="478"/>
          <ac:picMkLst>
            <pc:docMk/>
            <pc:sldMk cId="2332585064" sldId="305"/>
            <ac:picMk id="11274" creationId="{03EF1AAA-A795-4D51-A6DB-DC37A82BBB36}"/>
          </ac:picMkLst>
        </pc:picChg>
        <pc:picChg chg="add del mod">
          <ac:chgData name="Andrea Andaur" userId="c951bd3bc2a87a8c" providerId="LiveId" clId="{29BB73FB-FE6D-4845-85E7-BB159C2C9632}" dt="2020-05-18T20:31:55.398" v="576" actId="478"/>
          <ac:picMkLst>
            <pc:docMk/>
            <pc:sldMk cId="2332585064" sldId="305"/>
            <ac:picMk id="11276" creationId="{F07838C9-801B-4DF6-82A0-C916A9CEF3BF}"/>
          </ac:picMkLst>
        </pc:picChg>
      </pc:sldChg>
      <pc:sldChg chg="addSp modSp add modTransition modAnim">
        <pc:chgData name="Andrea Andaur" userId="c951bd3bc2a87a8c" providerId="LiveId" clId="{29BB73FB-FE6D-4845-85E7-BB159C2C9632}" dt="2020-05-19T16:54:04.079" v="1075"/>
        <pc:sldMkLst>
          <pc:docMk/>
          <pc:sldMk cId="2331928954" sldId="306"/>
        </pc:sldMkLst>
        <pc:picChg chg="add mod">
          <ac:chgData name="Andrea Andaur" userId="c951bd3bc2a87a8c" providerId="LiveId" clId="{29BB73FB-FE6D-4845-85E7-BB159C2C9632}" dt="2020-05-18T20:12:10.666" v="491"/>
          <ac:picMkLst>
            <pc:docMk/>
            <pc:sldMk cId="2331928954" sldId="306"/>
            <ac:picMk id="7" creationId="{47F091D7-8E8D-4210-95D6-6E0776007E8B}"/>
          </ac:picMkLst>
        </pc:picChg>
      </pc:sldChg>
      <pc:sldChg chg="addSp delSp modSp add modTransition modAnim">
        <pc:chgData name="Andrea Andaur" userId="c951bd3bc2a87a8c" providerId="LiveId" clId="{29BB73FB-FE6D-4845-85E7-BB159C2C9632}" dt="2020-05-19T16:54:07.086" v="1076"/>
        <pc:sldMkLst>
          <pc:docMk/>
          <pc:sldMk cId="734024027" sldId="307"/>
        </pc:sldMkLst>
        <pc:picChg chg="add mod">
          <ac:chgData name="Andrea Andaur" userId="c951bd3bc2a87a8c" providerId="LiveId" clId="{29BB73FB-FE6D-4845-85E7-BB159C2C9632}" dt="2020-05-19T16:43:03.228" v="1053"/>
          <ac:picMkLst>
            <pc:docMk/>
            <pc:sldMk cId="734024027" sldId="307"/>
            <ac:picMk id="6" creationId="{05BF8965-B482-49A5-A7B9-85725CA95E72}"/>
          </ac:picMkLst>
        </pc:picChg>
        <pc:picChg chg="add del mod">
          <ac:chgData name="Andrea Andaur" userId="c951bd3bc2a87a8c" providerId="LiveId" clId="{29BB73FB-FE6D-4845-85E7-BB159C2C9632}" dt="2020-05-18T20:27:20.483" v="558" actId="478"/>
          <ac:picMkLst>
            <pc:docMk/>
            <pc:sldMk cId="734024027" sldId="307"/>
            <ac:picMk id="10242" creationId="{771DC952-2D5F-4501-BAE0-4F7B801F641A}"/>
          </ac:picMkLst>
        </pc:picChg>
        <pc:picChg chg="add mod">
          <ac:chgData name="Andrea Andaur" userId="c951bd3bc2a87a8c" providerId="LiveId" clId="{29BB73FB-FE6D-4845-85E7-BB159C2C9632}" dt="2020-05-19T16:46:31.927" v="1065"/>
          <ac:picMkLst>
            <pc:docMk/>
            <pc:sldMk cId="734024027" sldId="307"/>
            <ac:picMk id="10244" creationId="{BFA175EC-6470-49AA-9B9E-8764ECD80AF2}"/>
          </ac:picMkLst>
        </pc:picChg>
        <pc:picChg chg="add mod">
          <ac:chgData name="Andrea Andaur" userId="c951bd3bc2a87a8c" providerId="LiveId" clId="{29BB73FB-FE6D-4845-85E7-BB159C2C9632}" dt="2020-05-19T16:46:12.173" v="1063"/>
          <ac:picMkLst>
            <pc:docMk/>
            <pc:sldMk cId="734024027" sldId="307"/>
            <ac:picMk id="10246" creationId="{4C1A41C3-38F0-4538-9637-EE4DAF911C37}"/>
          </ac:picMkLst>
        </pc:picChg>
        <pc:picChg chg="add mod">
          <ac:chgData name="Andrea Andaur" userId="c951bd3bc2a87a8c" providerId="LiveId" clId="{29BB73FB-FE6D-4845-85E7-BB159C2C9632}" dt="2020-05-19T16:46:22.882" v="1064"/>
          <ac:picMkLst>
            <pc:docMk/>
            <pc:sldMk cId="734024027" sldId="307"/>
            <ac:picMk id="10248" creationId="{9A6F67E7-9284-456E-822D-E76A4AE25BF9}"/>
          </ac:picMkLst>
        </pc:picChg>
      </pc:sldChg>
      <pc:sldChg chg="add modTransition">
        <pc:chgData name="Andrea Andaur" userId="c951bd3bc2a87a8c" providerId="LiveId" clId="{29BB73FB-FE6D-4845-85E7-BB159C2C9632}" dt="2020-05-19T16:54:12.128" v="1077"/>
        <pc:sldMkLst>
          <pc:docMk/>
          <pc:sldMk cId="3957670616" sldId="308"/>
        </pc:sldMkLst>
      </pc:sldChg>
      <pc:sldChg chg="addSp modSp add modTransition modAnim">
        <pc:chgData name="Andrea Andaur" userId="c951bd3bc2a87a8c" providerId="LiveId" clId="{29BB73FB-FE6D-4845-85E7-BB159C2C9632}" dt="2020-05-19T16:54:15.052" v="1078"/>
        <pc:sldMkLst>
          <pc:docMk/>
          <pc:sldMk cId="1465551034" sldId="309"/>
        </pc:sldMkLst>
        <pc:picChg chg="add mod">
          <ac:chgData name="Andrea Andaur" userId="c951bd3bc2a87a8c" providerId="LiveId" clId="{29BB73FB-FE6D-4845-85E7-BB159C2C9632}" dt="2020-05-18T20:32:19.122" v="583" actId="1076"/>
          <ac:picMkLst>
            <pc:docMk/>
            <pc:sldMk cId="1465551034" sldId="309"/>
            <ac:picMk id="3" creationId="{BEBAE2FC-1E5C-419A-8990-B2259B5A4C2E}"/>
          </ac:picMkLst>
        </pc:picChg>
        <pc:picChg chg="add mod">
          <ac:chgData name="Andrea Andaur" userId="c951bd3bc2a87a8c" providerId="LiveId" clId="{29BB73FB-FE6D-4845-85E7-BB159C2C9632}" dt="2020-05-18T20:32:17.409" v="582" actId="1076"/>
          <ac:picMkLst>
            <pc:docMk/>
            <pc:sldMk cId="1465551034" sldId="309"/>
            <ac:picMk id="5" creationId="{DD4B8728-32D0-49B6-AA7E-376381D5CFAD}"/>
          </ac:picMkLst>
        </pc:picChg>
        <pc:picChg chg="add mod">
          <ac:chgData name="Andrea Andaur" userId="c951bd3bc2a87a8c" providerId="LiveId" clId="{29BB73FB-FE6D-4845-85E7-BB159C2C9632}" dt="2020-05-19T16:47:37.153" v="1068"/>
          <ac:picMkLst>
            <pc:docMk/>
            <pc:sldMk cId="1465551034" sldId="309"/>
            <ac:picMk id="6" creationId="{C874816C-13F0-4A29-973E-53D4062BAAD9}"/>
          </ac:picMkLst>
        </pc:picChg>
        <pc:picChg chg="add mod">
          <ac:chgData name="Andrea Andaur" userId="c951bd3bc2a87a8c" providerId="LiveId" clId="{29BB73FB-FE6D-4845-85E7-BB159C2C9632}" dt="2020-05-19T16:43:09.157" v="1054"/>
          <ac:picMkLst>
            <pc:docMk/>
            <pc:sldMk cId="1465551034" sldId="309"/>
            <ac:picMk id="7" creationId="{2F42CF5D-0FA1-402D-9A36-F0EEF0B58446}"/>
          </ac:picMkLst>
        </pc:picChg>
      </pc:sldChg>
      <pc:sldChg chg="add modTransition">
        <pc:chgData name="Andrea Andaur" userId="c951bd3bc2a87a8c" providerId="LiveId" clId="{29BB73FB-FE6D-4845-85E7-BB159C2C9632}" dt="2020-05-19T16:54:19.028" v="1079"/>
        <pc:sldMkLst>
          <pc:docMk/>
          <pc:sldMk cId="2209911821" sldId="310"/>
        </pc:sldMkLst>
      </pc:sldChg>
      <pc:sldChg chg="addSp modSp add modTransition modAnim">
        <pc:chgData name="Andrea Andaur" userId="c951bd3bc2a87a8c" providerId="LiveId" clId="{29BB73FB-FE6D-4845-85E7-BB159C2C9632}" dt="2020-05-19T17:08:57.045" v="1201"/>
        <pc:sldMkLst>
          <pc:docMk/>
          <pc:sldMk cId="747387283" sldId="311"/>
        </pc:sldMkLst>
        <pc:picChg chg="add mod">
          <ac:chgData name="Andrea Andaur" userId="c951bd3bc2a87a8c" providerId="LiveId" clId="{29BB73FB-FE6D-4845-85E7-BB159C2C9632}" dt="2020-05-18T20:33:52.246" v="606" actId="1076"/>
          <ac:picMkLst>
            <pc:docMk/>
            <pc:sldMk cId="747387283" sldId="311"/>
            <ac:picMk id="3" creationId="{413F39F4-84F2-45A2-88AA-F16297F7E8E3}"/>
          </ac:picMkLst>
        </pc:picChg>
        <pc:picChg chg="add mod">
          <ac:chgData name="Andrea Andaur" userId="c951bd3bc2a87a8c" providerId="LiveId" clId="{29BB73FB-FE6D-4845-85E7-BB159C2C9632}" dt="2020-05-18T20:33:49.670" v="605" actId="1076"/>
          <ac:picMkLst>
            <pc:docMk/>
            <pc:sldMk cId="747387283" sldId="311"/>
            <ac:picMk id="5" creationId="{5D309064-FEFA-4732-B8CD-3C931DA05F8A}"/>
          </ac:picMkLst>
        </pc:picChg>
        <pc:picChg chg="add mod">
          <ac:chgData name="Andrea Andaur" userId="c951bd3bc2a87a8c" providerId="LiveId" clId="{29BB73FB-FE6D-4845-85E7-BB159C2C9632}" dt="2020-05-19T16:43:11.246" v="1055"/>
          <ac:picMkLst>
            <pc:docMk/>
            <pc:sldMk cId="747387283" sldId="311"/>
            <ac:picMk id="6" creationId="{5F731BE0-4DE5-4FF0-BAFB-C5D45D5366EA}"/>
          </ac:picMkLst>
        </pc:picChg>
        <pc:picChg chg="add mod">
          <ac:chgData name="Andrea Andaur" userId="c951bd3bc2a87a8c" providerId="LiveId" clId="{29BB73FB-FE6D-4845-85E7-BB159C2C9632}" dt="2020-05-19T17:08:57.045" v="1201"/>
          <ac:picMkLst>
            <pc:docMk/>
            <pc:sldMk cId="747387283" sldId="311"/>
            <ac:picMk id="8194" creationId="{6F54FC6A-5481-462F-B947-88CB4A6160A0}"/>
          </ac:picMkLst>
        </pc:picChg>
      </pc:sldChg>
      <pc:sldChg chg="add modTransition">
        <pc:chgData name="Andrea Andaur" userId="c951bd3bc2a87a8c" providerId="LiveId" clId="{29BB73FB-FE6D-4845-85E7-BB159C2C9632}" dt="2020-05-19T16:54:29.399" v="1082"/>
        <pc:sldMkLst>
          <pc:docMk/>
          <pc:sldMk cId="3770272901" sldId="312"/>
        </pc:sldMkLst>
      </pc:sldChg>
      <pc:sldChg chg="addSp modSp add modTransition modAnim">
        <pc:chgData name="Andrea Andaur" userId="c951bd3bc2a87a8c" providerId="LiveId" clId="{29BB73FB-FE6D-4845-85E7-BB159C2C9632}" dt="2020-05-19T17:09:36.525" v="1204"/>
        <pc:sldMkLst>
          <pc:docMk/>
          <pc:sldMk cId="3597345577" sldId="313"/>
        </pc:sldMkLst>
        <pc:picChg chg="add mod">
          <ac:chgData name="Andrea Andaur" userId="c951bd3bc2a87a8c" providerId="LiveId" clId="{29BB73FB-FE6D-4845-85E7-BB159C2C9632}" dt="2020-05-19T16:43:15.957" v="1056"/>
          <ac:picMkLst>
            <pc:docMk/>
            <pc:sldMk cId="3597345577" sldId="313"/>
            <ac:picMk id="6" creationId="{EB321442-4BB1-43ED-A5A7-EEA68E672620}"/>
          </ac:picMkLst>
        </pc:picChg>
        <pc:picChg chg="add mod">
          <ac:chgData name="Andrea Andaur" userId="c951bd3bc2a87a8c" providerId="LiveId" clId="{29BB73FB-FE6D-4845-85E7-BB159C2C9632}" dt="2020-05-19T17:09:21.516" v="1202"/>
          <ac:picMkLst>
            <pc:docMk/>
            <pc:sldMk cId="3597345577" sldId="313"/>
            <ac:picMk id="7170" creationId="{08E72E9B-E1BF-423B-9E88-0920563F1B65}"/>
          </ac:picMkLst>
        </pc:picChg>
        <pc:picChg chg="add mod">
          <ac:chgData name="Andrea Andaur" userId="c951bd3bc2a87a8c" providerId="LiveId" clId="{29BB73FB-FE6D-4845-85E7-BB159C2C9632}" dt="2020-05-19T17:09:36.525" v="1204"/>
          <ac:picMkLst>
            <pc:docMk/>
            <pc:sldMk cId="3597345577" sldId="313"/>
            <ac:picMk id="7172" creationId="{A415C7CD-BF04-41AC-B1B2-5E1CB648A757}"/>
          </ac:picMkLst>
        </pc:picChg>
        <pc:picChg chg="add mod">
          <ac:chgData name="Andrea Andaur" userId="c951bd3bc2a87a8c" providerId="LiveId" clId="{29BB73FB-FE6D-4845-85E7-BB159C2C9632}" dt="2020-05-19T17:09:28.692" v="1203"/>
          <ac:picMkLst>
            <pc:docMk/>
            <pc:sldMk cId="3597345577" sldId="313"/>
            <ac:picMk id="7174" creationId="{D5A022C6-7648-4DFB-AB83-BDF27BDA6195}"/>
          </ac:picMkLst>
        </pc:picChg>
      </pc:sldChg>
      <pc:sldChg chg="add modTransition">
        <pc:chgData name="Andrea Andaur" userId="c951bd3bc2a87a8c" providerId="LiveId" clId="{29BB73FB-FE6D-4845-85E7-BB159C2C9632}" dt="2020-05-19T16:54:33.583" v="1083"/>
        <pc:sldMkLst>
          <pc:docMk/>
          <pc:sldMk cId="2625892018" sldId="314"/>
        </pc:sldMkLst>
      </pc:sldChg>
      <pc:sldChg chg="addSp delSp modSp add modAnim">
        <pc:chgData name="Andrea Andaur" userId="c951bd3bc2a87a8c" providerId="LiveId" clId="{29BB73FB-FE6D-4845-85E7-BB159C2C9632}" dt="2020-05-19T16:57:19.178" v="1099"/>
        <pc:sldMkLst>
          <pc:docMk/>
          <pc:sldMk cId="4126690775" sldId="315"/>
        </pc:sldMkLst>
        <pc:picChg chg="add mod">
          <ac:chgData name="Andrea Andaur" userId="c951bd3bc2a87a8c" providerId="LiveId" clId="{29BB73FB-FE6D-4845-85E7-BB159C2C9632}" dt="2020-05-19T16:57:19.178" v="1099"/>
          <ac:picMkLst>
            <pc:docMk/>
            <pc:sldMk cId="4126690775" sldId="315"/>
            <ac:picMk id="7" creationId="{CB84F128-D401-4254-8B37-DA35A4B4514B}"/>
          </ac:picMkLst>
        </pc:picChg>
        <pc:picChg chg="add mod">
          <ac:chgData name="Andrea Andaur" userId="c951bd3bc2a87a8c" providerId="LiveId" clId="{29BB73FB-FE6D-4845-85E7-BB159C2C9632}" dt="2020-05-19T16:57:02.545" v="1097" actId="1076"/>
          <ac:picMkLst>
            <pc:docMk/>
            <pc:sldMk cId="4126690775" sldId="315"/>
            <ac:picMk id="9" creationId="{1D863700-FE9C-4B69-9A18-F2309DB99256}"/>
          </ac:picMkLst>
        </pc:picChg>
        <pc:picChg chg="add mod">
          <ac:chgData name="Andrea Andaur" userId="c951bd3bc2a87a8c" providerId="LiveId" clId="{29BB73FB-FE6D-4845-85E7-BB159C2C9632}" dt="2020-05-19T16:57:11.376" v="1098"/>
          <ac:picMkLst>
            <pc:docMk/>
            <pc:sldMk cId="4126690775" sldId="315"/>
            <ac:picMk id="2050" creationId="{7C33522B-DA79-4A99-80A6-32A0604C5701}"/>
          </ac:picMkLst>
        </pc:picChg>
        <pc:picChg chg="del">
          <ac:chgData name="Andrea Andaur" userId="c951bd3bc2a87a8c" providerId="LiveId" clId="{29BB73FB-FE6D-4845-85E7-BB159C2C9632}" dt="2020-05-19T16:55:13.280" v="1085" actId="478"/>
          <ac:picMkLst>
            <pc:docMk/>
            <pc:sldMk cId="4126690775" sldId="315"/>
            <ac:picMk id="7170" creationId="{08E72E9B-E1BF-423B-9E88-0920563F1B65}"/>
          </ac:picMkLst>
        </pc:picChg>
        <pc:picChg chg="del">
          <ac:chgData name="Andrea Andaur" userId="c951bd3bc2a87a8c" providerId="LiveId" clId="{29BB73FB-FE6D-4845-85E7-BB159C2C9632}" dt="2020-05-19T16:55:17.003" v="1087" actId="478"/>
          <ac:picMkLst>
            <pc:docMk/>
            <pc:sldMk cId="4126690775" sldId="315"/>
            <ac:picMk id="7172" creationId="{A415C7CD-BF04-41AC-B1B2-5E1CB648A757}"/>
          </ac:picMkLst>
        </pc:picChg>
        <pc:picChg chg="del">
          <ac:chgData name="Andrea Andaur" userId="c951bd3bc2a87a8c" providerId="LiveId" clId="{29BB73FB-FE6D-4845-85E7-BB159C2C9632}" dt="2020-05-19T16:55:15.099" v="1086" actId="478"/>
          <ac:picMkLst>
            <pc:docMk/>
            <pc:sldMk cId="4126690775" sldId="315"/>
            <ac:picMk id="7174" creationId="{D5A022C6-7648-4DFB-AB83-BDF27BDA6195}"/>
          </ac:picMkLst>
        </pc:picChg>
      </pc:sldChg>
      <pc:sldChg chg="add">
        <pc:chgData name="Andrea Andaur" userId="c951bd3bc2a87a8c" providerId="LiveId" clId="{29BB73FB-FE6D-4845-85E7-BB159C2C9632}" dt="2020-05-19T16:55:06.959" v="1084"/>
        <pc:sldMkLst>
          <pc:docMk/>
          <pc:sldMk cId="228839643" sldId="316"/>
        </pc:sldMkLst>
      </pc:sldChg>
      <pc:sldChg chg="addSp delSp modSp add modAnim">
        <pc:chgData name="Andrea Andaur" userId="c951bd3bc2a87a8c" providerId="LiveId" clId="{29BB73FB-FE6D-4845-85E7-BB159C2C9632}" dt="2020-05-19T17:01:54.967" v="1124"/>
        <pc:sldMkLst>
          <pc:docMk/>
          <pc:sldMk cId="380850520" sldId="317"/>
        </pc:sldMkLst>
        <pc:picChg chg="del">
          <ac:chgData name="Andrea Andaur" userId="c951bd3bc2a87a8c" providerId="LiveId" clId="{29BB73FB-FE6D-4845-85E7-BB159C2C9632}" dt="2020-05-19T16:59:55.493" v="1109" actId="478"/>
          <ac:picMkLst>
            <pc:docMk/>
            <pc:sldMk cId="380850520" sldId="317"/>
            <ac:picMk id="7" creationId="{CB84F128-D401-4254-8B37-DA35A4B4514B}"/>
          </ac:picMkLst>
        </pc:picChg>
        <pc:picChg chg="add mod">
          <ac:chgData name="Andrea Andaur" userId="c951bd3bc2a87a8c" providerId="LiveId" clId="{29BB73FB-FE6D-4845-85E7-BB159C2C9632}" dt="2020-05-19T17:01:46.335" v="1123"/>
          <ac:picMkLst>
            <pc:docMk/>
            <pc:sldMk cId="380850520" sldId="317"/>
            <ac:picMk id="8" creationId="{DB903560-7037-4957-AE63-4FCF4121184E}"/>
          </ac:picMkLst>
        </pc:picChg>
        <pc:picChg chg="del">
          <ac:chgData name="Andrea Andaur" userId="c951bd3bc2a87a8c" providerId="LiveId" clId="{29BB73FB-FE6D-4845-85E7-BB159C2C9632}" dt="2020-05-19T16:59:30.676" v="1101" actId="478"/>
          <ac:picMkLst>
            <pc:docMk/>
            <pc:sldMk cId="380850520" sldId="317"/>
            <ac:picMk id="9" creationId="{1D863700-FE9C-4B69-9A18-F2309DB99256}"/>
          </ac:picMkLst>
        </pc:picChg>
        <pc:picChg chg="del">
          <ac:chgData name="Andrea Andaur" userId="c951bd3bc2a87a8c" providerId="LiveId" clId="{29BB73FB-FE6D-4845-85E7-BB159C2C9632}" dt="2020-05-19T16:59:40.752" v="1106" actId="478"/>
          <ac:picMkLst>
            <pc:docMk/>
            <pc:sldMk cId="380850520" sldId="317"/>
            <ac:picMk id="2050" creationId="{7C33522B-DA79-4A99-80A6-32A0604C5701}"/>
          </ac:picMkLst>
        </pc:picChg>
        <pc:picChg chg="add mod">
          <ac:chgData name="Andrea Andaur" userId="c951bd3bc2a87a8c" providerId="LiveId" clId="{29BB73FB-FE6D-4845-85E7-BB159C2C9632}" dt="2020-05-19T17:01:41.407" v="1122"/>
          <ac:picMkLst>
            <pc:docMk/>
            <pc:sldMk cId="380850520" sldId="317"/>
            <ac:picMk id="8194" creationId="{AF770E5C-83B3-4ED7-AB9A-626E09B4F074}"/>
          </ac:picMkLst>
        </pc:picChg>
        <pc:picChg chg="add mod">
          <ac:chgData name="Andrea Andaur" userId="c951bd3bc2a87a8c" providerId="LiveId" clId="{29BB73FB-FE6D-4845-85E7-BB159C2C9632}" dt="2020-05-19T17:01:54.967" v="1124"/>
          <ac:picMkLst>
            <pc:docMk/>
            <pc:sldMk cId="380850520" sldId="317"/>
            <ac:picMk id="8196" creationId="{7E85F302-1483-4CE3-BB48-2C0E0DB2B379}"/>
          </ac:picMkLst>
        </pc:picChg>
      </pc:sldChg>
      <pc:sldChg chg="add">
        <pc:chgData name="Andrea Andaur" userId="c951bd3bc2a87a8c" providerId="LiveId" clId="{29BB73FB-FE6D-4845-85E7-BB159C2C9632}" dt="2020-05-19T16:57:25.313" v="1100"/>
        <pc:sldMkLst>
          <pc:docMk/>
          <pc:sldMk cId="4089356584" sldId="318"/>
        </pc:sldMkLst>
      </pc:sldChg>
      <pc:sldChg chg="modSp add mod modAnim">
        <pc:chgData name="Andrea Andaur" userId="c951bd3bc2a87a8c" providerId="LiveId" clId="{29BB73FB-FE6D-4845-85E7-BB159C2C9632}" dt="2020-05-19T17:05:40.985" v="1200" actId="1076"/>
        <pc:sldMkLst>
          <pc:docMk/>
          <pc:sldMk cId="1940620828" sldId="322"/>
        </pc:sldMkLst>
        <pc:spChg chg="mod">
          <ac:chgData name="Andrea Andaur" userId="c951bd3bc2a87a8c" providerId="LiveId" clId="{29BB73FB-FE6D-4845-85E7-BB159C2C9632}" dt="2020-05-19T17:05:27.716" v="1197" actId="1076"/>
          <ac:spMkLst>
            <pc:docMk/>
            <pc:sldMk cId="1940620828" sldId="322"/>
            <ac:spMk id="9" creationId="{A67FF973-9172-4983-864D-5C1DC47C5734}"/>
          </ac:spMkLst>
        </pc:spChg>
        <pc:spChg chg="mod">
          <ac:chgData name="Andrea Andaur" userId="c951bd3bc2a87a8c" providerId="LiveId" clId="{29BB73FB-FE6D-4845-85E7-BB159C2C9632}" dt="2020-05-19T17:05:40.985" v="1200" actId="1076"/>
          <ac:spMkLst>
            <pc:docMk/>
            <pc:sldMk cId="1940620828" sldId="322"/>
            <ac:spMk id="13" creationId="{103332BF-952F-4D1B-AB1E-AF60373E9F37}"/>
          </ac:spMkLst>
        </pc:spChg>
        <pc:picChg chg="mod">
          <ac:chgData name="Andrea Andaur" userId="c951bd3bc2a87a8c" providerId="LiveId" clId="{29BB73FB-FE6D-4845-85E7-BB159C2C9632}" dt="2020-05-19T17:04:18.726" v="1127" actId="1076"/>
          <ac:picMkLst>
            <pc:docMk/>
            <pc:sldMk cId="1940620828" sldId="322"/>
            <ac:picMk id="2" creationId="{24C92937-5EB6-4D0D-BB5F-EA58B1CB6648}"/>
          </ac:picMkLst>
        </pc:picChg>
        <pc:picChg chg="mod">
          <ac:chgData name="Andrea Andaur" userId="c951bd3bc2a87a8c" providerId="LiveId" clId="{29BB73FB-FE6D-4845-85E7-BB159C2C9632}" dt="2020-05-19T17:03:43.505" v="1126" actId="1076"/>
          <ac:picMkLst>
            <pc:docMk/>
            <pc:sldMk cId="1940620828" sldId="322"/>
            <ac:picMk id="3" creationId="{3DF83B43-71AC-4BDA-9D60-26ECCD66597D}"/>
          </ac:picMkLst>
        </pc:picChg>
        <pc:picChg chg="mod">
          <ac:chgData name="Andrea Andaur" userId="c951bd3bc2a87a8c" providerId="LiveId" clId="{29BB73FB-FE6D-4845-85E7-BB159C2C9632}" dt="2020-05-19T17:05:23.723" v="1196" actId="1076"/>
          <ac:picMkLst>
            <pc:docMk/>
            <pc:sldMk cId="1940620828" sldId="322"/>
            <ac:picMk id="12" creationId="{EEAFFA18-BE98-4B7D-B769-F3C35C68ECBD}"/>
          </ac:picMkLst>
        </pc:picChg>
      </pc:sldChg>
    </pc:docChg>
  </pc:docChgLst>
  <pc:docChgLst>
    <pc:chgData name="Andrea Andaur" userId="c951bd3bc2a87a8c" providerId="LiveId" clId="{488A1E73-C229-4A1E-B0B5-02744F8316CF}"/>
    <pc:docChg chg="undo custSel addSld delSld modSld sldOrd">
      <pc:chgData name="Andrea Andaur" userId="c951bd3bc2a87a8c" providerId="LiveId" clId="{488A1E73-C229-4A1E-B0B5-02744F8316CF}" dt="2020-05-23T00:45:05.902" v="2270" actId="1076"/>
      <pc:docMkLst>
        <pc:docMk/>
      </pc:docMkLst>
      <pc:sldChg chg="delSp modSp mod delAnim modAnim">
        <pc:chgData name="Andrea Andaur" userId="c951bd3bc2a87a8c" providerId="LiveId" clId="{488A1E73-C229-4A1E-B0B5-02744F8316CF}" dt="2020-05-20T18:50:53.563" v="1216"/>
        <pc:sldMkLst>
          <pc:docMk/>
          <pc:sldMk cId="3697159550" sldId="258"/>
        </pc:sldMkLst>
        <pc:spChg chg="mod">
          <ac:chgData name="Andrea Andaur" userId="c951bd3bc2a87a8c" providerId="LiveId" clId="{488A1E73-C229-4A1E-B0B5-02744F8316CF}" dt="2020-05-20T17:13:33.043" v="37" actId="1076"/>
          <ac:spMkLst>
            <pc:docMk/>
            <pc:sldMk cId="3697159550" sldId="258"/>
            <ac:spMk id="3" creationId="{BEDD931E-E1D7-44D0-AD22-1C1A71C8482E}"/>
          </ac:spMkLst>
        </pc:spChg>
        <pc:picChg chg="del">
          <ac:chgData name="Andrea Andaur" userId="c951bd3bc2a87a8c" providerId="LiveId" clId="{488A1E73-C229-4A1E-B0B5-02744F8316CF}" dt="2020-05-20T18:50:14.899" v="1214" actId="478"/>
          <ac:picMkLst>
            <pc:docMk/>
            <pc:sldMk cId="3697159550" sldId="258"/>
            <ac:picMk id="6" creationId="{2267A2E1-3633-4050-BF9C-0BDBCFC82FB4}"/>
          </ac:picMkLst>
        </pc:picChg>
        <pc:picChg chg="mod">
          <ac:chgData name="Andrea Andaur" userId="c951bd3bc2a87a8c" providerId="LiveId" clId="{488A1E73-C229-4A1E-B0B5-02744F8316CF}" dt="2020-05-20T18:50:47.078" v="1215" actId="1076"/>
          <ac:picMkLst>
            <pc:docMk/>
            <pc:sldMk cId="3697159550" sldId="258"/>
            <ac:picMk id="7" creationId="{7B28E130-C807-4EDA-B580-C9F4E50D478B}"/>
          </ac:picMkLst>
        </pc:picChg>
      </pc:sldChg>
      <pc:sldChg chg="addSp delSp modSp mod delAnim modAnim">
        <pc:chgData name="Andrea Andaur" userId="c951bd3bc2a87a8c" providerId="LiveId" clId="{488A1E73-C229-4A1E-B0B5-02744F8316CF}" dt="2020-05-23T00:44:21.615" v="2264" actId="478"/>
        <pc:sldMkLst>
          <pc:docMk/>
          <pc:sldMk cId="582708824" sldId="267"/>
        </pc:sldMkLst>
        <pc:spChg chg="mod">
          <ac:chgData name="Andrea Andaur" userId="c951bd3bc2a87a8c" providerId="LiveId" clId="{488A1E73-C229-4A1E-B0B5-02744F8316CF}" dt="2020-05-23T00:36:53.697" v="2252" actId="1076"/>
          <ac:spMkLst>
            <pc:docMk/>
            <pc:sldMk cId="582708824" sldId="267"/>
            <ac:spMk id="5" creationId="{0337372C-7BD5-4556-8D43-FDB0BC9A6FD1}"/>
          </ac:spMkLst>
        </pc:spChg>
        <pc:spChg chg="mod">
          <ac:chgData name="Andrea Andaur" userId="c951bd3bc2a87a8c" providerId="LiveId" clId="{488A1E73-C229-4A1E-B0B5-02744F8316CF}" dt="2020-05-20T17:13:11.559" v="14" actId="20577"/>
          <ac:spMkLst>
            <pc:docMk/>
            <pc:sldMk cId="582708824" sldId="267"/>
            <ac:spMk id="6" creationId="{BD80A3A4-A017-4B49-88BA-EC96F94BCA7A}"/>
          </ac:spMkLst>
        </pc:spChg>
        <pc:picChg chg="del mod">
          <ac:chgData name="Andrea Andaur" userId="c951bd3bc2a87a8c" providerId="LiveId" clId="{488A1E73-C229-4A1E-B0B5-02744F8316CF}" dt="2020-05-20T17:13:04.314" v="1" actId="478"/>
          <ac:picMkLst>
            <pc:docMk/>
            <pc:sldMk cId="582708824" sldId="267"/>
            <ac:picMk id="4" creationId="{1DF45E6B-120A-45D3-8CE4-B67B8401A675}"/>
          </ac:picMkLst>
        </pc:picChg>
        <pc:picChg chg="mod">
          <ac:chgData name="Andrea Andaur" userId="c951bd3bc2a87a8c" providerId="LiveId" clId="{488A1E73-C229-4A1E-B0B5-02744F8316CF}" dt="2020-05-20T18:49:47.417" v="1200" actId="1076"/>
          <ac:picMkLst>
            <pc:docMk/>
            <pc:sldMk cId="582708824" sldId="267"/>
            <ac:picMk id="7" creationId="{686351A5-37A8-47FB-8499-E4068D6C8C8B}"/>
          </ac:picMkLst>
        </pc:picChg>
        <pc:picChg chg="add del mod">
          <ac:chgData name="Andrea Andaur" userId="c951bd3bc2a87a8c" providerId="LiveId" clId="{488A1E73-C229-4A1E-B0B5-02744F8316CF}" dt="2020-05-23T00:44:21.615" v="2264" actId="478"/>
          <ac:picMkLst>
            <pc:docMk/>
            <pc:sldMk cId="582708824" sldId="267"/>
            <ac:picMk id="12" creationId="{1D90E8B1-4B4F-4754-96F3-39975C650FBB}"/>
          </ac:picMkLst>
        </pc:picChg>
        <pc:picChg chg="add mod">
          <ac:chgData name="Andrea Andaur" userId="c951bd3bc2a87a8c" providerId="LiveId" clId="{488A1E73-C229-4A1E-B0B5-02744F8316CF}" dt="2020-05-23T00:36:56.249" v="2253" actId="1076"/>
          <ac:picMkLst>
            <pc:docMk/>
            <pc:sldMk cId="582708824" sldId="267"/>
            <ac:picMk id="13" creationId="{121A0826-5760-46FD-BB68-63372C4B780E}"/>
          </ac:picMkLst>
        </pc:picChg>
      </pc:sldChg>
      <pc:sldChg chg="addSp delSp modSp mod delAnim modAnim">
        <pc:chgData name="Andrea Andaur" userId="c951bd3bc2a87a8c" providerId="LiveId" clId="{488A1E73-C229-4A1E-B0B5-02744F8316CF}" dt="2020-05-22T23:18:00.185" v="2244" actId="167"/>
        <pc:sldMkLst>
          <pc:docMk/>
          <pc:sldMk cId="3084220877" sldId="268"/>
        </pc:sldMkLst>
        <pc:spChg chg="del">
          <ac:chgData name="Andrea Andaur" userId="c951bd3bc2a87a8c" providerId="LiveId" clId="{488A1E73-C229-4A1E-B0B5-02744F8316CF}" dt="2020-05-20T17:13:42.241" v="38" actId="478"/>
          <ac:spMkLst>
            <pc:docMk/>
            <pc:sldMk cId="3084220877" sldId="268"/>
            <ac:spMk id="2" creationId="{DF0D4B67-0DBB-45E0-8AB2-64FA613B5DA9}"/>
          </ac:spMkLst>
        </pc:spChg>
        <pc:spChg chg="del">
          <ac:chgData name="Andrea Andaur" userId="c951bd3bc2a87a8c" providerId="LiveId" clId="{488A1E73-C229-4A1E-B0B5-02744F8316CF}" dt="2020-05-20T17:13:46.393" v="40" actId="478"/>
          <ac:spMkLst>
            <pc:docMk/>
            <pc:sldMk cId="3084220877" sldId="268"/>
            <ac:spMk id="3" creationId="{4F0DF6B5-AB8F-429E-B5CE-16E570CB020B}"/>
          </ac:spMkLst>
        </pc:spChg>
        <pc:spChg chg="del">
          <ac:chgData name="Andrea Andaur" userId="c951bd3bc2a87a8c" providerId="LiveId" clId="{488A1E73-C229-4A1E-B0B5-02744F8316CF}" dt="2020-05-20T17:13:48.608" v="41" actId="478"/>
          <ac:spMkLst>
            <pc:docMk/>
            <pc:sldMk cId="3084220877" sldId="268"/>
            <ac:spMk id="4" creationId="{3996BD98-F60D-49DB-BABB-DF87D1994BAF}"/>
          </ac:spMkLst>
        </pc:spChg>
        <pc:spChg chg="del">
          <ac:chgData name="Andrea Andaur" userId="c951bd3bc2a87a8c" providerId="LiveId" clId="{488A1E73-C229-4A1E-B0B5-02744F8316CF}" dt="2020-05-20T17:13:50.384" v="42" actId="478"/>
          <ac:spMkLst>
            <pc:docMk/>
            <pc:sldMk cId="3084220877" sldId="268"/>
            <ac:spMk id="5" creationId="{B60CAA7A-F6A8-4B86-8925-6F017F0722B9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9" creationId="{B50AFBD0-E7F6-4CDA-8ECC-3D8B2888BB1C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0" creationId="{772E58CA-34BE-468D-BE63-C67D28239ED5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1" creationId="{F39EA12D-1DC2-4EFF-A39A-BACF63B1DC17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2" creationId="{F3FBD996-26EF-4A40-A0CD-795F7428D729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3" creationId="{E60BF07C-CB44-4911-BB06-175EA18EE412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4" creationId="{2F7EF717-2457-4C21-A085-5918AF82115C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5" creationId="{3A280D87-07D9-4E5C-A69C-2C4424513699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6" creationId="{08486938-9C07-41C2-95B5-EADB64EC8D5A}"/>
          </ac:spMkLst>
        </pc:spChg>
        <pc:spChg chg="add mod">
          <ac:chgData name="Andrea Andaur" userId="c951bd3bc2a87a8c" providerId="LiveId" clId="{488A1E73-C229-4A1E-B0B5-02744F8316CF}" dt="2020-05-22T22:56:04.216" v="2159" actId="20577"/>
          <ac:spMkLst>
            <pc:docMk/>
            <pc:sldMk cId="3084220877" sldId="268"/>
            <ac:spMk id="16" creationId="{164378E1-03B9-42F5-91BB-A6FBD1DCDD28}"/>
          </ac:spMkLst>
        </pc:spChg>
        <pc:spChg chg="add mod">
          <ac:chgData name="Andrea Andaur" userId="c951bd3bc2a87a8c" providerId="LiveId" clId="{488A1E73-C229-4A1E-B0B5-02744F8316CF}" dt="2020-05-22T22:56:31.713" v="2171" actId="1076"/>
          <ac:spMkLst>
            <pc:docMk/>
            <pc:sldMk cId="3084220877" sldId="268"/>
            <ac:spMk id="17" creationId="{8281FF36-AB5C-46C6-AD6A-C695905052BA}"/>
          </ac:spMkLst>
        </pc:spChg>
        <pc:spChg chg="add del mod">
          <ac:chgData name="Andrea Andaur" userId="c951bd3bc2a87a8c" providerId="LiveId" clId="{488A1E73-C229-4A1E-B0B5-02744F8316CF}" dt="2020-05-20T17:25:43.602" v="147" actId="478"/>
          <ac:spMkLst>
            <pc:docMk/>
            <pc:sldMk cId="3084220877" sldId="268"/>
            <ac:spMk id="17" creationId="{9D975F05-C2F0-4A29-9C6B-CDE2C4DD717F}"/>
          </ac:spMkLst>
        </pc:spChg>
        <pc:spChg chg="add mod">
          <ac:chgData name="Andrea Andaur" userId="c951bd3bc2a87a8c" providerId="LiveId" clId="{488A1E73-C229-4A1E-B0B5-02744F8316CF}" dt="2020-05-22T22:56:19.482" v="2166" actId="1076"/>
          <ac:spMkLst>
            <pc:docMk/>
            <pc:sldMk cId="3084220877" sldId="268"/>
            <ac:spMk id="18" creationId="{00E22000-E8D4-4A95-B691-E08DB874E33E}"/>
          </ac:spMkLst>
        </pc:spChg>
        <pc:spChg chg="add del mod">
          <ac:chgData name="Andrea Andaur" userId="c951bd3bc2a87a8c" providerId="LiveId" clId="{488A1E73-C229-4A1E-B0B5-02744F8316CF}" dt="2020-05-20T17:25:32.860" v="146" actId="478"/>
          <ac:spMkLst>
            <pc:docMk/>
            <pc:sldMk cId="3084220877" sldId="268"/>
            <ac:spMk id="18" creationId="{F676ACBD-5AF8-4CCC-BE56-E28BF29921E5}"/>
          </ac:spMkLst>
        </pc:spChg>
        <pc:spChg chg="add mod">
          <ac:chgData name="Andrea Andaur" userId="c951bd3bc2a87a8c" providerId="LiveId" clId="{488A1E73-C229-4A1E-B0B5-02744F8316CF}" dt="2020-05-20T17:27:03.052" v="190" actId="1076"/>
          <ac:spMkLst>
            <pc:docMk/>
            <pc:sldMk cId="3084220877" sldId="268"/>
            <ac:spMk id="19" creationId="{E08C51A5-6F89-4BD0-BA88-BCFC69D0B52E}"/>
          </ac:spMkLst>
        </pc:spChg>
        <pc:spChg chg="add del mod">
          <ac:chgData name="Andrea Andaur" userId="c951bd3bc2a87a8c" providerId="LiveId" clId="{488A1E73-C229-4A1E-B0B5-02744F8316CF}" dt="2020-05-20T17:42:55.814" v="282" actId="21"/>
          <ac:spMkLst>
            <pc:docMk/>
            <pc:sldMk cId="3084220877" sldId="268"/>
            <ac:spMk id="20" creationId="{F786BD80-4193-4D44-9489-4AD1CD0C9E83}"/>
          </ac:spMkLst>
        </pc:spChg>
        <pc:spChg chg="add mod">
          <ac:chgData name="Andrea Andaur" userId="c951bd3bc2a87a8c" providerId="LiveId" clId="{488A1E73-C229-4A1E-B0B5-02744F8316CF}" dt="2020-05-20T17:27:15.798" v="192" actId="1076"/>
          <ac:spMkLst>
            <pc:docMk/>
            <pc:sldMk cId="3084220877" sldId="268"/>
            <ac:spMk id="21" creationId="{C00C760E-376E-4371-92E3-5883E71CA867}"/>
          </ac:spMkLst>
        </pc:spChg>
        <pc:spChg chg="add del mod">
          <ac:chgData name="Andrea Andaur" userId="c951bd3bc2a87a8c" providerId="LiveId" clId="{488A1E73-C229-4A1E-B0B5-02744F8316CF}" dt="2020-05-20T17:37:56.507" v="212" actId="478"/>
          <ac:spMkLst>
            <pc:docMk/>
            <pc:sldMk cId="3084220877" sldId="268"/>
            <ac:spMk id="22" creationId="{78FBB52A-0831-42BE-83EA-C6147D3443E0}"/>
          </ac:spMkLst>
        </pc:spChg>
        <pc:spChg chg="add mod">
          <ac:chgData name="Andrea Andaur" userId="c951bd3bc2a87a8c" providerId="LiveId" clId="{488A1E73-C229-4A1E-B0B5-02744F8316CF}" dt="2020-05-20T17:44:10.400" v="304" actId="1076"/>
          <ac:spMkLst>
            <pc:docMk/>
            <pc:sldMk cId="3084220877" sldId="268"/>
            <ac:spMk id="23" creationId="{6EDDEAAB-EE86-4DCB-A4DE-490829FC408A}"/>
          </ac:spMkLst>
        </pc:spChg>
        <pc:spChg chg="add mod">
          <ac:chgData name="Andrea Andaur" userId="c951bd3bc2a87a8c" providerId="LiveId" clId="{488A1E73-C229-4A1E-B0B5-02744F8316CF}" dt="2020-05-20T17:27:26.274" v="195" actId="1076"/>
          <ac:spMkLst>
            <pc:docMk/>
            <pc:sldMk cId="3084220877" sldId="268"/>
            <ac:spMk id="24" creationId="{C0A38941-F989-4D7A-8BFD-5B0B2EB57FB9}"/>
          </ac:spMkLst>
        </pc:spChg>
        <pc:spChg chg="add del mod">
          <ac:chgData name="Andrea Andaur" userId="c951bd3bc2a87a8c" providerId="LiveId" clId="{488A1E73-C229-4A1E-B0B5-02744F8316CF}" dt="2020-05-20T17:39:37.828" v="218" actId="478"/>
          <ac:spMkLst>
            <pc:docMk/>
            <pc:sldMk cId="3084220877" sldId="268"/>
            <ac:spMk id="25" creationId="{906D8BDB-D5DC-4F0B-B0FD-8DF3D2FC5AC1}"/>
          </ac:spMkLst>
        </pc:spChg>
        <pc:spChg chg="add mod">
          <ac:chgData name="Andrea Andaur" userId="c951bd3bc2a87a8c" providerId="LiveId" clId="{488A1E73-C229-4A1E-B0B5-02744F8316CF}" dt="2020-05-20T17:27:34.287" v="197" actId="1076"/>
          <ac:spMkLst>
            <pc:docMk/>
            <pc:sldMk cId="3084220877" sldId="268"/>
            <ac:spMk id="26" creationId="{1A2967F7-3ACE-49B6-9F4D-6D6FA9FB9E92}"/>
          </ac:spMkLst>
        </pc:spChg>
        <pc:spChg chg="add del mod">
          <ac:chgData name="Andrea Andaur" userId="c951bd3bc2a87a8c" providerId="LiveId" clId="{488A1E73-C229-4A1E-B0B5-02744F8316CF}" dt="2020-05-20T17:37:47.180" v="209" actId="478"/>
          <ac:spMkLst>
            <pc:docMk/>
            <pc:sldMk cId="3084220877" sldId="268"/>
            <ac:spMk id="27" creationId="{E541612B-4654-4457-82E1-F0BF76511E18}"/>
          </ac:spMkLst>
        </pc:spChg>
        <pc:spChg chg="add mod">
          <ac:chgData name="Andrea Andaur" userId="c951bd3bc2a87a8c" providerId="LiveId" clId="{488A1E73-C229-4A1E-B0B5-02744F8316CF}" dt="2020-05-20T17:27:43.065" v="199" actId="1076"/>
          <ac:spMkLst>
            <pc:docMk/>
            <pc:sldMk cId="3084220877" sldId="268"/>
            <ac:spMk id="28" creationId="{7B09D657-2639-4D59-AAF9-02DC6DCD0990}"/>
          </ac:spMkLst>
        </pc:spChg>
        <pc:picChg chg="del">
          <ac:chgData name="Andrea Andaur" userId="c951bd3bc2a87a8c" providerId="LiveId" clId="{488A1E73-C229-4A1E-B0B5-02744F8316CF}" dt="2020-05-20T17:13:44.226" v="39" actId="478"/>
          <ac:picMkLst>
            <pc:docMk/>
            <pc:sldMk cId="3084220877" sldId="268"/>
            <ac:picMk id="6" creationId="{D495EFD5-9063-46C7-AAC5-18FBF1E7F931}"/>
          </ac:picMkLst>
        </pc:picChg>
        <pc:picChg chg="mod">
          <ac:chgData name="Andrea Andaur" userId="c951bd3bc2a87a8c" providerId="LiveId" clId="{488A1E73-C229-4A1E-B0B5-02744F8316CF}" dt="2020-05-20T17:27:45.910" v="200" actId="1076"/>
          <ac:picMkLst>
            <pc:docMk/>
            <pc:sldMk cId="3084220877" sldId="268"/>
            <ac:picMk id="8" creationId="{E848F361-9480-4A3D-B331-7F3FF1118AAE}"/>
          </ac:picMkLst>
        </pc:picChg>
        <pc:picChg chg="add mod">
          <ac:chgData name="Andrea Andaur" userId="c951bd3bc2a87a8c" providerId="LiveId" clId="{488A1E73-C229-4A1E-B0B5-02744F8316CF}" dt="2020-05-22T23:18:00.185" v="2244" actId="167"/>
          <ac:picMkLst>
            <pc:docMk/>
            <pc:sldMk cId="3084220877" sldId="268"/>
            <ac:picMk id="22" creationId="{45BEDD41-E956-4EA7-BFD4-88793EF3DD3A}"/>
          </ac:picMkLst>
        </pc:picChg>
        <pc:picChg chg="add del mod">
          <ac:chgData name="Andrea Andaur" userId="c951bd3bc2a87a8c" providerId="LiveId" clId="{488A1E73-C229-4A1E-B0B5-02744F8316CF}" dt="2020-05-22T22:55:54.824" v="2155" actId="478"/>
          <ac:picMkLst>
            <pc:docMk/>
            <pc:sldMk cId="3084220877" sldId="268"/>
            <ac:picMk id="30" creationId="{3024E26B-4AFB-461D-8A9B-02FD87633473}"/>
          </ac:picMkLst>
        </pc:picChg>
        <pc:picChg chg="add del mod">
          <ac:chgData name="Andrea Andaur" userId="c951bd3bc2a87a8c" providerId="LiveId" clId="{488A1E73-C229-4A1E-B0B5-02744F8316CF}" dt="2020-05-22T22:56:26.922" v="2170" actId="478"/>
          <ac:picMkLst>
            <pc:docMk/>
            <pc:sldMk cId="3084220877" sldId="268"/>
            <ac:picMk id="32" creationId="{AF403427-C684-4B47-8F54-E6FC35F2F3D8}"/>
          </ac:picMkLst>
        </pc:picChg>
        <pc:picChg chg="add del mod">
          <ac:chgData name="Andrea Andaur" userId="c951bd3bc2a87a8c" providerId="LiveId" clId="{488A1E73-C229-4A1E-B0B5-02744F8316CF}" dt="2020-05-22T22:56:09.045" v="2160" actId="478"/>
          <ac:picMkLst>
            <pc:docMk/>
            <pc:sldMk cId="3084220877" sldId="268"/>
            <ac:picMk id="34" creationId="{9CCCAADB-F0C3-414D-A4B8-7B218F7A864A}"/>
          </ac:picMkLst>
        </pc:picChg>
        <pc:picChg chg="del">
          <ac:chgData name="Andrea Andaur" userId="c951bd3bc2a87a8c" providerId="LiveId" clId="{488A1E73-C229-4A1E-B0B5-02744F8316CF}" dt="2020-05-20T18:52:21.858" v="1217" actId="478"/>
          <ac:picMkLst>
            <pc:docMk/>
            <pc:sldMk cId="3084220877" sldId="268"/>
            <ac:picMk id="35" creationId="{120554EE-53D1-47F2-92D1-D765BC0D99D1}"/>
          </ac:picMkLst>
        </pc:picChg>
        <pc:picChg chg="mod">
          <ac:chgData name="Andrea Andaur" userId="c951bd3bc2a87a8c" providerId="LiveId" clId="{488A1E73-C229-4A1E-B0B5-02744F8316CF}" dt="2020-05-20T18:52:52.296" v="1218" actId="1076"/>
          <ac:picMkLst>
            <pc:docMk/>
            <pc:sldMk cId="3084220877" sldId="268"/>
            <ac:picMk id="36" creationId="{9DC766E2-1FD6-41A3-86ED-4D7626E55023}"/>
          </ac:picMkLst>
        </pc:picChg>
        <pc:picChg chg="mod">
          <ac:chgData name="Andrea Andaur" userId="c951bd3bc2a87a8c" providerId="LiveId" clId="{488A1E73-C229-4A1E-B0B5-02744F8316CF}" dt="2020-05-20T18:58:27.578" v="1353" actId="1076"/>
          <ac:picMkLst>
            <pc:docMk/>
            <pc:sldMk cId="3084220877" sldId="268"/>
            <ac:picMk id="37" creationId="{B3CABEAD-55D7-4092-BE6D-3E10749FC4E5}"/>
          </ac:picMkLst>
        </pc:picChg>
      </pc:sldChg>
      <pc:sldChg chg="del">
        <pc:chgData name="Andrea Andaur" userId="c951bd3bc2a87a8c" providerId="LiveId" clId="{488A1E73-C229-4A1E-B0B5-02744F8316CF}" dt="2020-05-20T17:41:20.244" v="227" actId="47"/>
        <pc:sldMkLst>
          <pc:docMk/>
          <pc:sldMk cId="2956996125" sldId="269"/>
        </pc:sldMkLst>
      </pc:sldChg>
      <pc:sldChg chg="del">
        <pc:chgData name="Andrea Andaur" userId="c951bd3bc2a87a8c" providerId="LiveId" clId="{488A1E73-C229-4A1E-B0B5-02744F8316CF}" dt="2020-05-20T17:41:20.765" v="229" actId="47"/>
        <pc:sldMkLst>
          <pc:docMk/>
          <pc:sldMk cId="854042911" sldId="270"/>
        </pc:sldMkLst>
      </pc:sldChg>
      <pc:sldChg chg="del">
        <pc:chgData name="Andrea Andaur" userId="c951bd3bc2a87a8c" providerId="LiveId" clId="{488A1E73-C229-4A1E-B0B5-02744F8316CF}" dt="2020-05-20T17:41:20.485" v="228" actId="47"/>
        <pc:sldMkLst>
          <pc:docMk/>
          <pc:sldMk cId="3091135634" sldId="271"/>
        </pc:sldMkLst>
      </pc:sldChg>
      <pc:sldChg chg="addSp delSp modSp add del mod delAnim">
        <pc:chgData name="Andrea Andaur" userId="c951bd3bc2a87a8c" providerId="LiveId" clId="{488A1E73-C229-4A1E-B0B5-02744F8316CF}" dt="2020-05-20T19:00:21.366" v="1366" actId="47"/>
        <pc:sldMkLst>
          <pc:docMk/>
          <pc:sldMk cId="1516025872" sldId="272"/>
        </pc:sldMkLst>
        <pc:spChg chg="del">
          <ac:chgData name="Andrea Andaur" userId="c951bd3bc2a87a8c" providerId="LiveId" clId="{488A1E73-C229-4A1E-B0B5-02744F8316CF}" dt="2020-05-20T17:41:07.559" v="224" actId="478"/>
          <ac:spMkLst>
            <pc:docMk/>
            <pc:sldMk cId="1516025872" sldId="272"/>
            <ac:spMk id="2" creationId="{DF0D4B67-0DBB-45E0-8AB2-64FA613B5DA9}"/>
          </ac:spMkLst>
        </pc:spChg>
        <pc:spChg chg="add mod">
          <ac:chgData name="Andrea Andaur" userId="c951bd3bc2a87a8c" providerId="LiveId" clId="{488A1E73-C229-4A1E-B0B5-02744F8316CF}" dt="2020-05-20T17:42:41.056" v="280" actId="1076"/>
          <ac:spMkLst>
            <pc:docMk/>
            <pc:sldMk cId="1516025872" sldId="272"/>
            <ac:spMk id="6" creationId="{ABE95086-92CD-485C-8F32-CBFD04860197}"/>
          </ac:spMkLst>
        </pc:spChg>
        <pc:picChg chg="del">
          <ac:chgData name="Andrea Andaur" userId="c951bd3bc2a87a8c" providerId="LiveId" clId="{488A1E73-C229-4A1E-B0B5-02744F8316CF}" dt="2020-05-20T17:41:05.471" v="223" actId="478"/>
          <ac:picMkLst>
            <pc:docMk/>
            <pc:sldMk cId="1516025872" sldId="272"/>
            <ac:picMk id="3" creationId="{FE891AED-13BE-42BC-A337-937A86779EEE}"/>
          </ac:picMkLst>
        </pc:picChg>
      </pc:sldChg>
      <pc:sldChg chg="add del">
        <pc:chgData name="Andrea Andaur" userId="c951bd3bc2a87a8c" providerId="LiveId" clId="{488A1E73-C229-4A1E-B0B5-02744F8316CF}" dt="2020-05-20T18:10:10.706" v="499" actId="47"/>
        <pc:sldMkLst>
          <pc:docMk/>
          <pc:sldMk cId="412556935" sldId="274"/>
        </pc:sldMkLst>
      </pc:sldChg>
      <pc:sldChg chg="del">
        <pc:chgData name="Andrea Andaur" userId="c951bd3bc2a87a8c" providerId="LiveId" clId="{488A1E73-C229-4A1E-B0B5-02744F8316CF}" dt="2020-05-20T17:41:17.064" v="226" actId="47"/>
        <pc:sldMkLst>
          <pc:docMk/>
          <pc:sldMk cId="341575771" sldId="277"/>
        </pc:sldMkLst>
      </pc:sldChg>
      <pc:sldChg chg="del">
        <pc:chgData name="Andrea Andaur" userId="c951bd3bc2a87a8c" providerId="LiveId" clId="{488A1E73-C229-4A1E-B0B5-02744F8316CF}" dt="2020-05-20T17:41:16.716" v="225" actId="47"/>
        <pc:sldMkLst>
          <pc:docMk/>
          <pc:sldMk cId="840955097" sldId="278"/>
        </pc:sldMkLst>
      </pc:sldChg>
      <pc:sldChg chg="del">
        <pc:chgData name="Andrea Andaur" userId="c951bd3bc2a87a8c" providerId="LiveId" clId="{488A1E73-C229-4A1E-B0B5-02744F8316CF}" dt="2020-05-20T18:10:13.667" v="500" actId="47"/>
        <pc:sldMkLst>
          <pc:docMk/>
          <pc:sldMk cId="2280065584" sldId="279"/>
        </pc:sldMkLst>
      </pc:sldChg>
      <pc:sldChg chg="addSp delSp modSp mod delAnim">
        <pc:chgData name="Andrea Andaur" userId="c951bd3bc2a87a8c" providerId="LiveId" clId="{488A1E73-C229-4A1E-B0B5-02744F8316CF}" dt="2020-05-22T23:03:50.035" v="2242" actId="478"/>
        <pc:sldMkLst>
          <pc:docMk/>
          <pc:sldMk cId="3569868413" sldId="303"/>
        </pc:sldMkLst>
        <pc:picChg chg="del">
          <ac:chgData name="Andrea Andaur" userId="c951bd3bc2a87a8c" providerId="LiveId" clId="{488A1E73-C229-4A1E-B0B5-02744F8316CF}" dt="2020-05-20T18:40:36.027" v="989" actId="478"/>
          <ac:picMkLst>
            <pc:docMk/>
            <pc:sldMk cId="3569868413" sldId="303"/>
            <ac:picMk id="3" creationId="{B41449EA-B3B2-4E8D-A01F-F0DFC9F6F7E2}"/>
          </ac:picMkLst>
        </pc:picChg>
        <pc:picChg chg="add del mod">
          <ac:chgData name="Andrea Andaur" userId="c951bd3bc2a87a8c" providerId="LiveId" clId="{488A1E73-C229-4A1E-B0B5-02744F8316CF}" dt="2020-05-22T23:03:50.035" v="2242" actId="478"/>
          <ac:picMkLst>
            <pc:docMk/>
            <pc:sldMk cId="3569868413" sldId="303"/>
            <ac:picMk id="7" creationId="{4B2B0D29-D3FC-405A-B6C5-EBABC8C69186}"/>
          </ac:picMkLst>
        </pc:picChg>
      </pc:sldChg>
      <pc:sldChg chg="addSp delSp modSp mod delAnim">
        <pc:chgData name="Andrea Andaur" userId="c951bd3bc2a87a8c" providerId="LiveId" clId="{488A1E73-C229-4A1E-B0B5-02744F8316CF}" dt="2020-05-22T23:03:33.485" v="2239"/>
        <pc:sldMkLst>
          <pc:docMk/>
          <pc:sldMk cId="1249981040" sldId="304"/>
        </pc:sldMkLst>
        <pc:picChg chg="add mod">
          <ac:chgData name="Andrea Andaur" userId="c951bd3bc2a87a8c" providerId="LiveId" clId="{488A1E73-C229-4A1E-B0B5-02744F8316CF}" dt="2020-05-22T23:03:26.221" v="2237" actId="167"/>
          <ac:picMkLst>
            <pc:docMk/>
            <pc:sldMk cId="1249981040" sldId="304"/>
            <ac:picMk id="4" creationId="{4B2B0D29-D3FC-405A-B6C5-EBABC8C69186}"/>
          </ac:picMkLst>
        </pc:picChg>
        <pc:picChg chg="del">
          <ac:chgData name="Andrea Andaur" userId="c951bd3bc2a87a8c" providerId="LiveId" clId="{488A1E73-C229-4A1E-B0B5-02744F8316CF}" dt="2020-05-20T18:40:40.860" v="990" actId="478"/>
          <ac:picMkLst>
            <pc:docMk/>
            <pc:sldMk cId="1249981040" sldId="304"/>
            <ac:picMk id="4" creationId="{EC5F53B9-5C7D-460D-9A29-9256C0C1514A}"/>
          </ac:picMkLst>
        </pc:picChg>
        <pc:picChg chg="mod">
          <ac:chgData name="Andrea Andaur" userId="c951bd3bc2a87a8c" providerId="LiveId" clId="{488A1E73-C229-4A1E-B0B5-02744F8316CF}" dt="2020-05-22T23:03:33.485" v="2239"/>
          <ac:picMkLst>
            <pc:docMk/>
            <pc:sldMk cId="1249981040" sldId="304"/>
            <ac:picMk id="2050" creationId="{2D7CF07E-D437-491B-B09E-FEBC79FABA8C}"/>
          </ac:picMkLst>
        </pc:picChg>
      </pc:sldChg>
      <pc:sldChg chg="del">
        <pc:chgData name="Andrea Andaur" userId="c951bd3bc2a87a8c" providerId="LiveId" clId="{488A1E73-C229-4A1E-B0B5-02744F8316CF}" dt="2020-05-20T18:24:34.793" v="676" actId="47"/>
        <pc:sldMkLst>
          <pc:docMk/>
          <pc:sldMk cId="2332585064" sldId="305"/>
        </pc:sldMkLst>
      </pc:sldChg>
      <pc:sldChg chg="delSp mod delAnim">
        <pc:chgData name="Andrea Andaur" userId="c951bd3bc2a87a8c" providerId="LiveId" clId="{488A1E73-C229-4A1E-B0B5-02744F8316CF}" dt="2020-05-20T18:40:46.583" v="991" actId="478"/>
        <pc:sldMkLst>
          <pc:docMk/>
          <pc:sldMk cId="2331928954" sldId="306"/>
        </pc:sldMkLst>
        <pc:picChg chg="del">
          <ac:chgData name="Andrea Andaur" userId="c951bd3bc2a87a8c" providerId="LiveId" clId="{488A1E73-C229-4A1E-B0B5-02744F8316CF}" dt="2020-05-20T18:40:46.583" v="991" actId="478"/>
          <ac:picMkLst>
            <pc:docMk/>
            <pc:sldMk cId="2331928954" sldId="306"/>
            <ac:picMk id="7" creationId="{47F091D7-8E8D-4210-95D6-6E0776007E8B}"/>
          </ac:picMkLst>
        </pc:picChg>
      </pc:sldChg>
      <pc:sldChg chg="del">
        <pc:chgData name="Andrea Andaur" userId="c951bd3bc2a87a8c" providerId="LiveId" clId="{488A1E73-C229-4A1E-B0B5-02744F8316CF}" dt="2020-05-20T18:27:43.876" v="752" actId="47"/>
        <pc:sldMkLst>
          <pc:docMk/>
          <pc:sldMk cId="734024027" sldId="307"/>
        </pc:sldMkLst>
      </pc:sldChg>
      <pc:sldChg chg="delSp mod delAnim">
        <pc:chgData name="Andrea Andaur" userId="c951bd3bc2a87a8c" providerId="LiveId" clId="{488A1E73-C229-4A1E-B0B5-02744F8316CF}" dt="2020-05-20T18:40:51.536" v="992" actId="478"/>
        <pc:sldMkLst>
          <pc:docMk/>
          <pc:sldMk cId="3957670616" sldId="308"/>
        </pc:sldMkLst>
        <pc:picChg chg="del">
          <ac:chgData name="Andrea Andaur" userId="c951bd3bc2a87a8c" providerId="LiveId" clId="{488A1E73-C229-4A1E-B0B5-02744F8316CF}" dt="2020-05-20T18:40:51.536" v="992" actId="478"/>
          <ac:picMkLst>
            <pc:docMk/>
            <pc:sldMk cId="3957670616" sldId="308"/>
            <ac:picMk id="7" creationId="{47F091D7-8E8D-4210-95D6-6E0776007E8B}"/>
          </ac:picMkLst>
        </pc:picChg>
      </pc:sldChg>
      <pc:sldChg chg="del">
        <pc:chgData name="Andrea Andaur" userId="c951bd3bc2a87a8c" providerId="LiveId" clId="{488A1E73-C229-4A1E-B0B5-02744F8316CF}" dt="2020-05-20T18:29:16.408" v="794" actId="47"/>
        <pc:sldMkLst>
          <pc:docMk/>
          <pc:sldMk cId="1465551034" sldId="309"/>
        </pc:sldMkLst>
      </pc:sldChg>
      <pc:sldChg chg="delSp mod delAnim">
        <pc:chgData name="Andrea Andaur" userId="c951bd3bc2a87a8c" providerId="LiveId" clId="{488A1E73-C229-4A1E-B0B5-02744F8316CF}" dt="2020-05-20T18:40:54.376" v="993" actId="478"/>
        <pc:sldMkLst>
          <pc:docMk/>
          <pc:sldMk cId="2209911821" sldId="310"/>
        </pc:sldMkLst>
        <pc:picChg chg="del">
          <ac:chgData name="Andrea Andaur" userId="c951bd3bc2a87a8c" providerId="LiveId" clId="{488A1E73-C229-4A1E-B0B5-02744F8316CF}" dt="2020-05-20T18:40:54.376" v="993" actId="478"/>
          <ac:picMkLst>
            <pc:docMk/>
            <pc:sldMk cId="2209911821" sldId="310"/>
            <ac:picMk id="7" creationId="{47F091D7-8E8D-4210-95D6-6E0776007E8B}"/>
          </ac:picMkLst>
        </pc:picChg>
      </pc:sldChg>
      <pc:sldChg chg="del">
        <pc:chgData name="Andrea Andaur" userId="c951bd3bc2a87a8c" providerId="LiveId" clId="{488A1E73-C229-4A1E-B0B5-02744F8316CF}" dt="2020-05-20T18:31:30.153" v="831" actId="47"/>
        <pc:sldMkLst>
          <pc:docMk/>
          <pc:sldMk cId="747387283" sldId="311"/>
        </pc:sldMkLst>
      </pc:sldChg>
      <pc:sldChg chg="del">
        <pc:chgData name="Andrea Andaur" userId="c951bd3bc2a87a8c" providerId="LiveId" clId="{488A1E73-C229-4A1E-B0B5-02744F8316CF}" dt="2020-05-20T18:40:58.817" v="994" actId="47"/>
        <pc:sldMkLst>
          <pc:docMk/>
          <pc:sldMk cId="3770272901" sldId="312"/>
        </pc:sldMkLst>
      </pc:sldChg>
      <pc:sldChg chg="del">
        <pc:chgData name="Andrea Andaur" userId="c951bd3bc2a87a8c" providerId="LiveId" clId="{488A1E73-C229-4A1E-B0B5-02744F8316CF}" dt="2020-05-20T18:32:58.402" v="863" actId="47"/>
        <pc:sldMkLst>
          <pc:docMk/>
          <pc:sldMk cId="3597345577" sldId="313"/>
        </pc:sldMkLst>
      </pc:sldChg>
      <pc:sldChg chg="delSp mod delAnim">
        <pc:chgData name="Andrea Andaur" userId="c951bd3bc2a87a8c" providerId="LiveId" clId="{488A1E73-C229-4A1E-B0B5-02744F8316CF}" dt="2020-05-20T18:40:17.994" v="985" actId="478"/>
        <pc:sldMkLst>
          <pc:docMk/>
          <pc:sldMk cId="2625892018" sldId="314"/>
        </pc:sldMkLst>
        <pc:picChg chg="del">
          <ac:chgData name="Andrea Andaur" userId="c951bd3bc2a87a8c" providerId="LiveId" clId="{488A1E73-C229-4A1E-B0B5-02744F8316CF}" dt="2020-05-20T18:40:17.994" v="985" actId="478"/>
          <ac:picMkLst>
            <pc:docMk/>
            <pc:sldMk cId="2625892018" sldId="314"/>
            <ac:picMk id="7" creationId="{47F091D7-8E8D-4210-95D6-6E0776007E8B}"/>
          </ac:picMkLst>
        </pc:picChg>
      </pc:sldChg>
      <pc:sldChg chg="del">
        <pc:chgData name="Andrea Andaur" userId="c951bd3bc2a87a8c" providerId="LiveId" clId="{488A1E73-C229-4A1E-B0B5-02744F8316CF}" dt="2020-05-20T18:36:07.646" v="950" actId="47"/>
        <pc:sldMkLst>
          <pc:docMk/>
          <pc:sldMk cId="4126690775" sldId="315"/>
        </pc:sldMkLst>
      </pc:sldChg>
      <pc:sldChg chg="delSp mod delAnim">
        <pc:chgData name="Andrea Andaur" userId="c951bd3bc2a87a8c" providerId="LiveId" clId="{488A1E73-C229-4A1E-B0B5-02744F8316CF}" dt="2020-05-20T18:40:14.132" v="984" actId="478"/>
        <pc:sldMkLst>
          <pc:docMk/>
          <pc:sldMk cId="228839643" sldId="316"/>
        </pc:sldMkLst>
        <pc:picChg chg="del">
          <ac:chgData name="Andrea Andaur" userId="c951bd3bc2a87a8c" providerId="LiveId" clId="{488A1E73-C229-4A1E-B0B5-02744F8316CF}" dt="2020-05-20T18:40:14.132" v="984" actId="478"/>
          <ac:picMkLst>
            <pc:docMk/>
            <pc:sldMk cId="228839643" sldId="316"/>
            <ac:picMk id="7" creationId="{47F091D7-8E8D-4210-95D6-6E0776007E8B}"/>
          </ac:picMkLst>
        </pc:picChg>
      </pc:sldChg>
      <pc:sldChg chg="del">
        <pc:chgData name="Andrea Andaur" userId="c951bd3bc2a87a8c" providerId="LiveId" clId="{488A1E73-C229-4A1E-B0B5-02744F8316CF}" dt="2020-05-20T18:39:54.966" v="983" actId="47"/>
        <pc:sldMkLst>
          <pc:docMk/>
          <pc:sldMk cId="380850520" sldId="317"/>
        </pc:sldMkLst>
      </pc:sldChg>
      <pc:sldChg chg="delSp mod delAnim">
        <pc:chgData name="Andrea Andaur" userId="c951bd3bc2a87a8c" providerId="LiveId" clId="{488A1E73-C229-4A1E-B0B5-02744F8316CF}" dt="2020-05-20T18:40:21.046" v="986" actId="478"/>
        <pc:sldMkLst>
          <pc:docMk/>
          <pc:sldMk cId="4089356584" sldId="318"/>
        </pc:sldMkLst>
        <pc:picChg chg="del">
          <ac:chgData name="Andrea Andaur" userId="c951bd3bc2a87a8c" providerId="LiveId" clId="{488A1E73-C229-4A1E-B0B5-02744F8316CF}" dt="2020-05-20T18:40:21.046" v="986" actId="478"/>
          <ac:picMkLst>
            <pc:docMk/>
            <pc:sldMk cId="4089356584" sldId="318"/>
            <ac:picMk id="7" creationId="{47F091D7-8E8D-4210-95D6-6E0776007E8B}"/>
          </ac:picMkLst>
        </pc:picChg>
      </pc:sldChg>
      <pc:sldChg chg="addSp delSp modSp mod">
        <pc:chgData name="Andrea Andaur" userId="c951bd3bc2a87a8c" providerId="LiveId" clId="{488A1E73-C229-4A1E-B0B5-02744F8316CF}" dt="2020-05-23T00:45:05.902" v="2270" actId="1076"/>
        <pc:sldMkLst>
          <pc:docMk/>
          <pc:sldMk cId="1940620828" sldId="322"/>
        </pc:sldMkLst>
        <pc:spChg chg="mod">
          <ac:chgData name="Andrea Andaur" userId="c951bd3bc2a87a8c" providerId="LiveId" clId="{488A1E73-C229-4A1E-B0B5-02744F8316CF}" dt="2020-05-20T18:48:48.479" v="1199" actId="1076"/>
          <ac:spMkLst>
            <pc:docMk/>
            <pc:sldMk cId="1940620828" sldId="322"/>
            <ac:spMk id="13" creationId="{103332BF-952F-4D1B-AB1E-AF60373E9F37}"/>
          </ac:spMkLst>
        </pc:spChg>
        <pc:picChg chg="mod">
          <ac:chgData name="Andrea Andaur" userId="c951bd3bc2a87a8c" providerId="LiveId" clId="{488A1E73-C229-4A1E-B0B5-02744F8316CF}" dt="2020-05-23T00:44:31.982" v="2266" actId="1076"/>
          <ac:picMkLst>
            <pc:docMk/>
            <pc:sldMk cId="1940620828" sldId="322"/>
            <ac:picMk id="12" creationId="{EEAFFA18-BE98-4B7D-B769-F3C35C68ECBD}"/>
          </ac:picMkLst>
        </pc:picChg>
        <pc:picChg chg="add del mod">
          <ac:chgData name="Andrea Andaur" userId="c951bd3bc2a87a8c" providerId="LiveId" clId="{488A1E73-C229-4A1E-B0B5-02744F8316CF}" dt="2020-05-23T00:44:37.464" v="2268" actId="478"/>
          <ac:picMkLst>
            <pc:docMk/>
            <pc:sldMk cId="1940620828" sldId="322"/>
            <ac:picMk id="14" creationId="{121A0826-5760-46FD-BB68-63372C4B780E}"/>
          </ac:picMkLst>
        </pc:picChg>
        <pc:picChg chg="add del mod">
          <ac:chgData name="Andrea Andaur" userId="c951bd3bc2a87a8c" providerId="LiveId" clId="{488A1E73-C229-4A1E-B0B5-02744F8316CF}" dt="2020-05-23T00:38:35.737" v="2256" actId="478"/>
          <ac:picMkLst>
            <pc:docMk/>
            <pc:sldMk cId="1940620828" sldId="322"/>
            <ac:picMk id="14" creationId="{1D90E8B1-4B4F-4754-96F3-39975C650FBB}"/>
          </ac:picMkLst>
        </pc:picChg>
        <pc:picChg chg="add mod">
          <ac:chgData name="Andrea Andaur" userId="c951bd3bc2a87a8c" providerId="LiveId" clId="{488A1E73-C229-4A1E-B0B5-02744F8316CF}" dt="2020-05-23T00:44:29.655" v="2265" actId="1076"/>
          <ac:picMkLst>
            <pc:docMk/>
            <pc:sldMk cId="1940620828" sldId="322"/>
            <ac:picMk id="15" creationId="{121A0826-5760-46FD-BB68-63372C4B780E}"/>
          </ac:picMkLst>
        </pc:picChg>
        <pc:picChg chg="add del mod">
          <ac:chgData name="Andrea Andaur" userId="c951bd3bc2a87a8c" providerId="LiveId" clId="{488A1E73-C229-4A1E-B0B5-02744F8316CF}" dt="2020-05-23T00:38:49.343" v="2261" actId="478"/>
          <ac:picMkLst>
            <pc:docMk/>
            <pc:sldMk cId="1940620828" sldId="322"/>
            <ac:picMk id="16" creationId="{121A0826-5760-46FD-BB68-63372C4B780E}"/>
          </ac:picMkLst>
        </pc:picChg>
        <pc:picChg chg="add mod">
          <ac:chgData name="Andrea Andaur" userId="c951bd3bc2a87a8c" providerId="LiveId" clId="{488A1E73-C229-4A1E-B0B5-02744F8316CF}" dt="2020-05-23T00:45:05.902" v="2270" actId="1076"/>
          <ac:picMkLst>
            <pc:docMk/>
            <pc:sldMk cId="1940620828" sldId="322"/>
            <ac:picMk id="16" creationId="{595C9D21-7025-42B4-8E37-778A0BEAB737}"/>
          </ac:picMkLst>
        </pc:picChg>
      </pc:sldChg>
      <pc:sldChg chg="add del">
        <pc:chgData name="Andrea Andaur" userId="c951bd3bc2a87a8c" providerId="LiveId" clId="{488A1E73-C229-4A1E-B0B5-02744F8316CF}" dt="2020-05-20T17:42:05.292" v="260" actId="47"/>
        <pc:sldMkLst>
          <pc:docMk/>
          <pc:sldMk cId="1034281375" sldId="323"/>
        </pc:sldMkLst>
      </pc:sldChg>
      <pc:sldChg chg="add del">
        <pc:chgData name="Andrea Andaur" userId="c951bd3bc2a87a8c" providerId="LiveId" clId="{488A1E73-C229-4A1E-B0B5-02744F8316CF}" dt="2020-05-20T17:41:54.365" v="252"/>
        <pc:sldMkLst>
          <pc:docMk/>
          <pc:sldMk cId="2005742921" sldId="323"/>
        </pc:sldMkLst>
      </pc:sldChg>
      <pc:sldChg chg="addSp modSp add del mod">
        <pc:chgData name="Andrea Andaur" userId="c951bd3bc2a87a8c" providerId="LiveId" clId="{488A1E73-C229-4A1E-B0B5-02744F8316CF}" dt="2020-05-20T19:00:22.491" v="1367" actId="47"/>
        <pc:sldMkLst>
          <pc:docMk/>
          <pc:sldMk cId="2329460946" sldId="323"/>
        </pc:sldMkLst>
        <pc:spChg chg="add mod">
          <ac:chgData name="Andrea Andaur" userId="c951bd3bc2a87a8c" providerId="LiveId" clId="{488A1E73-C229-4A1E-B0B5-02744F8316CF}" dt="2020-05-20T17:43:32.881" v="294" actId="1076"/>
          <ac:spMkLst>
            <pc:docMk/>
            <pc:sldMk cId="2329460946" sldId="323"/>
            <ac:spMk id="4" creationId="{DAB7A841-CE46-4D57-BA57-82FDCC1C42C1}"/>
          </ac:spMkLst>
        </pc:spChg>
      </pc:sldChg>
      <pc:sldChg chg="add del">
        <pc:chgData name="Andrea Andaur" userId="c951bd3bc2a87a8c" providerId="LiveId" clId="{488A1E73-C229-4A1E-B0B5-02744F8316CF}" dt="2020-05-20T17:41:53.647" v="251"/>
        <pc:sldMkLst>
          <pc:docMk/>
          <pc:sldMk cId="742413407" sldId="324"/>
        </pc:sldMkLst>
      </pc:sldChg>
      <pc:sldChg chg="addSp modSp add del mod">
        <pc:chgData name="Andrea Andaur" userId="c951bd3bc2a87a8c" providerId="LiveId" clId="{488A1E73-C229-4A1E-B0B5-02744F8316CF}" dt="2020-05-20T19:00:22.985" v="1368" actId="47"/>
        <pc:sldMkLst>
          <pc:docMk/>
          <pc:sldMk cId="1266904235" sldId="324"/>
        </pc:sldMkLst>
        <pc:spChg chg="add mod">
          <ac:chgData name="Andrea Andaur" userId="c951bd3bc2a87a8c" providerId="LiveId" clId="{488A1E73-C229-4A1E-B0B5-02744F8316CF}" dt="2020-05-20T17:43:49.447" v="297" actId="1076"/>
          <ac:spMkLst>
            <pc:docMk/>
            <pc:sldMk cId="1266904235" sldId="324"/>
            <ac:spMk id="4" creationId="{5DAE69B2-0474-4243-A00A-712745EDE293}"/>
          </ac:spMkLst>
        </pc:spChg>
      </pc:sldChg>
      <pc:sldChg chg="add del">
        <pc:chgData name="Andrea Andaur" userId="c951bd3bc2a87a8c" providerId="LiveId" clId="{488A1E73-C229-4A1E-B0B5-02744F8316CF}" dt="2020-05-20T17:42:06.860" v="261" actId="47"/>
        <pc:sldMkLst>
          <pc:docMk/>
          <pc:sldMk cId="4006381837" sldId="324"/>
        </pc:sldMkLst>
      </pc:sldChg>
      <pc:sldChg chg="addSp modSp add del mod">
        <pc:chgData name="Andrea Andaur" userId="c951bd3bc2a87a8c" providerId="LiveId" clId="{488A1E73-C229-4A1E-B0B5-02744F8316CF}" dt="2020-05-20T19:00:23.463" v="1369" actId="47"/>
        <pc:sldMkLst>
          <pc:docMk/>
          <pc:sldMk cId="553263339" sldId="325"/>
        </pc:sldMkLst>
        <pc:picChg chg="add mod">
          <ac:chgData name="Andrea Andaur" userId="c951bd3bc2a87a8c" providerId="LiveId" clId="{488A1E73-C229-4A1E-B0B5-02744F8316CF}" dt="2020-05-20T17:44:05.344" v="303" actId="1076"/>
          <ac:picMkLst>
            <pc:docMk/>
            <pc:sldMk cId="553263339" sldId="325"/>
            <ac:picMk id="4" creationId="{70352851-0079-4DD5-B871-2B18FC01F32D}"/>
          </ac:picMkLst>
        </pc:picChg>
      </pc:sldChg>
      <pc:sldChg chg="add del">
        <pc:chgData name="Andrea Andaur" userId="c951bd3bc2a87a8c" providerId="LiveId" clId="{488A1E73-C229-4A1E-B0B5-02744F8316CF}" dt="2020-05-20T17:42:01.322" v="257" actId="47"/>
        <pc:sldMkLst>
          <pc:docMk/>
          <pc:sldMk cId="1135373432" sldId="325"/>
        </pc:sldMkLst>
      </pc:sldChg>
      <pc:sldChg chg="add del">
        <pc:chgData name="Andrea Andaur" userId="c951bd3bc2a87a8c" providerId="LiveId" clId="{488A1E73-C229-4A1E-B0B5-02744F8316CF}" dt="2020-05-20T17:41:52.644" v="250"/>
        <pc:sldMkLst>
          <pc:docMk/>
          <pc:sldMk cId="1908244359" sldId="325"/>
        </pc:sldMkLst>
      </pc:sldChg>
      <pc:sldChg chg="addSp modSp add del mod">
        <pc:chgData name="Andrea Andaur" userId="c951bd3bc2a87a8c" providerId="LiveId" clId="{488A1E73-C229-4A1E-B0B5-02744F8316CF}" dt="2020-05-20T19:00:23.911" v="1370" actId="47"/>
        <pc:sldMkLst>
          <pc:docMk/>
          <pc:sldMk cId="2215953539" sldId="326"/>
        </pc:sldMkLst>
        <pc:spChg chg="add mod">
          <ac:chgData name="Andrea Andaur" userId="c951bd3bc2a87a8c" providerId="LiveId" clId="{488A1E73-C229-4A1E-B0B5-02744F8316CF}" dt="2020-05-20T17:44:25.986" v="308" actId="1076"/>
          <ac:spMkLst>
            <pc:docMk/>
            <pc:sldMk cId="2215953539" sldId="326"/>
            <ac:spMk id="4" creationId="{0B6EFE85-C7E1-4536-878B-011E37146691}"/>
          </ac:spMkLst>
        </pc:spChg>
      </pc:sldChg>
      <pc:sldChg chg="add del">
        <pc:chgData name="Andrea Andaur" userId="c951bd3bc2a87a8c" providerId="LiveId" clId="{488A1E73-C229-4A1E-B0B5-02744F8316CF}" dt="2020-05-20T17:41:51.598" v="249"/>
        <pc:sldMkLst>
          <pc:docMk/>
          <pc:sldMk cId="3494653959" sldId="326"/>
        </pc:sldMkLst>
      </pc:sldChg>
      <pc:sldChg chg="addSp modSp add del mod">
        <pc:chgData name="Andrea Andaur" userId="c951bd3bc2a87a8c" providerId="LiveId" clId="{488A1E73-C229-4A1E-B0B5-02744F8316CF}" dt="2020-05-20T19:00:24.349" v="1371" actId="47"/>
        <pc:sldMkLst>
          <pc:docMk/>
          <pc:sldMk cId="1085565735" sldId="327"/>
        </pc:sldMkLst>
        <pc:spChg chg="add mod">
          <ac:chgData name="Andrea Andaur" userId="c951bd3bc2a87a8c" providerId="LiveId" clId="{488A1E73-C229-4A1E-B0B5-02744F8316CF}" dt="2020-05-20T17:45:19.495" v="312" actId="1076"/>
          <ac:spMkLst>
            <pc:docMk/>
            <pc:sldMk cId="1085565735" sldId="327"/>
            <ac:spMk id="4" creationId="{25ABAD5E-F2BA-4289-92BD-6023F1918E04}"/>
          </ac:spMkLst>
        </pc:spChg>
      </pc:sldChg>
      <pc:sldChg chg="add del">
        <pc:chgData name="Andrea Andaur" userId="c951bd3bc2a87a8c" providerId="LiveId" clId="{488A1E73-C229-4A1E-B0B5-02744F8316CF}" dt="2020-05-20T17:41:50.483" v="248"/>
        <pc:sldMkLst>
          <pc:docMk/>
          <pc:sldMk cId="1383399036" sldId="327"/>
        </pc:sldMkLst>
      </pc:sldChg>
      <pc:sldChg chg="addSp modSp add del mod">
        <pc:chgData name="Andrea Andaur" userId="c951bd3bc2a87a8c" providerId="LiveId" clId="{488A1E73-C229-4A1E-B0B5-02744F8316CF}" dt="2020-05-20T19:00:24.781" v="1372" actId="47"/>
        <pc:sldMkLst>
          <pc:docMk/>
          <pc:sldMk cId="2314606593" sldId="328"/>
        </pc:sldMkLst>
        <pc:picChg chg="add mod">
          <ac:chgData name="Andrea Andaur" userId="c951bd3bc2a87a8c" providerId="LiveId" clId="{488A1E73-C229-4A1E-B0B5-02744F8316CF}" dt="2020-05-20T17:48:45.050" v="317" actId="1076"/>
          <ac:picMkLst>
            <pc:docMk/>
            <pc:sldMk cId="2314606593" sldId="328"/>
            <ac:picMk id="4" creationId="{7932698E-DC48-4AD3-894C-2B078B10FBCE}"/>
          </ac:picMkLst>
        </pc:picChg>
      </pc:sldChg>
      <pc:sldChg chg="add del">
        <pc:chgData name="Andrea Andaur" userId="c951bd3bc2a87a8c" providerId="LiveId" clId="{488A1E73-C229-4A1E-B0B5-02744F8316CF}" dt="2020-05-20T17:41:48.265" v="247"/>
        <pc:sldMkLst>
          <pc:docMk/>
          <pc:sldMk cId="3248025570" sldId="328"/>
        </pc:sldMkLst>
      </pc:sldChg>
      <pc:sldChg chg="addSp modSp add del mod">
        <pc:chgData name="Andrea Andaur" userId="c951bd3bc2a87a8c" providerId="LiveId" clId="{488A1E73-C229-4A1E-B0B5-02744F8316CF}" dt="2020-05-20T19:00:25.234" v="1373" actId="47"/>
        <pc:sldMkLst>
          <pc:docMk/>
          <pc:sldMk cId="932907902" sldId="329"/>
        </pc:sldMkLst>
        <pc:spChg chg="add mod">
          <ac:chgData name="Andrea Andaur" userId="c951bd3bc2a87a8c" providerId="LiveId" clId="{488A1E73-C229-4A1E-B0B5-02744F8316CF}" dt="2020-05-20T17:49:15.895" v="320" actId="1076"/>
          <ac:spMkLst>
            <pc:docMk/>
            <pc:sldMk cId="932907902" sldId="329"/>
            <ac:spMk id="4" creationId="{3AAEA95B-4357-4B47-B781-9D190BF20386}"/>
          </ac:spMkLst>
        </pc:spChg>
      </pc:sldChg>
      <pc:sldChg chg="add del">
        <pc:chgData name="Andrea Andaur" userId="c951bd3bc2a87a8c" providerId="LiveId" clId="{488A1E73-C229-4A1E-B0B5-02744F8316CF}" dt="2020-05-20T17:41:47.895" v="246"/>
        <pc:sldMkLst>
          <pc:docMk/>
          <pc:sldMk cId="3935972844" sldId="329"/>
        </pc:sldMkLst>
      </pc:sldChg>
      <pc:sldChg chg="add del">
        <pc:chgData name="Andrea Andaur" userId="c951bd3bc2a87a8c" providerId="LiveId" clId="{488A1E73-C229-4A1E-B0B5-02744F8316CF}" dt="2020-05-20T17:41:47.510" v="245"/>
        <pc:sldMkLst>
          <pc:docMk/>
          <pc:sldMk cId="1673940564" sldId="330"/>
        </pc:sldMkLst>
      </pc:sldChg>
      <pc:sldChg chg="addSp modSp add del mod">
        <pc:chgData name="Andrea Andaur" userId="c951bd3bc2a87a8c" providerId="LiveId" clId="{488A1E73-C229-4A1E-B0B5-02744F8316CF}" dt="2020-05-20T19:00:25.697" v="1374" actId="47"/>
        <pc:sldMkLst>
          <pc:docMk/>
          <pc:sldMk cId="2049562493" sldId="330"/>
        </pc:sldMkLst>
        <pc:picChg chg="add mod">
          <ac:chgData name="Andrea Andaur" userId="c951bd3bc2a87a8c" providerId="LiveId" clId="{488A1E73-C229-4A1E-B0B5-02744F8316CF}" dt="2020-05-20T17:49:35.424" v="325" actId="1076"/>
          <ac:picMkLst>
            <pc:docMk/>
            <pc:sldMk cId="2049562493" sldId="330"/>
            <ac:picMk id="4" creationId="{5F52CC05-5A5C-44F0-BDE1-248C62D8CF83}"/>
          </ac:picMkLst>
        </pc:picChg>
      </pc:sldChg>
      <pc:sldChg chg="addSp delSp modSp add del mod">
        <pc:chgData name="Andrea Andaur" userId="c951bd3bc2a87a8c" providerId="LiveId" clId="{488A1E73-C229-4A1E-B0B5-02744F8316CF}" dt="2020-05-20T19:00:26.137" v="1375" actId="47"/>
        <pc:sldMkLst>
          <pc:docMk/>
          <pc:sldMk cId="141992133" sldId="331"/>
        </pc:sldMkLst>
        <pc:spChg chg="add mod">
          <ac:chgData name="Andrea Andaur" userId="c951bd3bc2a87a8c" providerId="LiveId" clId="{488A1E73-C229-4A1E-B0B5-02744F8316CF}" dt="2020-05-20T17:50:13.979" v="331" actId="1076"/>
          <ac:spMkLst>
            <pc:docMk/>
            <pc:sldMk cId="141992133" sldId="331"/>
            <ac:spMk id="4" creationId="{C414DEBB-7D74-4E04-AA95-A0DD1F461FD7}"/>
          </ac:spMkLst>
        </pc:spChg>
        <pc:picChg chg="add del">
          <ac:chgData name="Andrea Andaur" userId="c951bd3bc2a87a8c" providerId="LiveId" clId="{488A1E73-C229-4A1E-B0B5-02744F8316CF}" dt="2020-05-20T17:52:45.891" v="334" actId="478"/>
          <ac:picMkLst>
            <pc:docMk/>
            <pc:sldMk cId="141992133" sldId="331"/>
            <ac:picMk id="2" creationId="{1842F78F-B05E-40BA-BFD5-BE6F342100E5}"/>
          </ac:picMkLst>
        </pc:picChg>
      </pc:sldChg>
      <pc:sldChg chg="add del">
        <pc:chgData name="Andrea Andaur" userId="c951bd3bc2a87a8c" providerId="LiveId" clId="{488A1E73-C229-4A1E-B0B5-02744F8316CF}" dt="2020-05-20T17:41:47.178" v="244"/>
        <pc:sldMkLst>
          <pc:docMk/>
          <pc:sldMk cId="4226754320" sldId="331"/>
        </pc:sldMkLst>
      </pc:sldChg>
      <pc:sldChg chg="addSp delSp modSp add mod modAnim">
        <pc:chgData name="Andrea Andaur" userId="c951bd3bc2a87a8c" providerId="LiveId" clId="{488A1E73-C229-4A1E-B0B5-02744F8316CF}" dt="2020-05-22T23:01:10.805" v="2200" actId="1076"/>
        <pc:sldMkLst>
          <pc:docMk/>
          <pc:sldMk cId="3703542185" sldId="332"/>
        </pc:sldMkLst>
        <pc:spChg chg="del">
          <ac:chgData name="Andrea Andaur" userId="c951bd3bc2a87a8c" providerId="LiveId" clId="{488A1E73-C229-4A1E-B0B5-02744F8316CF}" dt="2020-05-20T17:52:50.807" v="335" actId="478"/>
          <ac:spMkLst>
            <pc:docMk/>
            <pc:sldMk cId="3703542185" sldId="332"/>
            <ac:spMk id="4" creationId="{C414DEBB-7D74-4E04-AA95-A0DD1F461FD7}"/>
          </ac:spMkLst>
        </pc:spChg>
        <pc:spChg chg="mod">
          <ac:chgData name="Andrea Andaur" userId="c951bd3bc2a87a8c" providerId="LiveId" clId="{488A1E73-C229-4A1E-B0B5-02744F8316CF}" dt="2020-05-22T23:01:10.805" v="2200" actId="1076"/>
          <ac:spMkLst>
            <pc:docMk/>
            <pc:sldMk cId="3703542185" sldId="332"/>
            <ac:spMk id="5" creationId="{00B305B7-F56B-43B7-8E11-79DC84399082}"/>
          </ac:spMkLst>
        </pc:spChg>
        <pc:picChg chg="mod">
          <ac:chgData name="Andrea Andaur" userId="c951bd3bc2a87a8c" providerId="LiveId" clId="{488A1E73-C229-4A1E-B0B5-02744F8316CF}" dt="2020-05-20T17:54:53.864" v="347" actId="1076"/>
          <ac:picMkLst>
            <pc:docMk/>
            <pc:sldMk cId="3703542185" sldId="332"/>
            <ac:picMk id="2" creationId="{1842F78F-B05E-40BA-BFD5-BE6F342100E5}"/>
          </ac:picMkLst>
        </pc:picChg>
        <pc:picChg chg="mod">
          <ac:chgData name="Andrea Andaur" userId="c951bd3bc2a87a8c" providerId="LiveId" clId="{488A1E73-C229-4A1E-B0B5-02744F8316CF}" dt="2020-05-20T19:01:42.705" v="1376" actId="1076"/>
          <ac:picMkLst>
            <pc:docMk/>
            <pc:sldMk cId="3703542185" sldId="332"/>
            <ac:picMk id="3" creationId="{942C2159-E9C3-487E-B443-C9E148715B0C}"/>
          </ac:picMkLst>
        </pc:picChg>
        <pc:picChg chg="mod">
          <ac:chgData name="Andrea Andaur" userId="c951bd3bc2a87a8c" providerId="LiveId" clId="{488A1E73-C229-4A1E-B0B5-02744F8316CF}" dt="2020-05-20T19:03:09.116" v="1377" actId="1076"/>
          <ac:picMkLst>
            <pc:docMk/>
            <pc:sldMk cId="3703542185" sldId="332"/>
            <ac:picMk id="6" creationId="{33CC64B6-E060-42E4-BB37-88CA37003786}"/>
          </ac:picMkLst>
        </pc:picChg>
        <pc:picChg chg="add mod">
          <ac:chgData name="Andrea Andaur" userId="c951bd3bc2a87a8c" providerId="LiveId" clId="{488A1E73-C229-4A1E-B0B5-02744F8316CF}" dt="2020-05-22T23:01:05.845" v="2199" actId="167"/>
          <ac:picMkLst>
            <pc:docMk/>
            <pc:sldMk cId="3703542185" sldId="332"/>
            <ac:picMk id="7" creationId="{4B2B0D29-D3FC-405A-B6C5-EBABC8C69186}"/>
          </ac:picMkLst>
        </pc:picChg>
        <pc:picChg chg="del mod">
          <ac:chgData name="Andrea Andaur" userId="c951bd3bc2a87a8c" providerId="LiveId" clId="{488A1E73-C229-4A1E-B0B5-02744F8316CF}" dt="2020-05-20T17:52:53.110" v="337" actId="478"/>
          <ac:picMkLst>
            <pc:docMk/>
            <pc:sldMk cId="3703542185" sldId="332"/>
            <ac:picMk id="1026" creationId="{2A157F06-28E5-4145-B60C-212CBB418977}"/>
          </ac:picMkLst>
        </pc:picChg>
        <pc:picChg chg="add mod">
          <ac:chgData name="Andrea Andaur" userId="c951bd3bc2a87a8c" providerId="LiveId" clId="{488A1E73-C229-4A1E-B0B5-02744F8316CF}" dt="2020-05-20T17:54:50.718" v="346" actId="1076"/>
          <ac:picMkLst>
            <pc:docMk/>
            <pc:sldMk cId="3703542185" sldId="332"/>
            <ac:picMk id="2050" creationId="{B144836B-3F4A-4F1A-B898-A85F06080802}"/>
          </ac:picMkLst>
        </pc:picChg>
      </pc:sldChg>
      <pc:sldChg chg="add del">
        <pc:chgData name="Andrea Andaur" userId="c951bd3bc2a87a8c" providerId="LiveId" clId="{488A1E73-C229-4A1E-B0B5-02744F8316CF}" dt="2020-05-20T17:41:46.761" v="243"/>
        <pc:sldMkLst>
          <pc:docMk/>
          <pc:sldMk cId="4256281029" sldId="332"/>
        </pc:sldMkLst>
      </pc:sldChg>
      <pc:sldChg chg="addSp delSp modSp add mod modAnim">
        <pc:chgData name="Andrea Andaur" userId="c951bd3bc2a87a8c" providerId="LiveId" clId="{488A1E73-C229-4A1E-B0B5-02744F8316CF}" dt="2020-05-22T23:01:20.157" v="2203" actId="1076"/>
        <pc:sldMkLst>
          <pc:docMk/>
          <pc:sldMk cId="1521328695" sldId="333"/>
        </pc:sldMkLst>
        <pc:spChg chg="mod">
          <ac:chgData name="Andrea Andaur" userId="c951bd3bc2a87a8c" providerId="LiveId" clId="{488A1E73-C229-4A1E-B0B5-02744F8316CF}" dt="2020-05-22T23:01:20.157" v="2203" actId="1076"/>
          <ac:spMkLst>
            <pc:docMk/>
            <pc:sldMk cId="1521328695" sldId="333"/>
            <ac:spMk id="5" creationId="{00B305B7-F56B-43B7-8E11-79DC84399082}"/>
          </ac:spMkLst>
        </pc:spChg>
        <pc:picChg chg="del">
          <ac:chgData name="Andrea Andaur" userId="c951bd3bc2a87a8c" providerId="LiveId" clId="{488A1E73-C229-4A1E-B0B5-02744F8316CF}" dt="2020-05-20T17:55:30.382" v="349" actId="478"/>
          <ac:picMkLst>
            <pc:docMk/>
            <pc:sldMk cId="1521328695" sldId="333"/>
            <ac:picMk id="2" creationId="{1842F78F-B05E-40BA-BFD5-BE6F342100E5}"/>
          </ac:picMkLst>
        </pc:picChg>
        <pc:picChg chg="mod">
          <ac:chgData name="Andrea Andaur" userId="c951bd3bc2a87a8c" providerId="LiveId" clId="{488A1E73-C229-4A1E-B0B5-02744F8316CF}" dt="2020-05-20T19:05:32.797" v="1437" actId="1076"/>
          <ac:picMkLst>
            <pc:docMk/>
            <pc:sldMk cId="1521328695" sldId="333"/>
            <ac:picMk id="3" creationId="{0AB2D62F-59AA-4485-A00C-274C30B57D15}"/>
          </ac:picMkLst>
        </pc:picChg>
        <pc:picChg chg="add mod">
          <ac:chgData name="Andrea Andaur" userId="c951bd3bc2a87a8c" providerId="LiveId" clId="{488A1E73-C229-4A1E-B0B5-02744F8316CF}" dt="2020-05-20T17:55:44.224" v="354" actId="1076"/>
          <ac:picMkLst>
            <pc:docMk/>
            <pc:sldMk cId="1521328695" sldId="333"/>
            <ac:picMk id="6" creationId="{EC90C35E-4B89-480D-A880-AF6AF9BA5403}"/>
          </ac:picMkLst>
        </pc:picChg>
        <pc:picChg chg="add mod">
          <ac:chgData name="Andrea Andaur" userId="c951bd3bc2a87a8c" providerId="LiveId" clId="{488A1E73-C229-4A1E-B0B5-02744F8316CF}" dt="2020-05-22T23:01:16.823" v="2202" actId="167"/>
          <ac:picMkLst>
            <pc:docMk/>
            <pc:sldMk cId="1521328695" sldId="333"/>
            <ac:picMk id="7" creationId="{4B2B0D29-D3FC-405A-B6C5-EBABC8C69186}"/>
          </ac:picMkLst>
        </pc:picChg>
        <pc:picChg chg="add mod">
          <ac:chgData name="Andrea Andaur" userId="c951bd3bc2a87a8c" providerId="LiveId" clId="{488A1E73-C229-4A1E-B0B5-02744F8316CF}" dt="2020-05-20T17:55:37.859" v="352" actId="1076"/>
          <ac:picMkLst>
            <pc:docMk/>
            <pc:sldMk cId="1521328695" sldId="333"/>
            <ac:picMk id="3074" creationId="{C8438C63-246C-4157-B7B0-EF1366F5FD07}"/>
          </ac:picMkLst>
        </pc:picChg>
      </pc:sldChg>
      <pc:sldChg chg="addSp delSp modSp add mod modAnim">
        <pc:chgData name="Andrea Andaur" userId="c951bd3bc2a87a8c" providerId="LiveId" clId="{488A1E73-C229-4A1E-B0B5-02744F8316CF}" dt="2020-05-22T23:01:28.864" v="2206" actId="1076"/>
        <pc:sldMkLst>
          <pc:docMk/>
          <pc:sldMk cId="4000775001" sldId="334"/>
        </pc:sldMkLst>
        <pc:spChg chg="mod">
          <ac:chgData name="Andrea Andaur" userId="c951bd3bc2a87a8c" providerId="LiveId" clId="{488A1E73-C229-4A1E-B0B5-02744F8316CF}" dt="2020-05-22T23:01:28.864" v="2206" actId="1076"/>
          <ac:spMkLst>
            <pc:docMk/>
            <pc:sldMk cId="4000775001" sldId="334"/>
            <ac:spMk id="5" creationId="{00B305B7-F56B-43B7-8E11-79DC84399082}"/>
          </ac:spMkLst>
        </pc:spChg>
        <pc:picChg chg="mod">
          <ac:chgData name="Andrea Andaur" userId="c951bd3bc2a87a8c" providerId="LiveId" clId="{488A1E73-C229-4A1E-B0B5-02744F8316CF}" dt="2020-05-20T19:09:58.615" v="1529" actId="1076"/>
          <ac:picMkLst>
            <pc:docMk/>
            <pc:sldMk cId="4000775001" sldId="334"/>
            <ac:picMk id="2" creationId="{88A100E6-17D6-4ADA-86ED-61B424968971}"/>
          </ac:picMkLst>
        </pc:picChg>
        <pc:picChg chg="add mod">
          <ac:chgData name="Andrea Andaur" userId="c951bd3bc2a87a8c" providerId="LiveId" clId="{488A1E73-C229-4A1E-B0B5-02744F8316CF}" dt="2020-05-20T17:56:16.415" v="363" actId="1076"/>
          <ac:picMkLst>
            <pc:docMk/>
            <pc:sldMk cId="4000775001" sldId="334"/>
            <ac:picMk id="7" creationId="{CB56A4FE-6A7C-42D9-BF47-CAC16145F02E}"/>
          </ac:picMkLst>
        </pc:picChg>
        <pc:picChg chg="add mod">
          <ac:chgData name="Andrea Andaur" userId="c951bd3bc2a87a8c" providerId="LiveId" clId="{488A1E73-C229-4A1E-B0B5-02744F8316CF}" dt="2020-05-22T23:01:25.930" v="2205" actId="167"/>
          <ac:picMkLst>
            <pc:docMk/>
            <pc:sldMk cId="4000775001" sldId="334"/>
            <ac:picMk id="8" creationId="{4B2B0D29-D3FC-405A-B6C5-EBABC8C69186}"/>
          </ac:picMkLst>
        </pc:picChg>
        <pc:picChg chg="del mod">
          <ac:chgData name="Andrea Andaur" userId="c951bd3bc2a87a8c" providerId="LiveId" clId="{488A1E73-C229-4A1E-B0B5-02744F8316CF}" dt="2020-05-20T17:56:02.240" v="357" actId="478"/>
          <ac:picMkLst>
            <pc:docMk/>
            <pc:sldMk cId="4000775001" sldId="334"/>
            <ac:picMk id="3074" creationId="{C8438C63-246C-4157-B7B0-EF1366F5FD07}"/>
          </ac:picMkLst>
        </pc:picChg>
        <pc:picChg chg="add mod">
          <ac:chgData name="Andrea Andaur" userId="c951bd3bc2a87a8c" providerId="LiveId" clId="{488A1E73-C229-4A1E-B0B5-02744F8316CF}" dt="2020-05-20T19:09:32.175" v="1528" actId="1076"/>
          <ac:picMkLst>
            <pc:docMk/>
            <pc:sldMk cId="4000775001" sldId="334"/>
            <ac:picMk id="4098" creationId="{F9E80CBF-6D70-4C3F-A04C-146BAD08F936}"/>
          </ac:picMkLst>
        </pc:picChg>
      </pc:sldChg>
      <pc:sldChg chg="addSp delSp modSp add mod delAnim modAnim">
        <pc:chgData name="Andrea Andaur" userId="c951bd3bc2a87a8c" providerId="LiveId" clId="{488A1E73-C229-4A1E-B0B5-02744F8316CF}" dt="2020-05-22T23:01:37.044" v="2209" actId="1076"/>
        <pc:sldMkLst>
          <pc:docMk/>
          <pc:sldMk cId="3442356568" sldId="335"/>
        </pc:sldMkLst>
        <pc:spChg chg="mod">
          <ac:chgData name="Andrea Andaur" userId="c951bd3bc2a87a8c" providerId="LiveId" clId="{488A1E73-C229-4A1E-B0B5-02744F8316CF}" dt="2020-05-22T23:01:37.044" v="2209" actId="1076"/>
          <ac:spMkLst>
            <pc:docMk/>
            <pc:sldMk cId="3442356568" sldId="335"/>
            <ac:spMk id="5" creationId="{00B305B7-F56B-43B7-8E11-79DC84399082}"/>
          </ac:spMkLst>
        </pc:spChg>
        <pc:picChg chg="del">
          <ac:chgData name="Andrea Andaur" userId="c951bd3bc2a87a8c" providerId="LiveId" clId="{488A1E73-C229-4A1E-B0B5-02744F8316CF}" dt="2020-05-20T19:13:31.421" v="1563" actId="478"/>
          <ac:picMkLst>
            <pc:docMk/>
            <pc:sldMk cId="3442356568" sldId="335"/>
            <ac:picMk id="2" creationId="{918FD129-79C6-45BA-9564-FD22249567CF}"/>
          </ac:picMkLst>
        </pc:picChg>
        <pc:picChg chg="mod">
          <ac:chgData name="Andrea Andaur" userId="c951bd3bc2a87a8c" providerId="LiveId" clId="{488A1E73-C229-4A1E-B0B5-02744F8316CF}" dt="2020-05-20T19:13:15.456" v="1562" actId="1076"/>
          <ac:picMkLst>
            <pc:docMk/>
            <pc:sldMk cId="3442356568" sldId="335"/>
            <ac:picMk id="3" creationId="{3BE3BB26-B2C3-4BF2-8061-E3726A6268FE}"/>
          </ac:picMkLst>
        </pc:picChg>
        <pc:picChg chg="mod">
          <ac:chgData name="Andrea Andaur" userId="c951bd3bc2a87a8c" providerId="LiveId" clId="{488A1E73-C229-4A1E-B0B5-02744F8316CF}" dt="2020-05-20T17:57:24.161" v="373" actId="1076"/>
          <ac:picMkLst>
            <pc:docMk/>
            <pc:sldMk cId="3442356568" sldId="335"/>
            <ac:picMk id="6" creationId="{EC90C35E-4B89-480D-A880-AF6AF9BA5403}"/>
          </ac:picMkLst>
        </pc:picChg>
        <pc:picChg chg="mod">
          <ac:chgData name="Andrea Andaur" userId="c951bd3bc2a87a8c" providerId="LiveId" clId="{488A1E73-C229-4A1E-B0B5-02744F8316CF}" dt="2020-05-20T19:13:52.075" v="1564" actId="1076"/>
          <ac:picMkLst>
            <pc:docMk/>
            <pc:sldMk cId="3442356568" sldId="335"/>
            <ac:picMk id="7" creationId="{CB56A4FE-6A7C-42D9-BF47-CAC16145F02E}"/>
          </ac:picMkLst>
        </pc:picChg>
        <pc:picChg chg="add mod">
          <ac:chgData name="Andrea Andaur" userId="c951bd3bc2a87a8c" providerId="LiveId" clId="{488A1E73-C229-4A1E-B0B5-02744F8316CF}" dt="2020-05-20T17:57:18.549" v="371" actId="1076"/>
          <ac:picMkLst>
            <pc:docMk/>
            <pc:sldMk cId="3442356568" sldId="335"/>
            <ac:picMk id="8" creationId="{91621CAC-C46A-44E2-8D90-BD7B043F305D}"/>
          </ac:picMkLst>
        </pc:picChg>
        <pc:picChg chg="add mod">
          <ac:chgData name="Andrea Andaur" userId="c951bd3bc2a87a8c" providerId="LiveId" clId="{488A1E73-C229-4A1E-B0B5-02744F8316CF}" dt="2020-05-22T23:01:34.650" v="2208" actId="167"/>
          <ac:picMkLst>
            <pc:docMk/>
            <pc:sldMk cId="3442356568" sldId="335"/>
            <ac:picMk id="9" creationId="{4B2B0D29-D3FC-405A-B6C5-EBABC8C69186}"/>
          </ac:picMkLst>
        </pc:picChg>
        <pc:picChg chg="mod">
          <ac:chgData name="Andrea Andaur" userId="c951bd3bc2a87a8c" providerId="LiveId" clId="{488A1E73-C229-4A1E-B0B5-02744F8316CF}" dt="2020-05-20T19:15:50.764" v="1569" actId="1076"/>
          <ac:picMkLst>
            <pc:docMk/>
            <pc:sldMk cId="3442356568" sldId="335"/>
            <ac:picMk id="2050" creationId="{B144836B-3F4A-4F1A-B898-A85F06080802}"/>
          </ac:picMkLst>
        </pc:picChg>
        <pc:picChg chg="del">
          <ac:chgData name="Andrea Andaur" userId="c951bd3bc2a87a8c" providerId="LiveId" clId="{488A1E73-C229-4A1E-B0B5-02744F8316CF}" dt="2020-05-20T17:56:20.355" v="365" actId="478"/>
          <ac:picMkLst>
            <pc:docMk/>
            <pc:sldMk cId="3442356568" sldId="335"/>
            <ac:picMk id="4098" creationId="{F9E80CBF-6D70-4C3F-A04C-146BAD08F936}"/>
          </ac:picMkLst>
        </pc:picChg>
        <pc:picChg chg="add mod">
          <ac:chgData name="Andrea Andaur" userId="c951bd3bc2a87a8c" providerId="LiveId" clId="{488A1E73-C229-4A1E-B0B5-02744F8316CF}" dt="2020-05-20T19:12:23.301" v="1560" actId="1076"/>
          <ac:picMkLst>
            <pc:docMk/>
            <pc:sldMk cId="3442356568" sldId="335"/>
            <ac:picMk id="5122" creationId="{773BCC40-DC6E-4666-9F0C-552BBC7DC7E7}"/>
          </ac:picMkLst>
        </pc:picChg>
      </pc:sldChg>
      <pc:sldChg chg="addSp delSp modSp add mod modAnim">
        <pc:chgData name="Andrea Andaur" userId="c951bd3bc2a87a8c" providerId="LiveId" clId="{488A1E73-C229-4A1E-B0B5-02744F8316CF}" dt="2020-05-22T23:01:45.283" v="2212" actId="1076"/>
        <pc:sldMkLst>
          <pc:docMk/>
          <pc:sldMk cId="3176404356" sldId="336"/>
        </pc:sldMkLst>
        <pc:spChg chg="mod">
          <ac:chgData name="Andrea Andaur" userId="c951bd3bc2a87a8c" providerId="LiveId" clId="{488A1E73-C229-4A1E-B0B5-02744F8316CF}" dt="2020-05-22T23:01:45.283" v="2212" actId="1076"/>
          <ac:spMkLst>
            <pc:docMk/>
            <pc:sldMk cId="3176404356" sldId="336"/>
            <ac:spMk id="5" creationId="{00B305B7-F56B-43B7-8E11-79DC84399082}"/>
          </ac:spMkLst>
        </pc:spChg>
        <pc:picChg chg="mod">
          <ac:chgData name="Andrea Andaur" userId="c951bd3bc2a87a8c" providerId="LiveId" clId="{488A1E73-C229-4A1E-B0B5-02744F8316CF}" dt="2020-05-20T19:18:04.194" v="1594" actId="1076"/>
          <ac:picMkLst>
            <pc:docMk/>
            <pc:sldMk cId="3176404356" sldId="336"/>
            <ac:picMk id="2" creationId="{0287B577-DE9D-4ACA-992D-4ABF04E03DE2}"/>
          </ac:picMkLst>
        </pc:picChg>
        <pc:picChg chg="mod">
          <ac:chgData name="Andrea Andaur" userId="c951bd3bc2a87a8c" providerId="LiveId" clId="{488A1E73-C229-4A1E-B0B5-02744F8316CF}" dt="2020-05-20T17:58:14.740" v="388" actId="1076"/>
          <ac:picMkLst>
            <pc:docMk/>
            <pc:sldMk cId="3176404356" sldId="336"/>
            <ac:picMk id="6" creationId="{EC90C35E-4B89-480D-A880-AF6AF9BA5403}"/>
          </ac:picMkLst>
        </pc:picChg>
        <pc:picChg chg="mod">
          <ac:chgData name="Andrea Andaur" userId="c951bd3bc2a87a8c" providerId="LiveId" clId="{488A1E73-C229-4A1E-B0B5-02744F8316CF}" dt="2020-05-20T19:18:11.349" v="1597" actId="1076"/>
          <ac:picMkLst>
            <pc:docMk/>
            <pc:sldMk cId="3176404356" sldId="336"/>
            <ac:picMk id="7" creationId="{CB56A4FE-6A7C-42D9-BF47-CAC16145F02E}"/>
          </ac:picMkLst>
        </pc:picChg>
        <pc:picChg chg="mod">
          <ac:chgData name="Andrea Andaur" userId="c951bd3bc2a87a8c" providerId="LiveId" clId="{488A1E73-C229-4A1E-B0B5-02744F8316CF}" dt="2020-05-20T17:58:18.247" v="390" actId="1076"/>
          <ac:picMkLst>
            <pc:docMk/>
            <pc:sldMk cId="3176404356" sldId="336"/>
            <ac:picMk id="8" creationId="{91621CAC-C46A-44E2-8D90-BD7B043F305D}"/>
          </ac:picMkLst>
        </pc:picChg>
        <pc:picChg chg="add mod">
          <ac:chgData name="Andrea Andaur" userId="c951bd3bc2a87a8c" providerId="LiveId" clId="{488A1E73-C229-4A1E-B0B5-02744F8316CF}" dt="2020-05-20T17:58:11.251" v="386" actId="1076"/>
          <ac:picMkLst>
            <pc:docMk/>
            <pc:sldMk cId="3176404356" sldId="336"/>
            <ac:picMk id="9" creationId="{6C8DC886-D83E-4573-95E6-EF956937AECD}"/>
          </ac:picMkLst>
        </pc:picChg>
        <pc:picChg chg="add mod">
          <ac:chgData name="Andrea Andaur" userId="c951bd3bc2a87a8c" providerId="LiveId" clId="{488A1E73-C229-4A1E-B0B5-02744F8316CF}" dt="2020-05-22T23:01:43.431" v="2211" actId="167"/>
          <ac:picMkLst>
            <pc:docMk/>
            <pc:sldMk cId="3176404356" sldId="336"/>
            <ac:picMk id="10" creationId="{4B2B0D29-D3FC-405A-B6C5-EBABC8C69186}"/>
          </ac:picMkLst>
        </pc:picChg>
        <pc:picChg chg="mod">
          <ac:chgData name="Andrea Andaur" userId="c951bd3bc2a87a8c" providerId="LiveId" clId="{488A1E73-C229-4A1E-B0B5-02744F8316CF}" dt="2020-05-20T17:58:16.720" v="389" actId="1076"/>
          <ac:picMkLst>
            <pc:docMk/>
            <pc:sldMk cId="3176404356" sldId="336"/>
            <ac:picMk id="2050" creationId="{B144836B-3F4A-4F1A-B898-A85F06080802}"/>
          </ac:picMkLst>
        </pc:picChg>
        <pc:picChg chg="del">
          <ac:chgData name="Andrea Andaur" userId="c951bd3bc2a87a8c" providerId="LiveId" clId="{488A1E73-C229-4A1E-B0B5-02744F8316CF}" dt="2020-05-20T17:57:33.825" v="376" actId="478"/>
          <ac:picMkLst>
            <pc:docMk/>
            <pc:sldMk cId="3176404356" sldId="336"/>
            <ac:picMk id="5122" creationId="{773BCC40-DC6E-4666-9F0C-552BBC7DC7E7}"/>
          </ac:picMkLst>
        </pc:picChg>
        <pc:picChg chg="add mod">
          <ac:chgData name="Andrea Andaur" userId="c951bd3bc2a87a8c" providerId="LiveId" clId="{488A1E73-C229-4A1E-B0B5-02744F8316CF}" dt="2020-05-20T19:18:09.228" v="1596" actId="1076"/>
          <ac:picMkLst>
            <pc:docMk/>
            <pc:sldMk cId="3176404356" sldId="336"/>
            <ac:picMk id="6146" creationId="{5365CC56-8C62-4469-98D1-ED16530A481D}"/>
          </ac:picMkLst>
        </pc:picChg>
      </pc:sldChg>
      <pc:sldChg chg="addSp delSp modSp add mod modAnim">
        <pc:chgData name="Andrea Andaur" userId="c951bd3bc2a87a8c" providerId="LiveId" clId="{488A1E73-C229-4A1E-B0B5-02744F8316CF}" dt="2020-05-22T23:01:52.957" v="2215" actId="1076"/>
        <pc:sldMkLst>
          <pc:docMk/>
          <pc:sldMk cId="1657487607" sldId="337"/>
        </pc:sldMkLst>
        <pc:spChg chg="mod">
          <ac:chgData name="Andrea Andaur" userId="c951bd3bc2a87a8c" providerId="LiveId" clId="{488A1E73-C229-4A1E-B0B5-02744F8316CF}" dt="2020-05-22T23:01:52.957" v="2215" actId="1076"/>
          <ac:spMkLst>
            <pc:docMk/>
            <pc:sldMk cId="1657487607" sldId="337"/>
            <ac:spMk id="5" creationId="{00B305B7-F56B-43B7-8E11-79DC84399082}"/>
          </ac:spMkLst>
        </pc:spChg>
        <pc:picChg chg="mod">
          <ac:chgData name="Andrea Andaur" userId="c951bd3bc2a87a8c" providerId="LiveId" clId="{488A1E73-C229-4A1E-B0B5-02744F8316CF}" dt="2020-05-20T19:20:48.265" v="1617" actId="1076"/>
          <ac:picMkLst>
            <pc:docMk/>
            <pc:sldMk cId="1657487607" sldId="337"/>
            <ac:picMk id="2" creationId="{FB77F3A8-03B2-4E3C-BA21-EAE2E6F9DBEF}"/>
          </ac:picMkLst>
        </pc:picChg>
        <pc:picChg chg="mod">
          <ac:chgData name="Andrea Andaur" userId="c951bd3bc2a87a8c" providerId="LiveId" clId="{488A1E73-C229-4A1E-B0B5-02744F8316CF}" dt="2020-05-20T17:59:28.569" v="404" actId="1076"/>
          <ac:picMkLst>
            <pc:docMk/>
            <pc:sldMk cId="1657487607" sldId="337"/>
            <ac:picMk id="6" creationId="{EC90C35E-4B89-480D-A880-AF6AF9BA5403}"/>
          </ac:picMkLst>
        </pc:picChg>
        <pc:picChg chg="mod">
          <ac:chgData name="Andrea Andaur" userId="c951bd3bc2a87a8c" providerId="LiveId" clId="{488A1E73-C229-4A1E-B0B5-02744F8316CF}" dt="2020-05-20T17:59:22.214" v="401" actId="1076"/>
          <ac:picMkLst>
            <pc:docMk/>
            <pc:sldMk cId="1657487607" sldId="337"/>
            <ac:picMk id="7" creationId="{CB56A4FE-6A7C-42D9-BF47-CAC16145F02E}"/>
          </ac:picMkLst>
        </pc:picChg>
        <pc:picChg chg="mod">
          <ac:chgData name="Andrea Andaur" userId="c951bd3bc2a87a8c" providerId="LiveId" clId="{488A1E73-C229-4A1E-B0B5-02744F8316CF}" dt="2020-05-20T17:59:34.963" v="407" actId="1076"/>
          <ac:picMkLst>
            <pc:docMk/>
            <pc:sldMk cId="1657487607" sldId="337"/>
            <ac:picMk id="8" creationId="{91621CAC-C46A-44E2-8D90-BD7B043F305D}"/>
          </ac:picMkLst>
        </pc:picChg>
        <pc:picChg chg="mod">
          <ac:chgData name="Andrea Andaur" userId="c951bd3bc2a87a8c" providerId="LiveId" clId="{488A1E73-C229-4A1E-B0B5-02744F8316CF}" dt="2020-05-20T17:59:33.459" v="406" actId="1076"/>
          <ac:picMkLst>
            <pc:docMk/>
            <pc:sldMk cId="1657487607" sldId="337"/>
            <ac:picMk id="9" creationId="{6C8DC886-D83E-4573-95E6-EF956937AECD}"/>
          </ac:picMkLst>
        </pc:picChg>
        <pc:picChg chg="add mod">
          <ac:chgData name="Andrea Andaur" userId="c951bd3bc2a87a8c" providerId="LiveId" clId="{488A1E73-C229-4A1E-B0B5-02744F8316CF}" dt="2020-05-20T17:59:36.807" v="408" actId="1076"/>
          <ac:picMkLst>
            <pc:docMk/>
            <pc:sldMk cId="1657487607" sldId="337"/>
            <ac:picMk id="10" creationId="{A586D182-3941-487E-8E8C-BCE9223C5BBC}"/>
          </ac:picMkLst>
        </pc:picChg>
        <pc:picChg chg="add mod">
          <ac:chgData name="Andrea Andaur" userId="c951bd3bc2a87a8c" providerId="LiveId" clId="{488A1E73-C229-4A1E-B0B5-02744F8316CF}" dt="2020-05-22T23:01:51.155" v="2214" actId="167"/>
          <ac:picMkLst>
            <pc:docMk/>
            <pc:sldMk cId="1657487607" sldId="337"/>
            <ac:picMk id="11" creationId="{4B2B0D29-D3FC-405A-B6C5-EBABC8C69186}"/>
          </ac:picMkLst>
        </pc:picChg>
        <pc:picChg chg="mod">
          <ac:chgData name="Andrea Andaur" userId="c951bd3bc2a87a8c" providerId="LiveId" clId="{488A1E73-C229-4A1E-B0B5-02744F8316CF}" dt="2020-05-20T19:23:11.590" v="1649" actId="1076"/>
          <ac:picMkLst>
            <pc:docMk/>
            <pc:sldMk cId="1657487607" sldId="337"/>
            <ac:picMk id="2050" creationId="{B144836B-3F4A-4F1A-B898-A85F06080802}"/>
          </ac:picMkLst>
        </pc:picChg>
        <pc:picChg chg="del">
          <ac:chgData name="Andrea Andaur" userId="c951bd3bc2a87a8c" providerId="LiveId" clId="{488A1E73-C229-4A1E-B0B5-02744F8316CF}" dt="2020-05-20T17:58:22.303" v="392" actId="478"/>
          <ac:picMkLst>
            <pc:docMk/>
            <pc:sldMk cId="1657487607" sldId="337"/>
            <ac:picMk id="6146" creationId="{5365CC56-8C62-4469-98D1-ED16530A481D}"/>
          </ac:picMkLst>
        </pc:picChg>
        <pc:picChg chg="add mod">
          <ac:chgData name="Andrea Andaur" userId="c951bd3bc2a87a8c" providerId="LiveId" clId="{488A1E73-C229-4A1E-B0B5-02744F8316CF}" dt="2020-05-20T19:21:04.493" v="1619" actId="14100"/>
          <ac:picMkLst>
            <pc:docMk/>
            <pc:sldMk cId="1657487607" sldId="337"/>
            <ac:picMk id="7170" creationId="{88E2C9FB-576C-49C1-8E64-84B09F6ACBA4}"/>
          </ac:picMkLst>
        </pc:picChg>
      </pc:sldChg>
      <pc:sldChg chg="addSp delSp modSp add mod modAnim">
        <pc:chgData name="Andrea Andaur" userId="c951bd3bc2a87a8c" providerId="LiveId" clId="{488A1E73-C229-4A1E-B0B5-02744F8316CF}" dt="2020-05-22T23:01:59.340" v="2218" actId="1076"/>
        <pc:sldMkLst>
          <pc:docMk/>
          <pc:sldMk cId="4157538584" sldId="338"/>
        </pc:sldMkLst>
        <pc:spChg chg="add mod">
          <ac:chgData name="Andrea Andaur" userId="c951bd3bc2a87a8c" providerId="LiveId" clId="{488A1E73-C229-4A1E-B0B5-02744F8316CF}" dt="2020-05-20T18:00:59.634" v="420" actId="208"/>
          <ac:spMkLst>
            <pc:docMk/>
            <pc:sldMk cId="4157538584" sldId="338"/>
            <ac:spMk id="2" creationId="{96F73631-A3A4-4EF3-8A6E-6DFBFDD8EDD7}"/>
          </ac:spMkLst>
        </pc:spChg>
        <pc:spChg chg="mod">
          <ac:chgData name="Andrea Andaur" userId="c951bd3bc2a87a8c" providerId="LiveId" clId="{488A1E73-C229-4A1E-B0B5-02744F8316CF}" dt="2020-05-22T23:01:59.340" v="2218" actId="1076"/>
          <ac:spMkLst>
            <pc:docMk/>
            <pc:sldMk cId="4157538584" sldId="338"/>
            <ac:spMk id="5" creationId="{00B305B7-F56B-43B7-8E11-79DC84399082}"/>
          </ac:spMkLst>
        </pc:spChg>
        <pc:picChg chg="mod">
          <ac:chgData name="Andrea Andaur" userId="c951bd3bc2a87a8c" providerId="LiveId" clId="{488A1E73-C229-4A1E-B0B5-02744F8316CF}" dt="2020-05-20T19:24:49.307" v="1661" actId="1076"/>
          <ac:picMkLst>
            <pc:docMk/>
            <pc:sldMk cId="4157538584" sldId="338"/>
            <ac:picMk id="3" creationId="{593168C5-A2E7-4CD4-82B2-174322062AF2}"/>
          </ac:picMkLst>
        </pc:picChg>
        <pc:picChg chg="mod">
          <ac:chgData name="Andrea Andaur" userId="c951bd3bc2a87a8c" providerId="LiveId" clId="{488A1E73-C229-4A1E-B0B5-02744F8316CF}" dt="2020-05-20T19:27:03.672" v="1702" actId="1076"/>
          <ac:picMkLst>
            <pc:docMk/>
            <pc:sldMk cId="4157538584" sldId="338"/>
            <ac:picMk id="6" creationId="{EC90C35E-4B89-480D-A880-AF6AF9BA5403}"/>
          </ac:picMkLst>
        </pc:picChg>
        <pc:picChg chg="add mod">
          <ac:chgData name="Andrea Andaur" userId="c951bd3bc2a87a8c" providerId="LiveId" clId="{488A1E73-C229-4A1E-B0B5-02744F8316CF}" dt="2020-05-20T18:01:12.865" v="425" actId="1076"/>
          <ac:picMkLst>
            <pc:docMk/>
            <pc:sldMk cId="4157538584" sldId="338"/>
            <ac:picMk id="12" creationId="{4944B56F-2E2B-44F5-9ED2-434AF28AC5EB}"/>
          </ac:picMkLst>
        </pc:picChg>
        <pc:picChg chg="add mod">
          <ac:chgData name="Andrea Andaur" userId="c951bd3bc2a87a8c" providerId="LiveId" clId="{488A1E73-C229-4A1E-B0B5-02744F8316CF}" dt="2020-05-22T23:01:57.661" v="2217" actId="167"/>
          <ac:picMkLst>
            <pc:docMk/>
            <pc:sldMk cId="4157538584" sldId="338"/>
            <ac:picMk id="13" creationId="{4B2B0D29-D3FC-405A-B6C5-EBABC8C69186}"/>
          </ac:picMkLst>
        </pc:picChg>
        <pc:picChg chg="del">
          <ac:chgData name="Andrea Andaur" userId="c951bd3bc2a87a8c" providerId="LiveId" clId="{488A1E73-C229-4A1E-B0B5-02744F8316CF}" dt="2020-05-20T17:59:40.821" v="410" actId="478"/>
          <ac:picMkLst>
            <pc:docMk/>
            <pc:sldMk cId="4157538584" sldId="338"/>
            <ac:picMk id="7170" creationId="{88E2C9FB-576C-49C1-8E64-84B09F6ACBA4}"/>
          </ac:picMkLst>
        </pc:picChg>
        <pc:picChg chg="add mod">
          <ac:chgData name="Andrea Andaur" userId="c951bd3bc2a87a8c" providerId="LiveId" clId="{488A1E73-C229-4A1E-B0B5-02744F8316CF}" dt="2020-05-20T18:00:47.443" v="417" actId="1076"/>
          <ac:picMkLst>
            <pc:docMk/>
            <pc:sldMk cId="4157538584" sldId="338"/>
            <ac:picMk id="8194" creationId="{E6A3961A-698F-426A-A9BF-2D1A1333840B}"/>
          </ac:picMkLst>
        </pc:picChg>
      </pc:sldChg>
      <pc:sldChg chg="addSp delSp modSp add mod ord delAnim modAnim">
        <pc:chgData name="Andrea Andaur" userId="c951bd3bc2a87a8c" providerId="LiveId" clId="{488A1E73-C229-4A1E-B0B5-02744F8316CF}" dt="2020-05-22T23:02:05.902" v="2221" actId="1076"/>
        <pc:sldMkLst>
          <pc:docMk/>
          <pc:sldMk cId="954274131" sldId="339"/>
        </pc:sldMkLst>
        <pc:spChg chg="mod">
          <ac:chgData name="Andrea Andaur" userId="c951bd3bc2a87a8c" providerId="LiveId" clId="{488A1E73-C229-4A1E-B0B5-02744F8316CF}" dt="2020-05-22T23:02:05.902" v="2221" actId="1076"/>
          <ac:spMkLst>
            <pc:docMk/>
            <pc:sldMk cId="954274131" sldId="339"/>
            <ac:spMk id="5" creationId="{00B305B7-F56B-43B7-8E11-79DC84399082}"/>
          </ac:spMkLst>
        </pc:spChg>
        <pc:picChg chg="del mod">
          <ac:chgData name="Andrea Andaur" userId="c951bd3bc2a87a8c" providerId="LiveId" clId="{488A1E73-C229-4A1E-B0B5-02744F8316CF}" dt="2020-05-20T19:31:50.482" v="1788" actId="478"/>
          <ac:picMkLst>
            <pc:docMk/>
            <pc:sldMk cId="954274131" sldId="339"/>
            <ac:picMk id="2" creationId="{91B300F8-A2B0-491E-B720-C1202C411895}"/>
          </ac:picMkLst>
        </pc:picChg>
        <pc:picChg chg="mod">
          <ac:chgData name="Andrea Andaur" userId="c951bd3bc2a87a8c" providerId="LiveId" clId="{488A1E73-C229-4A1E-B0B5-02744F8316CF}" dt="2020-05-20T19:32:46.916" v="1789" actId="1076"/>
          <ac:picMkLst>
            <pc:docMk/>
            <pc:sldMk cId="954274131" sldId="339"/>
            <ac:picMk id="3" creationId="{0EE8498D-59D7-41DC-B010-F8A20CC8623A}"/>
          </ac:picMkLst>
        </pc:picChg>
        <pc:picChg chg="mod">
          <ac:chgData name="Andrea Andaur" userId="c951bd3bc2a87a8c" providerId="LiveId" clId="{488A1E73-C229-4A1E-B0B5-02744F8316CF}" dt="2020-05-20T18:05:00.486" v="443" actId="1076"/>
          <ac:picMkLst>
            <pc:docMk/>
            <pc:sldMk cId="954274131" sldId="339"/>
            <ac:picMk id="6" creationId="{EC90C35E-4B89-480D-A880-AF6AF9BA5403}"/>
          </ac:picMkLst>
        </pc:picChg>
        <pc:picChg chg="mod">
          <ac:chgData name="Andrea Andaur" userId="c951bd3bc2a87a8c" providerId="LiveId" clId="{488A1E73-C229-4A1E-B0B5-02744F8316CF}" dt="2020-05-20T18:04:51.617" v="439" actId="1076"/>
          <ac:picMkLst>
            <pc:docMk/>
            <pc:sldMk cId="954274131" sldId="339"/>
            <ac:picMk id="7" creationId="{CB56A4FE-6A7C-42D9-BF47-CAC16145F02E}"/>
          </ac:picMkLst>
        </pc:picChg>
        <pc:picChg chg="mod">
          <ac:chgData name="Andrea Andaur" userId="c951bd3bc2a87a8c" providerId="LiveId" clId="{488A1E73-C229-4A1E-B0B5-02744F8316CF}" dt="2020-05-20T18:05:08.391" v="447" actId="1076"/>
          <ac:picMkLst>
            <pc:docMk/>
            <pc:sldMk cId="954274131" sldId="339"/>
            <ac:picMk id="8" creationId="{91621CAC-C46A-44E2-8D90-BD7B043F305D}"/>
          </ac:picMkLst>
        </pc:picChg>
        <pc:picChg chg="mod">
          <ac:chgData name="Andrea Andaur" userId="c951bd3bc2a87a8c" providerId="LiveId" clId="{488A1E73-C229-4A1E-B0B5-02744F8316CF}" dt="2020-05-20T18:05:06.403" v="446" actId="1076"/>
          <ac:picMkLst>
            <pc:docMk/>
            <pc:sldMk cId="954274131" sldId="339"/>
            <ac:picMk id="9" creationId="{6C8DC886-D83E-4573-95E6-EF956937AECD}"/>
          </ac:picMkLst>
        </pc:picChg>
        <pc:picChg chg="mod">
          <ac:chgData name="Andrea Andaur" userId="c951bd3bc2a87a8c" providerId="LiveId" clId="{488A1E73-C229-4A1E-B0B5-02744F8316CF}" dt="2020-05-20T19:30:54.814" v="1763" actId="1076"/>
          <ac:picMkLst>
            <pc:docMk/>
            <pc:sldMk cId="954274131" sldId="339"/>
            <ac:picMk id="10" creationId="{A586D182-3941-487E-8E8C-BCE9223C5BBC}"/>
          </ac:picMkLst>
        </pc:picChg>
        <pc:picChg chg="add mod">
          <ac:chgData name="Andrea Andaur" userId="c951bd3bc2a87a8c" providerId="LiveId" clId="{488A1E73-C229-4A1E-B0B5-02744F8316CF}" dt="2020-05-20T18:05:04.491" v="445" actId="1076"/>
          <ac:picMkLst>
            <pc:docMk/>
            <pc:sldMk cId="954274131" sldId="339"/>
            <ac:picMk id="12" creationId="{779050C9-E6E3-4374-9571-E0374CD79354}"/>
          </ac:picMkLst>
        </pc:picChg>
        <pc:picChg chg="add mod">
          <ac:chgData name="Andrea Andaur" userId="c951bd3bc2a87a8c" providerId="LiveId" clId="{488A1E73-C229-4A1E-B0B5-02744F8316CF}" dt="2020-05-20T18:05:15.732" v="450" actId="1076"/>
          <ac:picMkLst>
            <pc:docMk/>
            <pc:sldMk cId="954274131" sldId="339"/>
            <ac:picMk id="13" creationId="{5B060258-3352-4B10-AC31-6CC83B9F9570}"/>
          </ac:picMkLst>
        </pc:picChg>
        <pc:picChg chg="add mod">
          <ac:chgData name="Andrea Andaur" userId="c951bd3bc2a87a8c" providerId="LiveId" clId="{488A1E73-C229-4A1E-B0B5-02744F8316CF}" dt="2020-05-22T23:02:04.159" v="2220" actId="167"/>
          <ac:picMkLst>
            <pc:docMk/>
            <pc:sldMk cId="954274131" sldId="339"/>
            <ac:picMk id="14" creationId="{4B2B0D29-D3FC-405A-B6C5-EBABC8C69186}"/>
          </ac:picMkLst>
        </pc:picChg>
        <pc:picChg chg="mod">
          <ac:chgData name="Andrea Andaur" userId="c951bd3bc2a87a8c" providerId="LiveId" clId="{488A1E73-C229-4A1E-B0B5-02744F8316CF}" dt="2020-05-20T18:04:58.364" v="442" actId="1076"/>
          <ac:picMkLst>
            <pc:docMk/>
            <pc:sldMk cId="954274131" sldId="339"/>
            <ac:picMk id="2050" creationId="{B144836B-3F4A-4F1A-B898-A85F06080802}"/>
          </ac:picMkLst>
        </pc:picChg>
        <pc:picChg chg="del">
          <ac:chgData name="Andrea Andaur" userId="c951bd3bc2a87a8c" providerId="LiveId" clId="{488A1E73-C229-4A1E-B0B5-02744F8316CF}" dt="2020-05-20T18:01:18.728" v="426" actId="478"/>
          <ac:picMkLst>
            <pc:docMk/>
            <pc:sldMk cId="954274131" sldId="339"/>
            <ac:picMk id="7170" creationId="{88E2C9FB-576C-49C1-8E64-84B09F6ACBA4}"/>
          </ac:picMkLst>
        </pc:picChg>
        <pc:picChg chg="add del mod">
          <ac:chgData name="Andrea Andaur" userId="c951bd3bc2a87a8c" providerId="LiveId" clId="{488A1E73-C229-4A1E-B0B5-02744F8316CF}" dt="2020-05-20T18:04:07.640" v="432" actId="478"/>
          <ac:picMkLst>
            <pc:docMk/>
            <pc:sldMk cId="954274131" sldId="339"/>
            <ac:picMk id="9218" creationId="{54F0C347-E267-4C42-8B65-DC9625B5C113}"/>
          </ac:picMkLst>
        </pc:picChg>
        <pc:picChg chg="add mod">
          <ac:chgData name="Andrea Andaur" userId="c951bd3bc2a87a8c" providerId="LiveId" clId="{488A1E73-C229-4A1E-B0B5-02744F8316CF}" dt="2020-05-20T19:28:31.662" v="1715" actId="1076"/>
          <ac:picMkLst>
            <pc:docMk/>
            <pc:sldMk cId="954274131" sldId="339"/>
            <ac:picMk id="9220" creationId="{6E74591D-9D90-441A-800C-F9DEA2C4BB27}"/>
          </ac:picMkLst>
        </pc:picChg>
      </pc:sldChg>
      <pc:sldChg chg="addSp delSp modSp add mod modAnim">
        <pc:chgData name="Andrea Andaur" userId="c951bd3bc2a87a8c" providerId="LiveId" clId="{488A1E73-C229-4A1E-B0B5-02744F8316CF}" dt="2020-05-22T23:03:14.041" v="2235" actId="14100"/>
        <pc:sldMkLst>
          <pc:docMk/>
          <pc:sldMk cId="1226882126" sldId="340"/>
        </pc:sldMkLst>
        <pc:spChg chg="mod">
          <ac:chgData name="Andrea Andaur" userId="c951bd3bc2a87a8c" providerId="LiveId" clId="{488A1E73-C229-4A1E-B0B5-02744F8316CF}" dt="2020-05-22T23:02:12.360" v="2224" actId="1076"/>
          <ac:spMkLst>
            <pc:docMk/>
            <pc:sldMk cId="1226882126" sldId="340"/>
            <ac:spMk id="5" creationId="{00B305B7-F56B-43B7-8E11-79DC84399082}"/>
          </ac:spMkLst>
        </pc:spChg>
        <pc:spChg chg="add mod">
          <ac:chgData name="Andrea Andaur" userId="c951bd3bc2a87a8c" providerId="LiveId" clId="{488A1E73-C229-4A1E-B0B5-02744F8316CF}" dt="2020-05-22T23:03:14.041" v="2235" actId="14100"/>
          <ac:spMkLst>
            <pc:docMk/>
            <pc:sldMk cId="1226882126" sldId="340"/>
            <ac:spMk id="14" creationId="{134A556D-1F89-40CD-8512-92FD0EF95718}"/>
          </ac:spMkLst>
        </pc:spChg>
        <pc:picChg chg="mod">
          <ac:chgData name="Andrea Andaur" userId="c951bd3bc2a87a8c" providerId="LiveId" clId="{488A1E73-C229-4A1E-B0B5-02744F8316CF}" dt="2020-05-20T19:35:13.083" v="1830" actId="1076"/>
          <ac:picMkLst>
            <pc:docMk/>
            <pc:sldMk cId="1226882126" sldId="340"/>
            <ac:picMk id="2" creationId="{539CB21C-3E0E-4835-8C90-BAE6BA488969}"/>
          </ac:picMkLst>
        </pc:picChg>
        <pc:picChg chg="mod">
          <ac:chgData name="Andrea Andaur" userId="c951bd3bc2a87a8c" providerId="LiveId" clId="{488A1E73-C229-4A1E-B0B5-02744F8316CF}" dt="2020-05-20T19:35:41.661" v="1835" actId="1076"/>
          <ac:picMkLst>
            <pc:docMk/>
            <pc:sldMk cId="1226882126" sldId="340"/>
            <ac:picMk id="7" creationId="{CB56A4FE-6A7C-42D9-BF47-CAC16145F02E}"/>
          </ac:picMkLst>
        </pc:picChg>
        <pc:picChg chg="mod">
          <ac:chgData name="Andrea Andaur" userId="c951bd3bc2a87a8c" providerId="LiveId" clId="{488A1E73-C229-4A1E-B0B5-02744F8316CF}" dt="2020-05-20T19:37:21.665" v="1864" actId="1076"/>
          <ac:picMkLst>
            <pc:docMk/>
            <pc:sldMk cId="1226882126" sldId="340"/>
            <ac:picMk id="8" creationId="{91621CAC-C46A-44E2-8D90-BD7B043F305D}"/>
          </ac:picMkLst>
        </pc:picChg>
        <pc:picChg chg="mod">
          <ac:chgData name="Andrea Andaur" userId="c951bd3bc2a87a8c" providerId="LiveId" clId="{488A1E73-C229-4A1E-B0B5-02744F8316CF}" dt="2020-05-20T19:41:15.429" v="1958" actId="1076"/>
          <ac:picMkLst>
            <pc:docMk/>
            <pc:sldMk cId="1226882126" sldId="340"/>
            <ac:picMk id="9" creationId="{6C8DC886-D83E-4573-95E6-EF956937AECD}"/>
          </ac:picMkLst>
        </pc:picChg>
        <pc:picChg chg="mod">
          <ac:chgData name="Andrea Andaur" userId="c951bd3bc2a87a8c" providerId="LiveId" clId="{488A1E73-C229-4A1E-B0B5-02744F8316CF}" dt="2020-05-20T18:06:49.312" v="469" actId="1076"/>
          <ac:picMkLst>
            <pc:docMk/>
            <pc:sldMk cId="1226882126" sldId="340"/>
            <ac:picMk id="10" creationId="{A586D182-3941-487E-8E8C-BCE9223C5BBC}"/>
          </ac:picMkLst>
        </pc:picChg>
        <pc:picChg chg="mod">
          <ac:chgData name="Andrea Andaur" userId="c951bd3bc2a87a8c" providerId="LiveId" clId="{488A1E73-C229-4A1E-B0B5-02744F8316CF}" dt="2020-05-20T19:38:40.897" v="1877" actId="1076"/>
          <ac:picMkLst>
            <pc:docMk/>
            <pc:sldMk cId="1226882126" sldId="340"/>
            <ac:picMk id="12" creationId="{779050C9-E6E3-4374-9571-E0374CD79354}"/>
          </ac:picMkLst>
        </pc:picChg>
        <pc:picChg chg="mod">
          <ac:chgData name="Andrea Andaur" userId="c951bd3bc2a87a8c" providerId="LiveId" clId="{488A1E73-C229-4A1E-B0B5-02744F8316CF}" dt="2020-05-20T18:06:52.410" v="470" actId="1076"/>
          <ac:picMkLst>
            <pc:docMk/>
            <pc:sldMk cId="1226882126" sldId="340"/>
            <ac:picMk id="13" creationId="{5B060258-3352-4B10-AC31-6CC83B9F9570}"/>
          </ac:picMkLst>
        </pc:picChg>
        <pc:picChg chg="add mod">
          <ac:chgData name="Andrea Andaur" userId="c951bd3bc2a87a8c" providerId="LiveId" clId="{488A1E73-C229-4A1E-B0B5-02744F8316CF}" dt="2020-05-20T18:06:57.935" v="473" actId="1076"/>
          <ac:picMkLst>
            <pc:docMk/>
            <pc:sldMk cId="1226882126" sldId="340"/>
            <ac:picMk id="15" creationId="{3A8F0ABE-4A3A-4F9F-A640-6888D240974C}"/>
          </ac:picMkLst>
        </pc:picChg>
        <pc:picChg chg="add mod">
          <ac:chgData name="Andrea Andaur" userId="c951bd3bc2a87a8c" providerId="LiveId" clId="{488A1E73-C229-4A1E-B0B5-02744F8316CF}" dt="2020-05-22T23:02:10.548" v="2223" actId="167"/>
          <ac:picMkLst>
            <pc:docMk/>
            <pc:sldMk cId="1226882126" sldId="340"/>
            <ac:picMk id="16" creationId="{4B2B0D29-D3FC-405A-B6C5-EBABC8C69186}"/>
          </ac:picMkLst>
        </pc:picChg>
        <pc:picChg chg="del mod">
          <ac:chgData name="Andrea Andaur" userId="c951bd3bc2a87a8c" providerId="LiveId" clId="{488A1E73-C229-4A1E-B0B5-02744F8316CF}" dt="2020-05-20T18:05:57.646" v="453" actId="478"/>
          <ac:picMkLst>
            <pc:docMk/>
            <pc:sldMk cId="1226882126" sldId="340"/>
            <ac:picMk id="9220" creationId="{6E74591D-9D90-441A-800C-F9DEA2C4BB27}"/>
          </ac:picMkLst>
        </pc:picChg>
        <pc:picChg chg="add mod">
          <ac:chgData name="Andrea Andaur" userId="c951bd3bc2a87a8c" providerId="LiveId" clId="{488A1E73-C229-4A1E-B0B5-02744F8316CF}" dt="2020-05-20T19:35:18.777" v="1832" actId="1076"/>
          <ac:picMkLst>
            <pc:docMk/>
            <pc:sldMk cId="1226882126" sldId="340"/>
            <ac:picMk id="10242" creationId="{7F554FC9-32D5-453F-B3A0-0502C9204B06}"/>
          </ac:picMkLst>
        </pc:picChg>
      </pc:sldChg>
      <pc:sldChg chg="addSp delSp modSp add mod modAnim">
        <pc:chgData name="Andrea Andaur" userId="c951bd3bc2a87a8c" providerId="LiveId" clId="{488A1E73-C229-4A1E-B0B5-02744F8316CF}" dt="2020-05-22T23:02:58.959" v="2234" actId="1076"/>
        <pc:sldMkLst>
          <pc:docMk/>
          <pc:sldMk cId="2356478496" sldId="341"/>
        </pc:sldMkLst>
        <pc:spChg chg="del mod">
          <ac:chgData name="Andrea Andaur" userId="c951bd3bc2a87a8c" providerId="LiveId" clId="{488A1E73-C229-4A1E-B0B5-02744F8316CF}" dt="2020-05-22T23:02:55.734" v="2233" actId="478"/>
          <ac:spMkLst>
            <pc:docMk/>
            <pc:sldMk cId="2356478496" sldId="341"/>
            <ac:spMk id="14" creationId="{134A556D-1F89-40CD-8512-92FD0EF95718}"/>
          </ac:spMkLst>
        </pc:spChg>
        <pc:picChg chg="mod">
          <ac:chgData name="Andrea Andaur" userId="c951bd3bc2a87a8c" providerId="LiveId" clId="{488A1E73-C229-4A1E-B0B5-02744F8316CF}" dt="2020-05-20T19:46:10.681" v="1979" actId="1076"/>
          <ac:picMkLst>
            <pc:docMk/>
            <pc:sldMk cId="2356478496" sldId="341"/>
            <ac:picMk id="2" creationId="{0FE5B8EA-F814-4368-8248-464E62BD973A}"/>
          </ac:picMkLst>
        </pc:picChg>
        <pc:picChg chg="mod">
          <ac:chgData name="Andrea Andaur" userId="c951bd3bc2a87a8c" providerId="LiveId" clId="{488A1E73-C229-4A1E-B0B5-02744F8316CF}" dt="2020-05-20T19:48:49.916" v="2006" actId="1076"/>
          <ac:picMkLst>
            <pc:docMk/>
            <pc:sldMk cId="2356478496" sldId="341"/>
            <ac:picMk id="6" creationId="{EC90C35E-4B89-480D-A880-AF6AF9BA5403}"/>
          </ac:picMkLst>
        </pc:picChg>
        <pc:picChg chg="mod">
          <ac:chgData name="Andrea Andaur" userId="c951bd3bc2a87a8c" providerId="LiveId" clId="{488A1E73-C229-4A1E-B0B5-02744F8316CF}" dt="2020-05-20T19:48:37.686" v="2002" actId="1076"/>
          <ac:picMkLst>
            <pc:docMk/>
            <pc:sldMk cId="2356478496" sldId="341"/>
            <ac:picMk id="7" creationId="{CB56A4FE-6A7C-42D9-BF47-CAC16145F02E}"/>
          </ac:picMkLst>
        </pc:picChg>
        <pc:picChg chg="mod">
          <ac:chgData name="Andrea Andaur" userId="c951bd3bc2a87a8c" providerId="LiveId" clId="{488A1E73-C229-4A1E-B0B5-02744F8316CF}" dt="2020-05-20T18:08:46.749" v="493" actId="1076"/>
          <ac:picMkLst>
            <pc:docMk/>
            <pc:sldMk cId="2356478496" sldId="341"/>
            <ac:picMk id="8" creationId="{91621CAC-C46A-44E2-8D90-BD7B043F305D}"/>
          </ac:picMkLst>
        </pc:picChg>
        <pc:picChg chg="mod">
          <ac:chgData name="Andrea Andaur" userId="c951bd3bc2a87a8c" providerId="LiveId" clId="{488A1E73-C229-4A1E-B0B5-02744F8316CF}" dt="2020-05-20T18:08:37.258" v="491" actId="1076"/>
          <ac:picMkLst>
            <pc:docMk/>
            <pc:sldMk cId="2356478496" sldId="341"/>
            <ac:picMk id="9" creationId="{6C8DC886-D83E-4573-95E6-EF956937AECD}"/>
          </ac:picMkLst>
        </pc:picChg>
        <pc:picChg chg="mod">
          <ac:chgData name="Andrea Andaur" userId="c951bd3bc2a87a8c" providerId="LiveId" clId="{488A1E73-C229-4A1E-B0B5-02744F8316CF}" dt="2020-05-20T18:08:52.339" v="495" actId="1076"/>
          <ac:picMkLst>
            <pc:docMk/>
            <pc:sldMk cId="2356478496" sldId="341"/>
            <ac:picMk id="10" creationId="{A586D182-3941-487E-8E8C-BCE9223C5BBC}"/>
          </ac:picMkLst>
        </pc:picChg>
        <pc:picChg chg="mod">
          <ac:chgData name="Andrea Andaur" userId="c951bd3bc2a87a8c" providerId="LiveId" clId="{488A1E73-C229-4A1E-B0B5-02744F8316CF}" dt="2020-05-20T19:49:21.739" v="2015" actId="1076"/>
          <ac:picMkLst>
            <pc:docMk/>
            <pc:sldMk cId="2356478496" sldId="341"/>
            <ac:picMk id="12" creationId="{779050C9-E6E3-4374-9571-E0374CD79354}"/>
          </ac:picMkLst>
        </pc:picChg>
        <pc:picChg chg="mod">
          <ac:chgData name="Andrea Andaur" userId="c951bd3bc2a87a8c" providerId="LiveId" clId="{488A1E73-C229-4A1E-B0B5-02744F8316CF}" dt="2020-05-20T18:08:56.023" v="497" actId="1076"/>
          <ac:picMkLst>
            <pc:docMk/>
            <pc:sldMk cId="2356478496" sldId="341"/>
            <ac:picMk id="13" creationId="{5B060258-3352-4B10-AC31-6CC83B9F9570}"/>
          </ac:picMkLst>
        </pc:picChg>
        <pc:picChg chg="mod">
          <ac:chgData name="Andrea Andaur" userId="c951bd3bc2a87a8c" providerId="LiveId" clId="{488A1E73-C229-4A1E-B0B5-02744F8316CF}" dt="2020-05-20T18:08:58.792" v="498" actId="1076"/>
          <ac:picMkLst>
            <pc:docMk/>
            <pc:sldMk cId="2356478496" sldId="341"/>
            <ac:picMk id="15" creationId="{3A8F0ABE-4A3A-4F9F-A640-6888D240974C}"/>
          </ac:picMkLst>
        </pc:picChg>
        <pc:picChg chg="add mod">
          <ac:chgData name="Andrea Andaur" userId="c951bd3bc2a87a8c" providerId="LiveId" clId="{488A1E73-C229-4A1E-B0B5-02744F8316CF}" dt="2020-05-20T19:50:01.463" v="2020" actId="1076"/>
          <ac:picMkLst>
            <pc:docMk/>
            <pc:sldMk cId="2356478496" sldId="341"/>
            <ac:picMk id="16" creationId="{2211C720-09E1-43D2-98F7-E7684778C2A2}"/>
          </ac:picMkLst>
        </pc:picChg>
        <pc:picChg chg="add mod">
          <ac:chgData name="Andrea Andaur" userId="c951bd3bc2a87a8c" providerId="LiveId" clId="{488A1E73-C229-4A1E-B0B5-02744F8316CF}" dt="2020-05-22T23:02:17.508" v="2226" actId="167"/>
          <ac:picMkLst>
            <pc:docMk/>
            <pc:sldMk cId="2356478496" sldId="341"/>
            <ac:picMk id="17" creationId="{4B2B0D29-D3FC-405A-B6C5-EBABC8C69186}"/>
          </ac:picMkLst>
        </pc:picChg>
        <pc:picChg chg="add del mod">
          <ac:chgData name="Andrea Andaur" userId="c951bd3bc2a87a8c" providerId="LiveId" clId="{488A1E73-C229-4A1E-B0B5-02744F8316CF}" dt="2020-05-20T19:48:03.928" v="1991" actId="478"/>
          <ac:picMkLst>
            <pc:docMk/>
            <pc:sldMk cId="2356478496" sldId="341"/>
            <ac:picMk id="17" creationId="{E9ABFB1C-DC3B-412C-9633-2390B8243EBD}"/>
          </ac:picMkLst>
        </pc:picChg>
        <pc:picChg chg="add del mod">
          <ac:chgData name="Andrea Andaur" userId="c951bd3bc2a87a8c" providerId="LiveId" clId="{488A1E73-C229-4A1E-B0B5-02744F8316CF}" dt="2020-05-20T19:48:08.372" v="1993" actId="478"/>
          <ac:picMkLst>
            <pc:docMk/>
            <pc:sldMk cId="2356478496" sldId="341"/>
            <ac:picMk id="18" creationId="{C8FC0246-3BC2-4DE1-8411-EB214E00F041}"/>
          </ac:picMkLst>
        </pc:picChg>
        <pc:picChg chg="mod">
          <ac:chgData name="Andrea Andaur" userId="c951bd3bc2a87a8c" providerId="LiveId" clId="{488A1E73-C229-4A1E-B0B5-02744F8316CF}" dt="2020-05-20T19:48:55.987" v="2007" actId="1076"/>
          <ac:picMkLst>
            <pc:docMk/>
            <pc:sldMk cId="2356478496" sldId="341"/>
            <ac:picMk id="2050" creationId="{B144836B-3F4A-4F1A-B898-A85F06080802}"/>
          </ac:picMkLst>
        </pc:picChg>
        <pc:picChg chg="del">
          <ac:chgData name="Andrea Andaur" userId="c951bd3bc2a87a8c" providerId="LiveId" clId="{488A1E73-C229-4A1E-B0B5-02744F8316CF}" dt="2020-05-20T18:07:03.324" v="475" actId="478"/>
          <ac:picMkLst>
            <pc:docMk/>
            <pc:sldMk cId="2356478496" sldId="341"/>
            <ac:picMk id="10242" creationId="{7F554FC9-32D5-453F-B3A0-0502C9204B06}"/>
          </ac:picMkLst>
        </pc:picChg>
        <pc:picChg chg="add mod">
          <ac:chgData name="Andrea Andaur" userId="c951bd3bc2a87a8c" providerId="LiveId" clId="{488A1E73-C229-4A1E-B0B5-02744F8316CF}" dt="2020-05-22T23:02:58.959" v="2234" actId="1076"/>
          <ac:picMkLst>
            <pc:docMk/>
            <pc:sldMk cId="2356478496" sldId="341"/>
            <ac:picMk id="11266" creationId="{92705394-24C8-43DE-B989-09CF8E85FF4D}"/>
          </ac:picMkLst>
        </pc:picChg>
      </pc:sldChg>
      <pc:sldChg chg="addSp delSp modSp add mod modAnim">
        <pc:chgData name="Andrea Andaur" userId="c951bd3bc2a87a8c" providerId="LiveId" clId="{488A1E73-C229-4A1E-B0B5-02744F8316CF}" dt="2020-05-20T20:00:49.941" v="2098" actId="1076"/>
        <pc:sldMkLst>
          <pc:docMk/>
          <pc:sldMk cId="3171494512" sldId="342"/>
        </pc:sldMkLst>
        <pc:spChg chg="add mod">
          <ac:chgData name="Andrea Andaur" userId="c951bd3bc2a87a8c" providerId="LiveId" clId="{488A1E73-C229-4A1E-B0B5-02744F8316CF}" dt="2020-05-20T18:14:07.563" v="544" actId="1076"/>
          <ac:spMkLst>
            <pc:docMk/>
            <pc:sldMk cId="3171494512" sldId="342"/>
            <ac:spMk id="2" creationId="{749B231B-9258-4F86-B57F-885A15ED8B30}"/>
          </ac:spMkLst>
        </pc:spChg>
        <pc:spChg chg="del">
          <ac:chgData name="Andrea Andaur" userId="c951bd3bc2a87a8c" providerId="LiveId" clId="{488A1E73-C229-4A1E-B0B5-02744F8316CF}" dt="2020-05-20T18:12:31.735" v="513" actId="478"/>
          <ac:spMkLst>
            <pc:docMk/>
            <pc:sldMk cId="3171494512" sldId="342"/>
            <ac:spMk id="5" creationId="{00B305B7-F56B-43B7-8E11-79DC84399082}"/>
          </ac:spMkLst>
        </pc:spChg>
        <pc:spChg chg="add mod">
          <ac:chgData name="Andrea Andaur" userId="c951bd3bc2a87a8c" providerId="LiveId" clId="{488A1E73-C229-4A1E-B0B5-02744F8316CF}" dt="2020-05-20T18:14:43.933" v="570" actId="20577"/>
          <ac:spMkLst>
            <pc:docMk/>
            <pc:sldMk cId="3171494512" sldId="342"/>
            <ac:spMk id="22" creationId="{06FDF22B-408D-4EF8-832F-6A9615E75748}"/>
          </ac:spMkLst>
        </pc:spChg>
        <pc:picChg chg="mod">
          <ac:chgData name="Andrea Andaur" userId="c951bd3bc2a87a8c" providerId="LiveId" clId="{488A1E73-C229-4A1E-B0B5-02744F8316CF}" dt="2020-05-20T20:00:36.010" v="2095" actId="1076"/>
          <ac:picMkLst>
            <pc:docMk/>
            <pc:sldMk cId="3171494512" sldId="342"/>
            <ac:picMk id="3" creationId="{2099F0AF-5776-4BF0-8231-0DB400F13E4F}"/>
          </ac:picMkLst>
        </pc:picChg>
        <pc:picChg chg="del">
          <ac:chgData name="Andrea Andaur" userId="c951bd3bc2a87a8c" providerId="LiveId" clId="{488A1E73-C229-4A1E-B0B5-02744F8316CF}" dt="2020-05-20T18:12:13.170" v="508" actId="478"/>
          <ac:picMkLst>
            <pc:docMk/>
            <pc:sldMk cId="3171494512" sldId="342"/>
            <ac:picMk id="6" creationId="{EC90C35E-4B89-480D-A880-AF6AF9BA5403}"/>
          </ac:picMkLst>
        </pc:picChg>
        <pc:picChg chg="del">
          <ac:chgData name="Andrea Andaur" userId="c951bd3bc2a87a8c" providerId="LiveId" clId="{488A1E73-C229-4A1E-B0B5-02744F8316CF}" dt="2020-05-20T18:11:55.886" v="503" actId="478"/>
          <ac:picMkLst>
            <pc:docMk/>
            <pc:sldMk cId="3171494512" sldId="342"/>
            <ac:picMk id="7" creationId="{CB56A4FE-6A7C-42D9-BF47-CAC16145F02E}"/>
          </ac:picMkLst>
        </pc:picChg>
        <pc:picChg chg="del">
          <ac:chgData name="Andrea Andaur" userId="c951bd3bc2a87a8c" providerId="LiveId" clId="{488A1E73-C229-4A1E-B0B5-02744F8316CF}" dt="2020-05-20T18:12:16.135" v="509" actId="478"/>
          <ac:picMkLst>
            <pc:docMk/>
            <pc:sldMk cId="3171494512" sldId="342"/>
            <ac:picMk id="8" creationId="{91621CAC-C46A-44E2-8D90-BD7B043F305D}"/>
          </ac:picMkLst>
        </pc:picChg>
        <pc:picChg chg="del">
          <ac:chgData name="Andrea Andaur" userId="c951bd3bc2a87a8c" providerId="LiveId" clId="{488A1E73-C229-4A1E-B0B5-02744F8316CF}" dt="2020-05-20T18:12:06.020" v="504" actId="478"/>
          <ac:picMkLst>
            <pc:docMk/>
            <pc:sldMk cId="3171494512" sldId="342"/>
            <ac:picMk id="9" creationId="{6C8DC886-D83E-4573-95E6-EF956937AECD}"/>
          </ac:picMkLst>
        </pc:picChg>
        <pc:picChg chg="del">
          <ac:chgData name="Andrea Andaur" userId="c951bd3bc2a87a8c" providerId="LiveId" clId="{488A1E73-C229-4A1E-B0B5-02744F8316CF}" dt="2020-05-20T18:12:06.020" v="504" actId="478"/>
          <ac:picMkLst>
            <pc:docMk/>
            <pc:sldMk cId="3171494512" sldId="342"/>
            <ac:picMk id="10" creationId="{A586D182-3941-487E-8E8C-BCE9223C5BBC}"/>
          </ac:picMkLst>
        </pc:picChg>
        <pc:picChg chg="del">
          <ac:chgData name="Andrea Andaur" userId="c951bd3bc2a87a8c" providerId="LiveId" clId="{488A1E73-C229-4A1E-B0B5-02744F8316CF}" dt="2020-05-20T18:12:06.020" v="504" actId="478"/>
          <ac:picMkLst>
            <pc:docMk/>
            <pc:sldMk cId="3171494512" sldId="342"/>
            <ac:picMk id="12" creationId="{779050C9-E6E3-4374-9571-E0374CD79354}"/>
          </ac:picMkLst>
        </pc:picChg>
        <pc:picChg chg="del">
          <ac:chgData name="Andrea Andaur" userId="c951bd3bc2a87a8c" providerId="LiveId" clId="{488A1E73-C229-4A1E-B0B5-02744F8316CF}" dt="2020-05-20T18:12:06.020" v="504" actId="478"/>
          <ac:picMkLst>
            <pc:docMk/>
            <pc:sldMk cId="3171494512" sldId="342"/>
            <ac:picMk id="13" creationId="{5B060258-3352-4B10-AC31-6CC83B9F9570}"/>
          </ac:picMkLst>
        </pc:picChg>
        <pc:picChg chg="del">
          <ac:chgData name="Andrea Andaur" userId="c951bd3bc2a87a8c" providerId="LiveId" clId="{488A1E73-C229-4A1E-B0B5-02744F8316CF}" dt="2020-05-20T18:12:18.196" v="510" actId="478"/>
          <ac:picMkLst>
            <pc:docMk/>
            <pc:sldMk cId="3171494512" sldId="342"/>
            <ac:picMk id="15" creationId="{3A8F0ABE-4A3A-4F9F-A640-6888D240974C}"/>
          </ac:picMkLst>
        </pc:picChg>
        <pc:picChg chg="del">
          <ac:chgData name="Andrea Andaur" userId="c951bd3bc2a87a8c" providerId="LiveId" clId="{488A1E73-C229-4A1E-B0B5-02744F8316CF}" dt="2020-05-20T18:12:06.020" v="504" actId="478"/>
          <ac:picMkLst>
            <pc:docMk/>
            <pc:sldMk cId="3171494512" sldId="342"/>
            <ac:picMk id="16" creationId="{2211C720-09E1-43D2-98F7-E7684778C2A2}"/>
          </ac:picMkLst>
        </pc:picChg>
        <pc:picChg chg="add del mod">
          <ac:chgData name="Andrea Andaur" userId="c951bd3bc2a87a8c" providerId="LiveId" clId="{488A1E73-C229-4A1E-B0B5-02744F8316CF}" dt="2020-05-20T18:12:10.055" v="506" actId="478"/>
          <ac:picMkLst>
            <pc:docMk/>
            <pc:sldMk cId="3171494512" sldId="342"/>
            <ac:picMk id="17" creationId="{0BDA75A5-7EF9-4267-8B9C-21E607A39FDE}"/>
          </ac:picMkLst>
        </pc:picChg>
        <pc:picChg chg="add del mod">
          <ac:chgData name="Andrea Andaur" userId="c951bd3bc2a87a8c" providerId="LiveId" clId="{488A1E73-C229-4A1E-B0B5-02744F8316CF}" dt="2020-05-20T18:12:10.055" v="506" actId="478"/>
          <ac:picMkLst>
            <pc:docMk/>
            <pc:sldMk cId="3171494512" sldId="342"/>
            <ac:picMk id="18" creationId="{16800CCB-0D52-4E30-9515-3013272A8975}"/>
          </ac:picMkLst>
        </pc:picChg>
        <pc:picChg chg="add del mod">
          <ac:chgData name="Andrea Andaur" userId="c951bd3bc2a87a8c" providerId="LiveId" clId="{488A1E73-C229-4A1E-B0B5-02744F8316CF}" dt="2020-05-20T18:12:13.170" v="508" actId="478"/>
          <ac:picMkLst>
            <pc:docMk/>
            <pc:sldMk cId="3171494512" sldId="342"/>
            <ac:picMk id="19" creationId="{DCEC42A8-01DF-4F09-8243-E3ADCD230DF8}"/>
          </ac:picMkLst>
        </pc:picChg>
        <pc:picChg chg="add del mod">
          <ac:chgData name="Andrea Andaur" userId="c951bd3bc2a87a8c" providerId="LiveId" clId="{488A1E73-C229-4A1E-B0B5-02744F8316CF}" dt="2020-05-20T18:12:13.170" v="508" actId="478"/>
          <ac:picMkLst>
            <pc:docMk/>
            <pc:sldMk cId="3171494512" sldId="342"/>
            <ac:picMk id="20" creationId="{81F9D323-0ED8-42FC-AE0A-DE7F89B3D973}"/>
          </ac:picMkLst>
        </pc:picChg>
        <pc:picChg chg="add mod">
          <ac:chgData name="Andrea Andaur" userId="c951bd3bc2a87a8c" providerId="LiveId" clId="{488A1E73-C229-4A1E-B0B5-02744F8316CF}" dt="2020-05-20T20:00:49.941" v="2098" actId="1076"/>
          <ac:picMkLst>
            <pc:docMk/>
            <pc:sldMk cId="3171494512" sldId="342"/>
            <ac:picMk id="21" creationId="{E2E295AF-B14E-4DC4-B639-04B9D1BBD594}"/>
          </ac:picMkLst>
        </pc:picChg>
        <pc:picChg chg="add mod">
          <ac:chgData name="Andrea Andaur" userId="c951bd3bc2a87a8c" providerId="LiveId" clId="{488A1E73-C229-4A1E-B0B5-02744F8316CF}" dt="2020-05-20T18:13:03.063" v="517" actId="1076"/>
          <ac:picMkLst>
            <pc:docMk/>
            <pc:sldMk cId="3171494512" sldId="342"/>
            <ac:picMk id="23" creationId="{6C783DC7-48A7-431C-B46A-AEF62FDF49EA}"/>
          </ac:picMkLst>
        </pc:picChg>
        <pc:picChg chg="del">
          <ac:chgData name="Andrea Andaur" userId="c951bd3bc2a87a8c" providerId="LiveId" clId="{488A1E73-C229-4A1E-B0B5-02744F8316CF}" dt="2020-05-20T18:12:06.020" v="504" actId="478"/>
          <ac:picMkLst>
            <pc:docMk/>
            <pc:sldMk cId="3171494512" sldId="342"/>
            <ac:picMk id="2050" creationId="{B144836B-3F4A-4F1A-B898-A85F06080802}"/>
          </ac:picMkLst>
        </pc:picChg>
        <pc:picChg chg="del">
          <ac:chgData name="Andrea Andaur" userId="c951bd3bc2a87a8c" providerId="LiveId" clId="{488A1E73-C229-4A1E-B0B5-02744F8316CF}" dt="2020-05-20T18:11:53.115" v="502" actId="478"/>
          <ac:picMkLst>
            <pc:docMk/>
            <pc:sldMk cId="3171494512" sldId="342"/>
            <ac:picMk id="11266" creationId="{92705394-24C8-43DE-B989-09CF8E85FF4D}"/>
          </ac:picMkLst>
        </pc:picChg>
      </pc:sldChg>
      <pc:sldChg chg="addSp delSp modSp add mod ord delAnim modAnim">
        <pc:chgData name="Andrea Andaur" userId="c951bd3bc2a87a8c" providerId="LiveId" clId="{488A1E73-C229-4A1E-B0B5-02744F8316CF}" dt="2020-05-22T22:58:48.028" v="2176" actId="167"/>
        <pc:sldMkLst>
          <pc:docMk/>
          <pc:sldMk cId="1431466117" sldId="343"/>
        </pc:sldMkLst>
        <pc:spChg chg="add del mod">
          <ac:chgData name="Andrea Andaur" userId="c951bd3bc2a87a8c" providerId="LiveId" clId="{488A1E73-C229-4A1E-B0B5-02744F8316CF}" dt="2020-05-20T18:16:09.915" v="621" actId="478"/>
          <ac:spMkLst>
            <pc:docMk/>
            <pc:sldMk cId="1431466117" sldId="343"/>
            <ac:spMk id="2" creationId="{C831BA2D-DEF7-4715-A00A-B99B777F2542}"/>
          </ac:spMkLst>
        </pc:spChg>
        <pc:spChg chg="add mod">
          <ac:chgData name="Andrea Andaur" userId="c951bd3bc2a87a8c" providerId="LiveId" clId="{488A1E73-C229-4A1E-B0B5-02744F8316CF}" dt="2020-05-20T18:26:30.418" v="718" actId="1076"/>
          <ac:spMkLst>
            <pc:docMk/>
            <pc:sldMk cId="1431466117" sldId="343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27:25.623" v="748" actId="20577"/>
          <ac:spMkLst>
            <pc:docMk/>
            <pc:sldMk cId="1431466117" sldId="343"/>
            <ac:spMk id="4" creationId="{D2235C12-F9ED-40C5-8127-ED4231A5689E}"/>
          </ac:spMkLst>
        </pc:spChg>
        <pc:spChg chg="add del mod">
          <ac:chgData name="Andrea Andaur" userId="c951bd3bc2a87a8c" providerId="LiveId" clId="{488A1E73-C229-4A1E-B0B5-02744F8316CF}" dt="2020-05-20T18:21:50.656" v="632" actId="478"/>
          <ac:spMkLst>
            <pc:docMk/>
            <pc:sldMk cId="1431466117" sldId="343"/>
            <ac:spMk id="11" creationId="{589E39D7-071E-4B87-876F-04904CAF2DE2}"/>
          </ac:spMkLst>
        </pc:spChg>
        <pc:spChg chg="add mod">
          <ac:chgData name="Andrea Andaur" userId="c951bd3bc2a87a8c" providerId="LiveId" clId="{488A1E73-C229-4A1E-B0B5-02744F8316CF}" dt="2020-05-20T18:26:26.764" v="717" actId="1076"/>
          <ac:spMkLst>
            <pc:docMk/>
            <pc:sldMk cId="1431466117" sldId="343"/>
            <ac:spMk id="12" creationId="{50BCD6E1-84E6-4DB9-8C74-64841D525139}"/>
          </ac:spMkLst>
        </pc:spChg>
        <pc:picChg chg="add del mod">
          <ac:chgData name="Andrea Andaur" userId="c951bd3bc2a87a8c" providerId="LiveId" clId="{488A1E73-C229-4A1E-B0B5-02744F8316CF}" dt="2020-05-20T18:25:38.597" v="698" actId="478"/>
          <ac:picMkLst>
            <pc:docMk/>
            <pc:sldMk cId="1431466117" sldId="343"/>
            <ac:picMk id="8" creationId="{10A8A68B-1EA6-497C-BE21-DD7ACBC8F174}"/>
          </ac:picMkLst>
        </pc:picChg>
        <pc:picChg chg="del">
          <ac:chgData name="Andrea Andaur" userId="c951bd3bc2a87a8c" providerId="LiveId" clId="{488A1E73-C229-4A1E-B0B5-02744F8316CF}" dt="2020-05-20T18:27:13.972" v="726" actId="478"/>
          <ac:picMkLst>
            <pc:docMk/>
            <pc:sldMk cId="1431466117" sldId="343"/>
            <ac:picMk id="9" creationId="{D64B59E0-7399-4D26-8BDB-8565329401DA}"/>
          </ac:picMkLst>
        </pc:picChg>
        <pc:picChg chg="add del mod">
          <ac:chgData name="Andrea Andaur" userId="c951bd3bc2a87a8c" providerId="LiveId" clId="{488A1E73-C229-4A1E-B0B5-02744F8316CF}" dt="2020-05-20T18:25:36.945" v="697" actId="478"/>
          <ac:picMkLst>
            <pc:docMk/>
            <pc:sldMk cId="1431466117" sldId="343"/>
            <ac:picMk id="10" creationId="{7C030F46-8DFE-469D-A1C0-45AD77AF55C7}"/>
          </ac:picMkLst>
        </pc:picChg>
        <pc:picChg chg="add mod">
          <ac:chgData name="Andrea Andaur" userId="c951bd3bc2a87a8c" providerId="LiveId" clId="{488A1E73-C229-4A1E-B0B5-02744F8316CF}" dt="2020-05-20T18:26:06.391" v="710" actId="1076"/>
          <ac:picMkLst>
            <pc:docMk/>
            <pc:sldMk cId="1431466117" sldId="343"/>
            <ac:picMk id="13" creationId="{77A095A0-C5EE-44BB-8525-CBF061D55D7F}"/>
          </ac:picMkLst>
        </pc:picChg>
        <pc:picChg chg="add mod">
          <ac:chgData name="Andrea Andaur" userId="c951bd3bc2a87a8c" providerId="LiveId" clId="{488A1E73-C229-4A1E-B0B5-02744F8316CF}" dt="2020-05-20T18:25:59.821" v="707" actId="1076"/>
          <ac:picMkLst>
            <pc:docMk/>
            <pc:sldMk cId="1431466117" sldId="343"/>
            <ac:picMk id="14" creationId="{EAA48AB1-1987-45EE-B6C3-F94861A2A9EB}"/>
          </ac:picMkLst>
        </pc:picChg>
        <pc:picChg chg="add mod">
          <ac:chgData name="Andrea Andaur" userId="c951bd3bc2a87a8c" providerId="LiveId" clId="{488A1E73-C229-4A1E-B0B5-02744F8316CF}" dt="2020-05-20T18:26:03.419" v="709" actId="1076"/>
          <ac:picMkLst>
            <pc:docMk/>
            <pc:sldMk cId="1431466117" sldId="343"/>
            <ac:picMk id="15" creationId="{538AB4CB-29C9-4557-AF60-07A4BCDCE959}"/>
          </ac:picMkLst>
        </pc:picChg>
        <pc:picChg chg="add mod">
          <ac:chgData name="Andrea Andaur" userId="c951bd3bc2a87a8c" providerId="LiveId" clId="{488A1E73-C229-4A1E-B0B5-02744F8316CF}" dt="2020-05-20T18:26:01.377" v="708" actId="1076"/>
          <ac:picMkLst>
            <pc:docMk/>
            <pc:sldMk cId="1431466117" sldId="343"/>
            <ac:picMk id="16" creationId="{17389D92-0C97-4B0C-92ED-4B3A823B17A8}"/>
          </ac:picMkLst>
        </pc:picChg>
        <pc:picChg chg="add mod">
          <ac:chgData name="Andrea Andaur" userId="c951bd3bc2a87a8c" providerId="LiveId" clId="{488A1E73-C229-4A1E-B0B5-02744F8316CF}" dt="2020-05-20T20:07:38.232" v="2139"/>
          <ac:picMkLst>
            <pc:docMk/>
            <pc:sldMk cId="1431466117" sldId="343"/>
            <ac:picMk id="17" creationId="{5F7B2D21-712F-4FDA-9103-4636C053208E}"/>
          </ac:picMkLst>
        </pc:picChg>
        <pc:picChg chg="add mod">
          <ac:chgData name="Andrea Andaur" userId="c951bd3bc2a87a8c" providerId="LiveId" clId="{488A1E73-C229-4A1E-B0B5-02744F8316CF}" dt="2020-05-20T20:05:18.383" v="2124" actId="1036"/>
          <ac:picMkLst>
            <pc:docMk/>
            <pc:sldMk cId="1431466117" sldId="343"/>
            <ac:picMk id="18" creationId="{ACB73FAC-C2C5-4FDE-8346-38A43AB820D0}"/>
          </ac:picMkLst>
        </pc:picChg>
        <pc:picChg chg="add mod">
          <ac:chgData name="Andrea Andaur" userId="c951bd3bc2a87a8c" providerId="LiveId" clId="{488A1E73-C229-4A1E-B0B5-02744F8316CF}" dt="2020-05-22T22:58:48.028" v="2176" actId="167"/>
          <ac:picMkLst>
            <pc:docMk/>
            <pc:sldMk cId="1431466117" sldId="343"/>
            <ac:picMk id="1026" creationId="{4B2B0D29-D3FC-405A-B6C5-EBABC8C69186}"/>
          </ac:picMkLst>
        </pc:picChg>
        <pc:picChg chg="del">
          <ac:chgData name="Andrea Andaur" userId="c951bd3bc2a87a8c" providerId="LiveId" clId="{488A1E73-C229-4A1E-B0B5-02744F8316CF}" dt="2020-05-20T18:14:58.030" v="572" actId="478"/>
          <ac:picMkLst>
            <pc:docMk/>
            <pc:sldMk cId="1431466117" sldId="343"/>
            <ac:picMk id="2050" creationId="{B824A60C-892F-4E7C-AC69-6D868F5EDE5A}"/>
          </ac:picMkLst>
        </pc:picChg>
        <pc:picChg chg="del">
          <ac:chgData name="Andrea Andaur" userId="c951bd3bc2a87a8c" providerId="LiveId" clId="{488A1E73-C229-4A1E-B0B5-02744F8316CF}" dt="2020-05-20T18:14:59.868" v="573" actId="478"/>
          <ac:picMkLst>
            <pc:docMk/>
            <pc:sldMk cId="1431466117" sldId="343"/>
            <ac:picMk id="11266" creationId="{8213FA2B-A2B2-4228-9C0D-4F962F8F7CD5}"/>
          </ac:picMkLst>
        </pc:picChg>
        <pc:picChg chg="del">
          <ac:chgData name="Andrea Andaur" userId="c951bd3bc2a87a8c" providerId="LiveId" clId="{488A1E73-C229-4A1E-B0B5-02744F8316CF}" dt="2020-05-20T18:15:01.859" v="574" actId="478"/>
          <ac:picMkLst>
            <pc:docMk/>
            <pc:sldMk cId="1431466117" sldId="343"/>
            <ac:picMk id="11268" creationId="{5EB015B3-809A-4F43-B38B-64305305F820}"/>
          </ac:picMkLst>
        </pc:picChg>
      </pc:sldChg>
      <pc:sldChg chg="addSp delSp modSp add mod ord delAnim modAnim">
        <pc:chgData name="Andrea Andaur" userId="c951bd3bc2a87a8c" providerId="LiveId" clId="{488A1E73-C229-4A1E-B0B5-02744F8316CF}" dt="2020-05-22T23:00:32.722" v="2197" actId="167"/>
        <pc:sldMkLst>
          <pc:docMk/>
          <pc:sldMk cId="3867921809" sldId="344"/>
        </pc:sldMkLst>
        <pc:spChg chg="mod">
          <ac:chgData name="Andrea Andaur" userId="c951bd3bc2a87a8c" providerId="LiveId" clId="{488A1E73-C229-4A1E-B0B5-02744F8316CF}" dt="2020-05-20T18:24:58.164" v="690" actId="20577"/>
          <ac:spMkLst>
            <pc:docMk/>
            <pc:sldMk cId="3867921809" sldId="344"/>
            <ac:spMk id="4" creationId="{D2235C12-F9ED-40C5-8127-ED4231A5689E}"/>
          </ac:spMkLst>
        </pc:spChg>
        <pc:picChg chg="mod">
          <ac:chgData name="Andrea Andaur" userId="c951bd3bc2a87a8c" providerId="LiveId" clId="{488A1E73-C229-4A1E-B0B5-02744F8316CF}" dt="2020-05-20T19:55:46.909" v="2085" actId="1076"/>
          <ac:picMkLst>
            <pc:docMk/>
            <pc:sldMk cId="3867921809" sldId="344"/>
            <ac:picMk id="2" creationId="{F0B942A4-D70E-4167-B30A-5581440CD787}"/>
          </ac:picMkLst>
        </pc:picChg>
        <pc:picChg chg="add mod">
          <ac:chgData name="Andrea Andaur" userId="c951bd3bc2a87a8c" providerId="LiveId" clId="{488A1E73-C229-4A1E-B0B5-02744F8316CF}" dt="2020-05-22T23:00:32.722" v="2197" actId="167"/>
          <ac:picMkLst>
            <pc:docMk/>
            <pc:sldMk cId="3867921809" sldId="344"/>
            <ac:picMk id="9" creationId="{78916543-2EFB-4EBB-8B59-5A75FF375323}"/>
          </ac:picMkLst>
        </pc:picChg>
        <pc:picChg chg="del">
          <ac:chgData name="Andrea Andaur" userId="c951bd3bc2a87a8c" providerId="LiveId" clId="{488A1E73-C229-4A1E-B0B5-02744F8316CF}" dt="2020-05-20T18:27:17.032" v="727" actId="478"/>
          <ac:picMkLst>
            <pc:docMk/>
            <pc:sldMk cId="3867921809" sldId="344"/>
            <ac:picMk id="9" creationId="{D64B59E0-7399-4D26-8BDB-8565329401DA}"/>
          </ac:picMkLst>
        </pc:picChg>
        <pc:picChg chg="add del">
          <ac:chgData name="Andrea Andaur" userId="c951bd3bc2a87a8c" providerId="LiveId" clId="{488A1E73-C229-4A1E-B0B5-02744F8316CF}" dt="2020-05-20T18:25:29.007" v="692" actId="478"/>
          <ac:picMkLst>
            <pc:docMk/>
            <pc:sldMk cId="3867921809" sldId="344"/>
            <ac:picMk id="10" creationId="{7C030F46-8DFE-469D-A1C0-45AD77AF55C7}"/>
          </ac:picMkLst>
        </pc:picChg>
      </pc:sldChg>
      <pc:sldChg chg="addSp delSp modSp add mod ord modAnim">
        <pc:chgData name="Andrea Andaur" userId="c951bd3bc2a87a8c" providerId="LiveId" clId="{488A1E73-C229-4A1E-B0B5-02744F8316CF}" dt="2020-05-22T22:59:04.441" v="2180" actId="167"/>
        <pc:sldMkLst>
          <pc:docMk/>
          <pc:sldMk cId="2687603165" sldId="345"/>
        </pc:sldMkLst>
        <pc:spChg chg="mod">
          <ac:chgData name="Andrea Andaur" userId="c951bd3bc2a87a8c" providerId="LiveId" clId="{488A1E73-C229-4A1E-B0B5-02744F8316CF}" dt="2020-05-20T18:29:01.491" v="792" actId="20577"/>
          <ac:spMkLst>
            <pc:docMk/>
            <pc:sldMk cId="2687603165" sldId="345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27:49.817" v="763" actId="20577"/>
          <ac:spMkLst>
            <pc:docMk/>
            <pc:sldMk cId="2687603165" sldId="345"/>
            <ac:spMk id="4" creationId="{D2235C12-F9ED-40C5-8127-ED4231A5689E}"/>
          </ac:spMkLst>
        </pc:spChg>
        <pc:spChg chg="mod">
          <ac:chgData name="Andrea Andaur" userId="c951bd3bc2a87a8c" providerId="LiveId" clId="{488A1E73-C229-4A1E-B0B5-02744F8316CF}" dt="2020-05-20T18:28:58.468" v="791" actId="20577"/>
          <ac:spMkLst>
            <pc:docMk/>
            <pc:sldMk cId="2687603165" sldId="345"/>
            <ac:spMk id="12" creationId="{50BCD6E1-84E6-4DB9-8C74-64841D525139}"/>
          </ac:spMkLst>
        </pc:spChg>
        <pc:picChg chg="add mod">
          <ac:chgData name="Andrea Andaur" userId="c951bd3bc2a87a8c" providerId="LiveId" clId="{488A1E73-C229-4A1E-B0B5-02744F8316CF}" dt="2020-05-20T18:28:22.192" v="780" actId="1076"/>
          <ac:picMkLst>
            <pc:docMk/>
            <pc:sldMk cId="2687603165" sldId="345"/>
            <ac:picMk id="10" creationId="{05B962DB-FEEA-4A7B-8A18-4E7E6D3EDA98}"/>
          </ac:picMkLst>
        </pc:picChg>
        <pc:picChg chg="add mod">
          <ac:chgData name="Andrea Andaur" userId="c951bd3bc2a87a8c" providerId="LiveId" clId="{488A1E73-C229-4A1E-B0B5-02744F8316CF}" dt="2020-05-20T18:28:20.488" v="779" actId="1076"/>
          <ac:picMkLst>
            <pc:docMk/>
            <pc:sldMk cId="2687603165" sldId="345"/>
            <ac:picMk id="11" creationId="{50DAB2E5-A29D-468A-9B4F-CFFCC10994FB}"/>
          </ac:picMkLst>
        </pc:picChg>
        <pc:picChg chg="add mod">
          <ac:chgData name="Andrea Andaur" userId="c951bd3bc2a87a8c" providerId="LiveId" clId="{488A1E73-C229-4A1E-B0B5-02744F8316CF}" dt="2020-05-22T22:59:04.441" v="2180" actId="167"/>
          <ac:picMkLst>
            <pc:docMk/>
            <pc:sldMk cId="2687603165" sldId="345"/>
            <ac:picMk id="13" creationId="{1F4A9ADC-34D6-4461-AB2C-D6D9FCF6A610}"/>
          </ac:picMkLst>
        </pc:picChg>
        <pc:picChg chg="del">
          <ac:chgData name="Andrea Andaur" userId="c951bd3bc2a87a8c" providerId="LiveId" clId="{488A1E73-C229-4A1E-B0B5-02744F8316CF}" dt="2020-05-20T18:27:56.080" v="766" actId="478"/>
          <ac:picMkLst>
            <pc:docMk/>
            <pc:sldMk cId="2687603165" sldId="345"/>
            <ac:picMk id="13" creationId="{77A095A0-C5EE-44BB-8525-CBF061D55D7F}"/>
          </ac:picMkLst>
        </pc:picChg>
        <pc:picChg chg="del">
          <ac:chgData name="Andrea Andaur" userId="c951bd3bc2a87a8c" providerId="LiveId" clId="{488A1E73-C229-4A1E-B0B5-02744F8316CF}" dt="2020-05-20T18:27:54.407" v="765" actId="478"/>
          <ac:picMkLst>
            <pc:docMk/>
            <pc:sldMk cId="2687603165" sldId="345"/>
            <ac:picMk id="14" creationId="{EAA48AB1-1987-45EE-B6C3-F94861A2A9EB}"/>
          </ac:picMkLst>
        </pc:picChg>
        <pc:picChg chg="del">
          <ac:chgData name="Andrea Andaur" userId="c951bd3bc2a87a8c" providerId="LiveId" clId="{488A1E73-C229-4A1E-B0B5-02744F8316CF}" dt="2020-05-20T18:27:57.907" v="767" actId="478"/>
          <ac:picMkLst>
            <pc:docMk/>
            <pc:sldMk cId="2687603165" sldId="345"/>
            <ac:picMk id="15" creationId="{538AB4CB-29C9-4557-AF60-07A4BCDCE959}"/>
          </ac:picMkLst>
        </pc:picChg>
        <pc:picChg chg="del">
          <ac:chgData name="Andrea Andaur" userId="c951bd3bc2a87a8c" providerId="LiveId" clId="{488A1E73-C229-4A1E-B0B5-02744F8316CF}" dt="2020-05-20T18:27:52.743" v="764" actId="478"/>
          <ac:picMkLst>
            <pc:docMk/>
            <pc:sldMk cId="2687603165" sldId="345"/>
            <ac:picMk id="16" creationId="{17389D92-0C97-4B0C-92ED-4B3A823B17A8}"/>
          </ac:picMkLst>
        </pc:picChg>
        <pc:picChg chg="del">
          <ac:chgData name="Andrea Andaur" userId="c951bd3bc2a87a8c" providerId="LiveId" clId="{488A1E73-C229-4A1E-B0B5-02744F8316CF}" dt="2020-05-20T18:28:53.610" v="788" actId="478"/>
          <ac:picMkLst>
            <pc:docMk/>
            <pc:sldMk cId="2687603165" sldId="345"/>
            <ac:picMk id="17" creationId="{5F7B2D21-712F-4FDA-9103-4636C053208E}"/>
          </ac:picMkLst>
        </pc:picChg>
        <pc:picChg chg="add mod">
          <ac:chgData name="Andrea Andaur" userId="c951bd3bc2a87a8c" providerId="LiveId" clId="{488A1E73-C229-4A1E-B0B5-02744F8316CF}" dt="2020-05-20T18:28:27.296" v="782" actId="1076"/>
          <ac:picMkLst>
            <pc:docMk/>
            <pc:sldMk cId="2687603165" sldId="345"/>
            <ac:picMk id="18" creationId="{FCE1FDDF-22D3-479E-8806-2AAE1760536B}"/>
          </ac:picMkLst>
        </pc:picChg>
        <pc:picChg chg="add mod">
          <ac:chgData name="Andrea Andaur" userId="c951bd3bc2a87a8c" providerId="LiveId" clId="{488A1E73-C229-4A1E-B0B5-02744F8316CF}" dt="2020-05-20T18:28:25.624" v="781" actId="1076"/>
          <ac:picMkLst>
            <pc:docMk/>
            <pc:sldMk cId="2687603165" sldId="345"/>
            <ac:picMk id="19" creationId="{ACD7F22D-CDAF-4E15-B7A7-95DD64746765}"/>
          </ac:picMkLst>
        </pc:picChg>
        <pc:picChg chg="add mod">
          <ac:chgData name="Andrea Andaur" userId="c951bd3bc2a87a8c" providerId="LiveId" clId="{488A1E73-C229-4A1E-B0B5-02744F8316CF}" dt="2020-05-20T18:28:28.880" v="783" actId="1076"/>
          <ac:picMkLst>
            <pc:docMk/>
            <pc:sldMk cId="2687603165" sldId="345"/>
            <ac:picMk id="20" creationId="{E1B5F943-A1C1-4850-991C-CE8F5855A6F3}"/>
          </ac:picMkLst>
        </pc:picChg>
        <pc:picChg chg="add mod">
          <ac:chgData name="Andrea Andaur" userId="c951bd3bc2a87a8c" providerId="LiveId" clId="{488A1E73-C229-4A1E-B0B5-02744F8316CF}" dt="2020-05-20T18:28:31.409" v="784" actId="1076"/>
          <ac:picMkLst>
            <pc:docMk/>
            <pc:sldMk cId="2687603165" sldId="345"/>
            <ac:picMk id="21" creationId="{555D31CB-7660-4733-AAA8-328A3A9F30BD}"/>
          </ac:picMkLst>
        </pc:picChg>
        <pc:picChg chg="add mod">
          <ac:chgData name="Andrea Andaur" userId="c951bd3bc2a87a8c" providerId="LiveId" clId="{488A1E73-C229-4A1E-B0B5-02744F8316CF}" dt="2020-05-20T19:56:11.963" v="2087"/>
          <ac:picMkLst>
            <pc:docMk/>
            <pc:sldMk cId="2687603165" sldId="345"/>
            <ac:picMk id="22" creationId="{95DB44B3-F307-42D2-8CF6-E5AD15122AF3}"/>
          </ac:picMkLst>
        </pc:picChg>
        <pc:picChg chg="add del">
          <ac:chgData name="Andrea Andaur" userId="c951bd3bc2a87a8c" providerId="LiveId" clId="{488A1E73-C229-4A1E-B0B5-02744F8316CF}" dt="2020-05-22T22:58:54.309" v="2178" actId="478"/>
          <ac:picMkLst>
            <pc:docMk/>
            <pc:sldMk cId="2687603165" sldId="345"/>
            <ac:picMk id="2050" creationId="{8FFEFA8D-0E43-49BA-B429-B91DECEC14D7}"/>
          </ac:picMkLst>
        </pc:picChg>
      </pc:sldChg>
      <pc:sldChg chg="addSp delSp modSp add mod modAnim">
        <pc:chgData name="Andrea Andaur" userId="c951bd3bc2a87a8c" providerId="LiveId" clId="{488A1E73-C229-4A1E-B0B5-02744F8316CF}" dt="2020-05-22T22:59:24.199" v="2182" actId="167"/>
        <pc:sldMkLst>
          <pc:docMk/>
          <pc:sldMk cId="3606587450" sldId="346"/>
        </pc:sldMkLst>
        <pc:spChg chg="mod">
          <ac:chgData name="Andrea Andaur" userId="c951bd3bc2a87a8c" providerId="LiveId" clId="{488A1E73-C229-4A1E-B0B5-02744F8316CF}" dt="2020-05-20T18:30:59.229" v="810" actId="20577"/>
          <ac:spMkLst>
            <pc:docMk/>
            <pc:sldMk cId="3606587450" sldId="346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31:26.027" v="830" actId="1076"/>
          <ac:spMkLst>
            <pc:docMk/>
            <pc:sldMk cId="3606587450" sldId="346"/>
            <ac:spMk id="4" creationId="{D2235C12-F9ED-40C5-8127-ED4231A5689E}"/>
          </ac:spMkLst>
        </pc:spChg>
        <pc:spChg chg="mod">
          <ac:chgData name="Andrea Andaur" userId="c951bd3bc2a87a8c" providerId="LiveId" clId="{488A1E73-C229-4A1E-B0B5-02744F8316CF}" dt="2020-05-20T18:31:02.097" v="812" actId="20577"/>
          <ac:spMkLst>
            <pc:docMk/>
            <pc:sldMk cId="3606587450" sldId="346"/>
            <ac:spMk id="12" creationId="{50BCD6E1-84E6-4DB9-8C74-64841D525139}"/>
          </ac:spMkLst>
        </pc:spChg>
        <pc:picChg chg="add mod">
          <ac:chgData name="Andrea Andaur" userId="c951bd3bc2a87a8c" providerId="LiveId" clId="{488A1E73-C229-4A1E-B0B5-02744F8316CF}" dt="2020-05-22T22:59:24.199" v="2182" actId="167"/>
          <ac:picMkLst>
            <pc:docMk/>
            <pc:sldMk cId="3606587450" sldId="346"/>
            <ac:picMk id="9" creationId="{A8FF4D63-D686-4E0E-AD4D-838A20ADB515}"/>
          </ac:picMkLst>
        </pc:picChg>
        <pc:picChg chg="del">
          <ac:chgData name="Andrea Andaur" userId="c951bd3bc2a87a8c" providerId="LiveId" clId="{488A1E73-C229-4A1E-B0B5-02744F8316CF}" dt="2020-05-20T18:30:17.900" v="795" actId="478"/>
          <ac:picMkLst>
            <pc:docMk/>
            <pc:sldMk cId="3606587450" sldId="346"/>
            <ac:picMk id="10" creationId="{05B962DB-FEEA-4A7B-8A18-4E7E6D3EDA98}"/>
          </ac:picMkLst>
        </pc:picChg>
        <pc:picChg chg="del">
          <ac:chgData name="Andrea Andaur" userId="c951bd3bc2a87a8c" providerId="LiveId" clId="{488A1E73-C229-4A1E-B0B5-02744F8316CF}" dt="2020-05-20T18:30:19.502" v="796" actId="478"/>
          <ac:picMkLst>
            <pc:docMk/>
            <pc:sldMk cId="3606587450" sldId="346"/>
            <ac:picMk id="11" creationId="{50DAB2E5-A29D-468A-9B4F-CFFCC10994FB}"/>
          </ac:picMkLst>
        </pc:picChg>
        <pc:picChg chg="add del mod">
          <ac:chgData name="Andrea Andaur" userId="c951bd3bc2a87a8c" providerId="LiveId" clId="{488A1E73-C229-4A1E-B0B5-02744F8316CF}" dt="2020-05-20T18:30:23.744" v="798" actId="478"/>
          <ac:picMkLst>
            <pc:docMk/>
            <pc:sldMk cId="3606587450" sldId="346"/>
            <ac:picMk id="13" creationId="{B919A8C5-7775-470A-94FA-0E71A6FF83A7}"/>
          </ac:picMkLst>
        </pc:picChg>
        <pc:picChg chg="add mod">
          <ac:chgData name="Andrea Andaur" userId="c951bd3bc2a87a8c" providerId="LiveId" clId="{488A1E73-C229-4A1E-B0B5-02744F8316CF}" dt="2020-05-20T18:30:41.491" v="806" actId="1076"/>
          <ac:picMkLst>
            <pc:docMk/>
            <pc:sldMk cId="3606587450" sldId="346"/>
            <ac:picMk id="14" creationId="{FD013B3F-3BA9-45EA-BA66-E0D98D069086}"/>
          </ac:picMkLst>
        </pc:picChg>
        <pc:picChg chg="add mod">
          <ac:chgData name="Andrea Andaur" userId="c951bd3bc2a87a8c" providerId="LiveId" clId="{488A1E73-C229-4A1E-B0B5-02744F8316CF}" dt="2020-05-20T18:30:39.234" v="805" actId="1076"/>
          <ac:picMkLst>
            <pc:docMk/>
            <pc:sldMk cId="3606587450" sldId="346"/>
            <ac:picMk id="15" creationId="{84343265-FDDD-4FFA-A0AB-FC996AB43B25}"/>
          </ac:picMkLst>
        </pc:picChg>
        <pc:picChg chg="add mod">
          <ac:chgData name="Andrea Andaur" userId="c951bd3bc2a87a8c" providerId="LiveId" clId="{488A1E73-C229-4A1E-B0B5-02744F8316CF}" dt="2020-05-20T18:30:36.894" v="804" actId="1076"/>
          <ac:picMkLst>
            <pc:docMk/>
            <pc:sldMk cId="3606587450" sldId="346"/>
            <ac:picMk id="16" creationId="{1E1E7D89-B2DB-4712-9F17-1F83A3F644BD}"/>
          </ac:picMkLst>
        </pc:picChg>
        <pc:picChg chg="add mod">
          <ac:chgData name="Andrea Andaur" userId="c951bd3bc2a87a8c" providerId="LiveId" clId="{488A1E73-C229-4A1E-B0B5-02744F8316CF}" dt="2020-05-20T19:56:14.715" v="2088"/>
          <ac:picMkLst>
            <pc:docMk/>
            <pc:sldMk cId="3606587450" sldId="346"/>
            <ac:picMk id="17" creationId="{14A6491C-4A30-4D7E-BAA4-C64FEFAA54D3}"/>
          </ac:picMkLst>
        </pc:picChg>
        <pc:picChg chg="del">
          <ac:chgData name="Andrea Andaur" userId="c951bd3bc2a87a8c" providerId="LiveId" clId="{488A1E73-C229-4A1E-B0B5-02744F8316CF}" dt="2020-05-20T18:30:28.833" v="799" actId="478"/>
          <ac:picMkLst>
            <pc:docMk/>
            <pc:sldMk cId="3606587450" sldId="346"/>
            <ac:picMk id="18" creationId="{FCE1FDDF-22D3-479E-8806-2AAE1760536B}"/>
          </ac:picMkLst>
        </pc:picChg>
        <pc:picChg chg="del">
          <ac:chgData name="Andrea Andaur" userId="c951bd3bc2a87a8c" providerId="LiveId" clId="{488A1E73-C229-4A1E-B0B5-02744F8316CF}" dt="2020-05-20T18:30:28.833" v="799" actId="478"/>
          <ac:picMkLst>
            <pc:docMk/>
            <pc:sldMk cId="3606587450" sldId="346"/>
            <ac:picMk id="19" creationId="{ACD7F22D-CDAF-4E15-B7A7-95DD64746765}"/>
          </ac:picMkLst>
        </pc:picChg>
        <pc:picChg chg="del">
          <ac:chgData name="Andrea Andaur" userId="c951bd3bc2a87a8c" providerId="LiveId" clId="{488A1E73-C229-4A1E-B0B5-02744F8316CF}" dt="2020-05-20T18:30:28.833" v="799" actId="478"/>
          <ac:picMkLst>
            <pc:docMk/>
            <pc:sldMk cId="3606587450" sldId="346"/>
            <ac:picMk id="20" creationId="{E1B5F943-A1C1-4850-991C-CE8F5855A6F3}"/>
          </ac:picMkLst>
        </pc:picChg>
        <pc:picChg chg="del">
          <ac:chgData name="Andrea Andaur" userId="c951bd3bc2a87a8c" providerId="LiveId" clId="{488A1E73-C229-4A1E-B0B5-02744F8316CF}" dt="2020-05-20T18:30:28.833" v="799" actId="478"/>
          <ac:picMkLst>
            <pc:docMk/>
            <pc:sldMk cId="3606587450" sldId="346"/>
            <ac:picMk id="21" creationId="{555D31CB-7660-4733-AAA8-328A3A9F30BD}"/>
          </ac:picMkLst>
        </pc:picChg>
      </pc:sldChg>
      <pc:sldChg chg="addSp delSp modSp add mod modAnim">
        <pc:chgData name="Andrea Andaur" userId="c951bd3bc2a87a8c" providerId="LiveId" clId="{488A1E73-C229-4A1E-B0B5-02744F8316CF}" dt="2020-05-22T22:59:33.747" v="2184" actId="167"/>
        <pc:sldMkLst>
          <pc:docMk/>
          <pc:sldMk cId="93241773" sldId="347"/>
        </pc:sldMkLst>
        <pc:spChg chg="mod">
          <ac:chgData name="Andrea Andaur" userId="c951bd3bc2a87a8c" providerId="LiveId" clId="{488A1E73-C229-4A1E-B0B5-02744F8316CF}" dt="2020-05-20T18:32:44.003" v="861" actId="20577"/>
          <ac:spMkLst>
            <pc:docMk/>
            <pc:sldMk cId="93241773" sldId="347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32:22.767" v="855" actId="20577"/>
          <ac:spMkLst>
            <pc:docMk/>
            <pc:sldMk cId="93241773" sldId="347"/>
            <ac:spMk id="4" creationId="{D2235C12-F9ED-40C5-8127-ED4231A5689E}"/>
          </ac:spMkLst>
        </pc:spChg>
        <pc:spChg chg="mod">
          <ac:chgData name="Andrea Andaur" userId="c951bd3bc2a87a8c" providerId="LiveId" clId="{488A1E73-C229-4A1E-B0B5-02744F8316CF}" dt="2020-05-20T18:32:51.032" v="862" actId="20577"/>
          <ac:spMkLst>
            <pc:docMk/>
            <pc:sldMk cId="93241773" sldId="347"/>
            <ac:spMk id="12" creationId="{50BCD6E1-84E6-4DB9-8C74-64841D525139}"/>
          </ac:spMkLst>
        </pc:spChg>
        <pc:picChg chg="add mod">
          <ac:chgData name="Andrea Andaur" userId="c951bd3bc2a87a8c" providerId="LiveId" clId="{488A1E73-C229-4A1E-B0B5-02744F8316CF}" dt="2020-05-22T22:59:33.747" v="2184" actId="167"/>
          <ac:picMkLst>
            <pc:docMk/>
            <pc:sldMk cId="93241773" sldId="347"/>
            <ac:picMk id="7" creationId="{744519A7-AA27-49D4-B159-F58256ABCE6F}"/>
          </ac:picMkLst>
        </pc:picChg>
        <pc:picChg chg="add mod">
          <ac:chgData name="Andrea Andaur" userId="c951bd3bc2a87a8c" providerId="LiveId" clId="{488A1E73-C229-4A1E-B0B5-02744F8316CF}" dt="2020-05-20T18:32:16.007" v="840" actId="1076"/>
          <ac:picMkLst>
            <pc:docMk/>
            <pc:sldMk cId="93241773" sldId="347"/>
            <ac:picMk id="8" creationId="{7DFC3363-0947-4431-8388-BC3B8E626311}"/>
          </ac:picMkLst>
        </pc:picChg>
        <pc:picChg chg="add mod">
          <ac:chgData name="Andrea Andaur" userId="c951bd3bc2a87a8c" providerId="LiveId" clId="{488A1E73-C229-4A1E-B0B5-02744F8316CF}" dt="2020-05-20T19:56:17.076" v="2089"/>
          <ac:picMkLst>
            <pc:docMk/>
            <pc:sldMk cId="93241773" sldId="347"/>
            <ac:picMk id="9" creationId="{62FF3DAF-65C4-4861-B8C3-EEEC23794215}"/>
          </ac:picMkLst>
        </pc:picChg>
        <pc:picChg chg="del">
          <ac:chgData name="Andrea Andaur" userId="c951bd3bc2a87a8c" providerId="LiveId" clId="{488A1E73-C229-4A1E-B0B5-02744F8316CF}" dt="2020-05-20T18:31:49.532" v="833" actId="478"/>
          <ac:picMkLst>
            <pc:docMk/>
            <pc:sldMk cId="93241773" sldId="347"/>
            <ac:picMk id="14" creationId="{FD013B3F-3BA9-45EA-BA66-E0D98D069086}"/>
          </ac:picMkLst>
        </pc:picChg>
        <pc:picChg chg="del">
          <ac:chgData name="Andrea Andaur" userId="c951bd3bc2a87a8c" providerId="LiveId" clId="{488A1E73-C229-4A1E-B0B5-02744F8316CF}" dt="2020-05-20T18:31:51.327" v="834" actId="478"/>
          <ac:picMkLst>
            <pc:docMk/>
            <pc:sldMk cId="93241773" sldId="347"/>
            <ac:picMk id="15" creationId="{84343265-FDDD-4FFA-A0AB-FC996AB43B25}"/>
          </ac:picMkLst>
        </pc:picChg>
        <pc:picChg chg="del">
          <ac:chgData name="Andrea Andaur" userId="c951bd3bc2a87a8c" providerId="LiveId" clId="{488A1E73-C229-4A1E-B0B5-02744F8316CF}" dt="2020-05-20T18:31:53.013" v="835" actId="478"/>
          <ac:picMkLst>
            <pc:docMk/>
            <pc:sldMk cId="93241773" sldId="347"/>
            <ac:picMk id="16" creationId="{1E1E7D89-B2DB-4712-9F17-1F83A3F644BD}"/>
          </ac:picMkLst>
        </pc:picChg>
      </pc:sldChg>
      <pc:sldChg chg="addSp delSp modSp add mod ord modAnim">
        <pc:chgData name="Andrea Andaur" userId="c951bd3bc2a87a8c" providerId="LiveId" clId="{488A1E73-C229-4A1E-B0B5-02744F8316CF}" dt="2020-05-22T22:59:47.902" v="2188" actId="167"/>
        <pc:sldMkLst>
          <pc:docMk/>
          <pc:sldMk cId="3568108593" sldId="348"/>
        </pc:sldMkLst>
        <pc:spChg chg="mod">
          <ac:chgData name="Andrea Andaur" userId="c951bd3bc2a87a8c" providerId="LiveId" clId="{488A1E73-C229-4A1E-B0B5-02744F8316CF}" dt="2020-05-20T18:35:28.778" v="943" actId="1076"/>
          <ac:spMkLst>
            <pc:docMk/>
            <pc:sldMk cId="3568108593" sldId="348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35:16.559" v="941" actId="20577"/>
          <ac:spMkLst>
            <pc:docMk/>
            <pc:sldMk cId="3568108593" sldId="348"/>
            <ac:spMk id="4" creationId="{D2235C12-F9ED-40C5-8127-ED4231A5689E}"/>
          </ac:spMkLst>
        </pc:spChg>
        <pc:spChg chg="mod">
          <ac:chgData name="Andrea Andaur" userId="c951bd3bc2a87a8c" providerId="LiveId" clId="{488A1E73-C229-4A1E-B0B5-02744F8316CF}" dt="2020-05-20T18:35:20.879" v="942" actId="1076"/>
          <ac:spMkLst>
            <pc:docMk/>
            <pc:sldMk cId="3568108593" sldId="348"/>
            <ac:spMk id="12" creationId="{50BCD6E1-84E6-4DB9-8C74-64841D525139}"/>
          </ac:spMkLst>
        </pc:spChg>
        <pc:spChg chg="add mod">
          <ac:chgData name="Andrea Andaur" userId="c951bd3bc2a87a8c" providerId="LiveId" clId="{488A1E73-C229-4A1E-B0B5-02744F8316CF}" dt="2020-05-20T18:35:34.457" v="944" actId="571"/>
          <ac:spMkLst>
            <pc:docMk/>
            <pc:sldMk cId="3568108593" sldId="348"/>
            <ac:spMk id="26" creationId="{925B8614-CC9C-4686-9B31-FE431BEA2E94}"/>
          </ac:spMkLst>
        </pc:spChg>
        <pc:picChg chg="add del mod">
          <ac:chgData name="Andrea Andaur" userId="c951bd3bc2a87a8c" providerId="LiveId" clId="{488A1E73-C229-4A1E-B0B5-02744F8316CF}" dt="2020-05-20T18:33:40.960" v="888" actId="478"/>
          <ac:picMkLst>
            <pc:docMk/>
            <pc:sldMk cId="3568108593" sldId="348"/>
            <ac:picMk id="6" creationId="{0DCCC5E6-E2EA-494D-8CFD-DE1983C696B6}"/>
          </ac:picMkLst>
        </pc:picChg>
        <pc:picChg chg="add del mod">
          <ac:chgData name="Andrea Andaur" userId="c951bd3bc2a87a8c" providerId="LiveId" clId="{488A1E73-C229-4A1E-B0B5-02744F8316CF}" dt="2020-05-20T18:33:39.385" v="887" actId="478"/>
          <ac:picMkLst>
            <pc:docMk/>
            <pc:sldMk cId="3568108593" sldId="348"/>
            <ac:picMk id="7" creationId="{9F02639F-7632-4DD9-B1D7-E37888B38636}"/>
          </ac:picMkLst>
        </pc:picChg>
        <pc:picChg chg="del mod">
          <ac:chgData name="Andrea Andaur" userId="c951bd3bc2a87a8c" providerId="LiveId" clId="{488A1E73-C229-4A1E-B0B5-02744F8316CF}" dt="2020-05-20T18:33:15.518" v="866" actId="478"/>
          <ac:picMkLst>
            <pc:docMk/>
            <pc:sldMk cId="3568108593" sldId="348"/>
            <ac:picMk id="8" creationId="{7DFC3363-0947-4431-8388-BC3B8E626311}"/>
          </ac:picMkLst>
        </pc:picChg>
        <pc:picChg chg="add del mod">
          <ac:chgData name="Andrea Andaur" userId="c951bd3bc2a87a8c" providerId="LiveId" clId="{488A1E73-C229-4A1E-B0B5-02744F8316CF}" dt="2020-05-20T18:33:38.029" v="886" actId="478"/>
          <ac:picMkLst>
            <pc:docMk/>
            <pc:sldMk cId="3568108593" sldId="348"/>
            <ac:picMk id="9" creationId="{EBA93A51-EB92-44BE-B370-25A1A121D25B}"/>
          </ac:picMkLst>
        </pc:picChg>
        <pc:picChg chg="add del mod">
          <ac:chgData name="Andrea Andaur" userId="c951bd3bc2a87a8c" providerId="LiveId" clId="{488A1E73-C229-4A1E-B0B5-02744F8316CF}" dt="2020-05-20T18:33:36.526" v="885" actId="478"/>
          <ac:picMkLst>
            <pc:docMk/>
            <pc:sldMk cId="3568108593" sldId="348"/>
            <ac:picMk id="10" creationId="{5EAB3B36-A5EE-4BD3-A9FB-E1A4D760392C}"/>
          </ac:picMkLst>
        </pc:picChg>
        <pc:picChg chg="add del mod">
          <ac:chgData name="Andrea Andaur" userId="c951bd3bc2a87a8c" providerId="LiveId" clId="{488A1E73-C229-4A1E-B0B5-02744F8316CF}" dt="2020-05-20T18:33:34.623" v="884" actId="478"/>
          <ac:picMkLst>
            <pc:docMk/>
            <pc:sldMk cId="3568108593" sldId="348"/>
            <ac:picMk id="11" creationId="{05B1B2DC-35DE-48AD-A720-70C36F81BF47}"/>
          </ac:picMkLst>
        </pc:picChg>
        <pc:picChg chg="add del mod">
          <ac:chgData name="Andrea Andaur" userId="c951bd3bc2a87a8c" providerId="LiveId" clId="{488A1E73-C229-4A1E-B0B5-02744F8316CF}" dt="2020-05-20T18:33:33.159" v="883" actId="478"/>
          <ac:picMkLst>
            <pc:docMk/>
            <pc:sldMk cId="3568108593" sldId="348"/>
            <ac:picMk id="13" creationId="{DCFF14D2-C57F-47DE-BA68-6D08DF53D54E}"/>
          </ac:picMkLst>
        </pc:picChg>
        <pc:picChg chg="add del mod">
          <ac:chgData name="Andrea Andaur" userId="c951bd3bc2a87a8c" providerId="LiveId" clId="{488A1E73-C229-4A1E-B0B5-02744F8316CF}" dt="2020-05-20T18:33:31.897" v="882" actId="478"/>
          <ac:picMkLst>
            <pc:docMk/>
            <pc:sldMk cId="3568108593" sldId="348"/>
            <ac:picMk id="14" creationId="{48673E2F-6B8F-4EB8-B7A6-7614317F8ED2}"/>
          </ac:picMkLst>
        </pc:picChg>
        <pc:picChg chg="add del mod">
          <ac:chgData name="Andrea Andaur" userId="c951bd3bc2a87a8c" providerId="LiveId" clId="{488A1E73-C229-4A1E-B0B5-02744F8316CF}" dt="2020-05-20T18:33:30.274" v="880" actId="478"/>
          <ac:picMkLst>
            <pc:docMk/>
            <pc:sldMk cId="3568108593" sldId="348"/>
            <ac:picMk id="15" creationId="{23C0931E-5809-4452-8530-98A5491C8E8E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16" creationId="{A2BDB819-47A7-4CDE-BBC6-0E80DBB639C1}"/>
          </ac:picMkLst>
        </pc:picChg>
        <pc:picChg chg="add del mod">
          <ac:chgData name="Andrea Andaur" userId="c951bd3bc2a87a8c" providerId="LiveId" clId="{488A1E73-C229-4A1E-B0B5-02744F8316CF}" dt="2020-05-20T18:35:56.463" v="948" actId="478"/>
          <ac:picMkLst>
            <pc:docMk/>
            <pc:sldMk cId="3568108593" sldId="348"/>
            <ac:picMk id="17" creationId="{8CAE8D94-8F78-441B-9FDF-A71C4005F74A}"/>
          </ac:picMkLst>
        </pc:picChg>
        <pc:picChg chg="add mod">
          <ac:chgData name="Andrea Andaur" userId="c951bd3bc2a87a8c" providerId="LiveId" clId="{488A1E73-C229-4A1E-B0B5-02744F8316CF}" dt="2020-05-22T22:59:47.902" v="2188" actId="167"/>
          <ac:picMkLst>
            <pc:docMk/>
            <pc:sldMk cId="3568108593" sldId="348"/>
            <ac:picMk id="17" creationId="{AE1A658C-4A03-498A-9AEF-232066087B3B}"/>
          </ac:picMkLst>
        </pc:picChg>
        <pc:picChg chg="add del mod">
          <ac:chgData name="Andrea Andaur" userId="c951bd3bc2a87a8c" providerId="LiveId" clId="{488A1E73-C229-4A1E-B0B5-02744F8316CF}" dt="2020-05-20T18:35:58.876" v="949" actId="478"/>
          <ac:picMkLst>
            <pc:docMk/>
            <pc:sldMk cId="3568108593" sldId="348"/>
            <ac:picMk id="18" creationId="{BF3354BA-24DE-41A8-9CD7-FC772580F45A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19" creationId="{F52F276B-F451-429E-838C-8BCDF0F467E1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0" creationId="{4BB06273-842A-4923-A16F-6D50A019907C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1" creationId="{08208D57-B51F-42A2-93A7-ABC02C3547B3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2" creationId="{D329A5DE-BB49-4E36-85F0-71CC44542A6C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3" creationId="{41543359-4800-46D6-8C76-C16797124B08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4" creationId="{FA8F2700-053E-4019-8228-B0A9D63A5D94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5" creationId="{657CB711-5DD2-4F85-941E-0EB746CAEC8E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7" creationId="{E6B825BB-88B1-4B5D-B067-009D6E63A96F}"/>
          </ac:picMkLst>
        </pc:picChg>
        <pc:picChg chg="add del mod">
          <ac:chgData name="Andrea Andaur" userId="c951bd3bc2a87a8c" providerId="LiveId" clId="{488A1E73-C229-4A1E-B0B5-02744F8316CF}" dt="2020-05-20T18:35:53.097" v="947" actId="478"/>
          <ac:picMkLst>
            <pc:docMk/>
            <pc:sldMk cId="3568108593" sldId="348"/>
            <ac:picMk id="28" creationId="{2D2CA2EA-EAE4-4DAA-8721-E3C08C8C6067}"/>
          </ac:picMkLst>
        </pc:picChg>
        <pc:picChg chg="add mod">
          <ac:chgData name="Andrea Andaur" userId="c951bd3bc2a87a8c" providerId="LiveId" clId="{488A1E73-C229-4A1E-B0B5-02744F8316CF}" dt="2020-05-20T19:56:20.655" v="2091"/>
          <ac:picMkLst>
            <pc:docMk/>
            <pc:sldMk cId="3568108593" sldId="348"/>
            <ac:picMk id="29" creationId="{4E15B8A1-450C-46D7-ACFC-4033E950A331}"/>
          </ac:picMkLst>
        </pc:picChg>
      </pc:sldChg>
      <pc:sldChg chg="addSp delSp modSp add mod modAnim">
        <pc:chgData name="Andrea Andaur" userId="c951bd3bc2a87a8c" providerId="LiveId" clId="{488A1E73-C229-4A1E-B0B5-02744F8316CF}" dt="2020-05-22T22:59:41.127" v="2186" actId="167"/>
        <pc:sldMkLst>
          <pc:docMk/>
          <pc:sldMk cId="277930057" sldId="349"/>
        </pc:sldMkLst>
        <pc:spChg chg="mod">
          <ac:chgData name="Andrea Andaur" userId="c951bd3bc2a87a8c" providerId="LiveId" clId="{488A1E73-C229-4A1E-B0B5-02744F8316CF}" dt="2020-05-20T18:39:15.553" v="978" actId="20577"/>
          <ac:spMkLst>
            <pc:docMk/>
            <pc:sldMk cId="277930057" sldId="349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39:25.498" v="982" actId="404"/>
          <ac:spMkLst>
            <pc:docMk/>
            <pc:sldMk cId="277930057" sldId="349"/>
            <ac:spMk id="12" creationId="{50BCD6E1-84E6-4DB9-8C74-64841D525139}"/>
          </ac:spMkLst>
        </pc:spChg>
        <pc:picChg chg="add del mod">
          <ac:chgData name="Andrea Andaur" userId="c951bd3bc2a87a8c" providerId="LiveId" clId="{488A1E73-C229-4A1E-B0B5-02744F8316CF}" dt="2020-05-20T20:08:41.191" v="2144" actId="478"/>
          <ac:picMkLst>
            <pc:docMk/>
            <pc:sldMk cId="277930057" sldId="349"/>
            <ac:picMk id="6" creationId="{AE061553-8AAA-4CC6-86C2-E576425A60F7}"/>
          </ac:picMkLst>
        </pc:picChg>
        <pc:picChg chg="add del mod">
          <ac:chgData name="Andrea Andaur" userId="c951bd3bc2a87a8c" providerId="LiveId" clId="{488A1E73-C229-4A1E-B0B5-02744F8316CF}" dt="2020-05-20T20:08:41.191" v="2144" actId="478"/>
          <ac:picMkLst>
            <pc:docMk/>
            <pc:sldMk cId="277930057" sldId="349"/>
            <ac:picMk id="7" creationId="{E6290653-EC67-4476-918C-204F50C5D4D6}"/>
          </ac:picMkLst>
        </pc:picChg>
        <pc:picChg chg="del">
          <ac:chgData name="Andrea Andaur" userId="c951bd3bc2a87a8c" providerId="LiveId" clId="{488A1E73-C229-4A1E-B0B5-02744F8316CF}" dt="2020-05-20T18:37:45.316" v="952" actId="478"/>
          <ac:picMkLst>
            <pc:docMk/>
            <pc:sldMk cId="277930057" sldId="349"/>
            <ac:picMk id="8" creationId="{7DFC3363-0947-4431-8388-BC3B8E626311}"/>
          </ac:picMkLst>
        </pc:picChg>
        <pc:picChg chg="add del mod">
          <ac:chgData name="Andrea Andaur" userId="c951bd3bc2a87a8c" providerId="LiveId" clId="{488A1E73-C229-4A1E-B0B5-02744F8316CF}" dt="2020-05-20T20:08:41.191" v="2144" actId="478"/>
          <ac:picMkLst>
            <pc:docMk/>
            <pc:sldMk cId="277930057" sldId="349"/>
            <ac:picMk id="9" creationId="{4C838F99-C6E6-487F-A455-B2261939FEA4}"/>
          </ac:picMkLst>
        </pc:picChg>
        <pc:picChg chg="add mod">
          <ac:chgData name="Andrea Andaur" userId="c951bd3bc2a87a8c" providerId="LiveId" clId="{488A1E73-C229-4A1E-B0B5-02744F8316CF}" dt="2020-05-20T18:38:55.722" v="972" actId="1076"/>
          <ac:picMkLst>
            <pc:docMk/>
            <pc:sldMk cId="277930057" sldId="349"/>
            <ac:picMk id="10" creationId="{06B2255F-ED25-4A6F-B0AE-88D6E9EC1719}"/>
          </ac:picMkLst>
        </pc:picChg>
        <pc:picChg chg="add mod">
          <ac:chgData name="Andrea Andaur" userId="c951bd3bc2a87a8c" providerId="LiveId" clId="{488A1E73-C229-4A1E-B0B5-02744F8316CF}" dt="2020-05-20T18:39:03.638" v="974" actId="1076"/>
          <ac:picMkLst>
            <pc:docMk/>
            <pc:sldMk cId="277930057" sldId="349"/>
            <ac:picMk id="11" creationId="{B830CE25-3965-4AB5-A15C-985C822A4E17}"/>
          </ac:picMkLst>
        </pc:picChg>
        <pc:picChg chg="add mod">
          <ac:chgData name="Andrea Andaur" userId="c951bd3bc2a87a8c" providerId="LiveId" clId="{488A1E73-C229-4A1E-B0B5-02744F8316CF}" dt="2020-05-20T18:38:44.534" v="969" actId="1076"/>
          <ac:picMkLst>
            <pc:docMk/>
            <pc:sldMk cId="277930057" sldId="349"/>
            <ac:picMk id="13" creationId="{0B7A0576-26BF-4ACE-80EC-F2E9A349F617}"/>
          </ac:picMkLst>
        </pc:picChg>
        <pc:picChg chg="add mod">
          <ac:chgData name="Andrea Andaur" userId="c951bd3bc2a87a8c" providerId="LiveId" clId="{488A1E73-C229-4A1E-B0B5-02744F8316CF}" dt="2020-05-20T18:38:51.727" v="971" actId="1076"/>
          <ac:picMkLst>
            <pc:docMk/>
            <pc:sldMk cId="277930057" sldId="349"/>
            <ac:picMk id="14" creationId="{FB76218B-9C5C-4C5A-BAB9-F994CCF303E8}"/>
          </ac:picMkLst>
        </pc:picChg>
        <pc:picChg chg="add mod">
          <ac:chgData name="Andrea Andaur" userId="c951bd3bc2a87a8c" providerId="LiveId" clId="{488A1E73-C229-4A1E-B0B5-02744F8316CF}" dt="2020-05-20T18:38:40.177" v="967" actId="1076"/>
          <ac:picMkLst>
            <pc:docMk/>
            <pc:sldMk cId="277930057" sldId="349"/>
            <ac:picMk id="15" creationId="{1B92E9BD-4C9D-484D-B4BA-89C0670FAA00}"/>
          </ac:picMkLst>
        </pc:picChg>
        <pc:picChg chg="add mod">
          <ac:chgData name="Andrea Andaur" userId="c951bd3bc2a87a8c" providerId="LiveId" clId="{488A1E73-C229-4A1E-B0B5-02744F8316CF}" dt="2020-05-20T19:56:18.881" v="2090"/>
          <ac:picMkLst>
            <pc:docMk/>
            <pc:sldMk cId="277930057" sldId="349"/>
            <ac:picMk id="16" creationId="{81AFB71D-27B9-4AA4-B417-247EE1C675A4}"/>
          </ac:picMkLst>
        </pc:picChg>
        <pc:picChg chg="add mod">
          <ac:chgData name="Andrea Andaur" userId="c951bd3bc2a87a8c" providerId="LiveId" clId="{488A1E73-C229-4A1E-B0B5-02744F8316CF}" dt="2020-05-22T22:59:41.127" v="2186" actId="167"/>
          <ac:picMkLst>
            <pc:docMk/>
            <pc:sldMk cId="277930057" sldId="349"/>
            <ac:picMk id="17" creationId="{AE48D16A-D945-4AD9-9CC5-ACF31879ED10}"/>
          </ac:picMkLst>
        </pc:picChg>
      </pc:sldChg>
      <pc:sldChg chg="add">
        <pc:chgData name="Andrea Andaur" userId="c951bd3bc2a87a8c" providerId="LiveId" clId="{488A1E73-C229-4A1E-B0B5-02744F8316CF}" dt="2020-05-20T18:40:25.975" v="987"/>
        <pc:sldMkLst>
          <pc:docMk/>
          <pc:sldMk cId="625891831" sldId="350"/>
        </pc:sldMkLst>
      </pc:sldChg>
      <pc:sldChg chg="add">
        <pc:chgData name="Andrea Andaur" userId="c951bd3bc2a87a8c" providerId="LiveId" clId="{488A1E73-C229-4A1E-B0B5-02744F8316CF}" dt="2020-05-20T18:40:26.271" v="988"/>
        <pc:sldMkLst>
          <pc:docMk/>
          <pc:sldMk cId="2753703658" sldId="351"/>
        </pc:sldMkLst>
      </pc:sldChg>
      <pc:sldChg chg="addSp delSp modSp add mod modAnim">
        <pc:chgData name="Andrea Andaur" userId="c951bd3bc2a87a8c" providerId="LiveId" clId="{488A1E73-C229-4A1E-B0B5-02744F8316CF}" dt="2020-05-22T22:59:59.363" v="2191" actId="1076"/>
        <pc:sldMkLst>
          <pc:docMk/>
          <pc:sldMk cId="928164436" sldId="352"/>
        </pc:sldMkLst>
        <pc:spChg chg="mod">
          <ac:chgData name="Andrea Andaur" userId="c951bd3bc2a87a8c" providerId="LiveId" clId="{488A1E73-C229-4A1E-B0B5-02744F8316CF}" dt="2020-05-20T18:43:06.990" v="1021" actId="20577"/>
          <ac:spMkLst>
            <pc:docMk/>
            <pc:sldMk cId="928164436" sldId="352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44:24.682" v="1053" actId="20577"/>
          <ac:spMkLst>
            <pc:docMk/>
            <pc:sldMk cId="928164436" sldId="352"/>
            <ac:spMk id="4" creationId="{D2235C12-F9ED-40C5-8127-ED4231A5689E}"/>
          </ac:spMkLst>
        </pc:spChg>
        <pc:spChg chg="mod">
          <ac:chgData name="Andrea Andaur" userId="c951bd3bc2a87a8c" providerId="LiveId" clId="{488A1E73-C229-4A1E-B0B5-02744F8316CF}" dt="2020-05-20T18:43:12.746" v="1022" actId="20577"/>
          <ac:spMkLst>
            <pc:docMk/>
            <pc:sldMk cId="928164436" sldId="352"/>
            <ac:spMk id="12" creationId="{50BCD6E1-84E6-4DB9-8C74-64841D525139}"/>
          </ac:spMkLst>
        </pc:spChg>
        <pc:picChg chg="add del mod">
          <ac:chgData name="Andrea Andaur" userId="c951bd3bc2a87a8c" providerId="LiveId" clId="{488A1E73-C229-4A1E-B0B5-02744F8316CF}" dt="2020-05-20T18:42:15.347" v="1001" actId="478"/>
          <ac:picMkLst>
            <pc:docMk/>
            <pc:sldMk cId="928164436" sldId="352"/>
            <ac:picMk id="6" creationId="{8210F1B7-72FD-460D-8A93-2D20E0E4762C}"/>
          </ac:picMkLst>
        </pc:picChg>
        <pc:picChg chg="add mod">
          <ac:chgData name="Andrea Andaur" userId="c951bd3bc2a87a8c" providerId="LiveId" clId="{488A1E73-C229-4A1E-B0B5-02744F8316CF}" dt="2020-05-22T22:59:59.363" v="2191" actId="1076"/>
          <ac:picMkLst>
            <pc:docMk/>
            <pc:sldMk cId="928164436" sldId="352"/>
            <ac:picMk id="7" creationId="{4221A5B8-522F-45CF-80A3-95115D0E1829}"/>
          </ac:picMkLst>
        </pc:picChg>
        <pc:picChg chg="del">
          <ac:chgData name="Andrea Andaur" userId="c951bd3bc2a87a8c" providerId="LiveId" clId="{488A1E73-C229-4A1E-B0B5-02744F8316CF}" dt="2020-05-20T18:42:10.556" v="998" actId="478"/>
          <ac:picMkLst>
            <pc:docMk/>
            <pc:sldMk cId="928164436" sldId="352"/>
            <ac:picMk id="8" creationId="{7DFC3363-0947-4431-8388-BC3B8E626311}"/>
          </ac:picMkLst>
        </pc:picChg>
        <pc:picChg chg="add mod">
          <ac:chgData name="Andrea Andaur" userId="c951bd3bc2a87a8c" providerId="LiveId" clId="{488A1E73-C229-4A1E-B0B5-02744F8316CF}" dt="2020-05-20T18:43:58.924" v="1031" actId="1076"/>
          <ac:picMkLst>
            <pc:docMk/>
            <pc:sldMk cId="928164436" sldId="352"/>
            <ac:picMk id="9" creationId="{0B2D17ED-BC71-4A3B-B832-8C1375AE71F7}"/>
          </ac:picMkLst>
        </pc:picChg>
        <pc:picChg chg="add mod">
          <ac:chgData name="Andrea Andaur" userId="c951bd3bc2a87a8c" providerId="LiveId" clId="{488A1E73-C229-4A1E-B0B5-02744F8316CF}" dt="2020-05-20T18:43:55.741" v="1030" actId="1076"/>
          <ac:picMkLst>
            <pc:docMk/>
            <pc:sldMk cId="928164436" sldId="352"/>
            <ac:picMk id="10" creationId="{6BCA2975-A1FB-42B1-9035-9FAE1E35C491}"/>
          </ac:picMkLst>
        </pc:picChg>
        <pc:picChg chg="add mod">
          <ac:chgData name="Andrea Andaur" userId="c951bd3bc2a87a8c" providerId="LiveId" clId="{488A1E73-C229-4A1E-B0B5-02744F8316CF}" dt="2020-05-20T18:43:51.491" v="1029" actId="1076"/>
          <ac:picMkLst>
            <pc:docMk/>
            <pc:sldMk cId="928164436" sldId="352"/>
            <ac:picMk id="11" creationId="{048F5DA4-DDB6-497C-92F8-36A3525E3CF3}"/>
          </ac:picMkLst>
        </pc:picChg>
        <pc:picChg chg="add mod">
          <ac:chgData name="Andrea Andaur" userId="c951bd3bc2a87a8c" providerId="LiveId" clId="{488A1E73-C229-4A1E-B0B5-02744F8316CF}" dt="2020-05-20T18:43:45.507" v="1028" actId="1076"/>
          <ac:picMkLst>
            <pc:docMk/>
            <pc:sldMk cId="928164436" sldId="352"/>
            <ac:picMk id="13" creationId="{2ADF6D3A-356D-4C91-BB82-ECBF84BDEB9A}"/>
          </ac:picMkLst>
        </pc:picChg>
        <pc:picChg chg="add mod">
          <ac:chgData name="Andrea Andaur" userId="c951bd3bc2a87a8c" providerId="LiveId" clId="{488A1E73-C229-4A1E-B0B5-02744F8316CF}" dt="2020-05-20T18:43:33.236" v="1027" actId="1076"/>
          <ac:picMkLst>
            <pc:docMk/>
            <pc:sldMk cId="928164436" sldId="352"/>
            <ac:picMk id="14" creationId="{0B26DE9D-D481-40D3-B20C-01AD0856AB3E}"/>
          </ac:picMkLst>
        </pc:picChg>
        <pc:picChg chg="add mod">
          <ac:chgData name="Andrea Andaur" userId="c951bd3bc2a87a8c" providerId="LiveId" clId="{488A1E73-C229-4A1E-B0B5-02744F8316CF}" dt="2020-05-20T18:43:22.196" v="1025" actId="1076"/>
          <ac:picMkLst>
            <pc:docMk/>
            <pc:sldMk cId="928164436" sldId="352"/>
            <ac:picMk id="15" creationId="{10542CAF-A513-4EEA-9CEA-BFD15DE0466F}"/>
          </ac:picMkLst>
        </pc:picChg>
        <pc:picChg chg="add mod">
          <ac:chgData name="Andrea Andaur" userId="c951bd3bc2a87a8c" providerId="LiveId" clId="{488A1E73-C229-4A1E-B0B5-02744F8316CF}" dt="2020-05-20T18:43:18.226" v="1024" actId="1076"/>
          <ac:picMkLst>
            <pc:docMk/>
            <pc:sldMk cId="928164436" sldId="352"/>
            <ac:picMk id="16" creationId="{58BFA2D8-26CB-4316-86B7-A3CFEA27E234}"/>
          </ac:picMkLst>
        </pc:picChg>
        <pc:picChg chg="add mod">
          <ac:chgData name="Andrea Andaur" userId="c951bd3bc2a87a8c" providerId="LiveId" clId="{488A1E73-C229-4A1E-B0B5-02744F8316CF}" dt="2020-05-20T18:43:25.978" v="1026" actId="1076"/>
          <ac:picMkLst>
            <pc:docMk/>
            <pc:sldMk cId="928164436" sldId="352"/>
            <ac:picMk id="17" creationId="{D9886129-0BCB-46AA-A011-188461F2F1C4}"/>
          </ac:picMkLst>
        </pc:picChg>
        <pc:picChg chg="add mod">
          <ac:chgData name="Andrea Andaur" userId="c951bd3bc2a87a8c" providerId="LiveId" clId="{488A1E73-C229-4A1E-B0B5-02744F8316CF}" dt="2020-05-20T19:56:22.555" v="2092"/>
          <ac:picMkLst>
            <pc:docMk/>
            <pc:sldMk cId="928164436" sldId="352"/>
            <ac:picMk id="18" creationId="{2C6BB9EF-A99F-4A7F-95BC-DDD581803604}"/>
          </ac:picMkLst>
        </pc:picChg>
        <pc:picChg chg="add mod">
          <ac:chgData name="Andrea Andaur" userId="c951bd3bc2a87a8c" providerId="LiveId" clId="{488A1E73-C229-4A1E-B0B5-02744F8316CF}" dt="2020-05-22T22:59:54.933" v="2190" actId="167"/>
          <ac:picMkLst>
            <pc:docMk/>
            <pc:sldMk cId="928164436" sldId="352"/>
            <ac:picMk id="19" creationId="{DC172103-4CF3-459F-BE77-106E62C895A4}"/>
          </ac:picMkLst>
        </pc:picChg>
      </pc:sldChg>
      <pc:sldChg chg="addSp delSp modSp add mod modAnim">
        <pc:chgData name="Andrea Andaur" userId="c951bd3bc2a87a8c" providerId="LiveId" clId="{488A1E73-C229-4A1E-B0B5-02744F8316CF}" dt="2020-05-22T23:00:05.805" v="2193" actId="167"/>
        <pc:sldMkLst>
          <pc:docMk/>
          <pc:sldMk cId="1564747819" sldId="353"/>
        </pc:sldMkLst>
        <pc:spChg chg="mod">
          <ac:chgData name="Andrea Andaur" userId="c951bd3bc2a87a8c" providerId="LiveId" clId="{488A1E73-C229-4A1E-B0B5-02744F8316CF}" dt="2020-05-20T18:44:48.563" v="1057" actId="20577"/>
          <ac:spMkLst>
            <pc:docMk/>
            <pc:sldMk cId="1564747819" sldId="353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46:04.059" v="1087" actId="20577"/>
          <ac:spMkLst>
            <pc:docMk/>
            <pc:sldMk cId="1564747819" sldId="353"/>
            <ac:spMk id="4" creationId="{D2235C12-F9ED-40C5-8127-ED4231A5689E}"/>
          </ac:spMkLst>
        </pc:spChg>
        <pc:picChg chg="add mod">
          <ac:chgData name="Andrea Andaur" userId="c951bd3bc2a87a8c" providerId="LiveId" clId="{488A1E73-C229-4A1E-B0B5-02744F8316CF}" dt="2020-05-20T18:45:41.596" v="1072" actId="1076"/>
          <ac:picMkLst>
            <pc:docMk/>
            <pc:sldMk cId="1564747819" sldId="353"/>
            <ac:picMk id="6" creationId="{4CF43FFC-A1DC-4ECA-A667-1E956C6D0F3D}"/>
          </ac:picMkLst>
        </pc:picChg>
        <pc:picChg chg="add mod">
          <ac:chgData name="Andrea Andaur" userId="c951bd3bc2a87a8c" providerId="LiveId" clId="{488A1E73-C229-4A1E-B0B5-02744F8316CF}" dt="2020-05-20T18:45:36.291" v="1070" actId="1076"/>
          <ac:picMkLst>
            <pc:docMk/>
            <pc:sldMk cId="1564747819" sldId="353"/>
            <ac:picMk id="7" creationId="{B0C92199-001B-4D43-8091-16D91350D616}"/>
          </ac:picMkLst>
        </pc:picChg>
        <pc:picChg chg="del">
          <ac:chgData name="Andrea Andaur" userId="c951bd3bc2a87a8c" providerId="LiveId" clId="{488A1E73-C229-4A1E-B0B5-02744F8316CF}" dt="2020-05-20T18:44:39.720" v="1055" actId="478"/>
          <ac:picMkLst>
            <pc:docMk/>
            <pc:sldMk cId="1564747819" sldId="353"/>
            <ac:picMk id="8" creationId="{7DFC3363-0947-4431-8388-BC3B8E626311}"/>
          </ac:picMkLst>
        </pc:picChg>
        <pc:picChg chg="add mod">
          <ac:chgData name="Andrea Andaur" userId="c951bd3bc2a87a8c" providerId="LiveId" clId="{488A1E73-C229-4A1E-B0B5-02744F8316CF}" dt="2020-05-20T18:45:52.597" v="1075" actId="1076"/>
          <ac:picMkLst>
            <pc:docMk/>
            <pc:sldMk cId="1564747819" sldId="353"/>
            <ac:picMk id="9" creationId="{A0652901-0B22-488E-BED6-E7EEF8D2700D}"/>
          </ac:picMkLst>
        </pc:picChg>
        <pc:picChg chg="add mod">
          <ac:chgData name="Andrea Andaur" userId="c951bd3bc2a87a8c" providerId="LiveId" clId="{488A1E73-C229-4A1E-B0B5-02744F8316CF}" dt="2020-05-20T18:45:49.334" v="1074" actId="1076"/>
          <ac:picMkLst>
            <pc:docMk/>
            <pc:sldMk cId="1564747819" sldId="353"/>
            <ac:picMk id="10" creationId="{3EB15DEF-5FE4-4DAF-A6C5-4940D113A89A}"/>
          </ac:picMkLst>
        </pc:picChg>
        <pc:picChg chg="add mod">
          <ac:chgData name="Andrea Andaur" userId="c951bd3bc2a87a8c" providerId="LiveId" clId="{488A1E73-C229-4A1E-B0B5-02744F8316CF}" dt="2020-05-20T18:45:45.107" v="1073" actId="1076"/>
          <ac:picMkLst>
            <pc:docMk/>
            <pc:sldMk cId="1564747819" sldId="353"/>
            <ac:picMk id="11" creationId="{7817702D-7DB2-4F52-9EBD-508FCA7B96B2}"/>
          </ac:picMkLst>
        </pc:picChg>
        <pc:picChg chg="add mod">
          <ac:chgData name="Andrea Andaur" userId="c951bd3bc2a87a8c" providerId="LiveId" clId="{488A1E73-C229-4A1E-B0B5-02744F8316CF}" dt="2020-05-20T19:56:24.276" v="2093"/>
          <ac:picMkLst>
            <pc:docMk/>
            <pc:sldMk cId="1564747819" sldId="353"/>
            <ac:picMk id="13" creationId="{0189BB72-64AD-4078-9302-054E8DBE0250}"/>
          </ac:picMkLst>
        </pc:picChg>
        <pc:picChg chg="add mod">
          <ac:chgData name="Andrea Andaur" userId="c951bd3bc2a87a8c" providerId="LiveId" clId="{488A1E73-C229-4A1E-B0B5-02744F8316CF}" dt="2020-05-22T23:00:05.805" v="2193" actId="167"/>
          <ac:picMkLst>
            <pc:docMk/>
            <pc:sldMk cId="1564747819" sldId="353"/>
            <ac:picMk id="14" creationId="{5C25CF05-4B81-43AD-9C37-A33BF0174343}"/>
          </ac:picMkLst>
        </pc:picChg>
      </pc:sldChg>
      <pc:sldChg chg="addSp delSp modSp add mod modAnim">
        <pc:chgData name="Andrea Andaur" userId="c951bd3bc2a87a8c" providerId="LiveId" clId="{488A1E73-C229-4A1E-B0B5-02744F8316CF}" dt="2020-05-22T23:00:13.195" v="2195" actId="167"/>
        <pc:sldMkLst>
          <pc:docMk/>
          <pc:sldMk cId="2192354346" sldId="354"/>
        </pc:sldMkLst>
        <pc:spChg chg="mod">
          <ac:chgData name="Andrea Andaur" userId="c951bd3bc2a87a8c" providerId="LiveId" clId="{488A1E73-C229-4A1E-B0B5-02744F8316CF}" dt="2020-05-20T18:46:44.121" v="1101" actId="20577"/>
          <ac:spMkLst>
            <pc:docMk/>
            <pc:sldMk cId="2192354346" sldId="354"/>
            <ac:spMk id="3" creationId="{45F0FA95-8DBB-43F2-B0EC-47200D540CDD}"/>
          </ac:spMkLst>
        </pc:spChg>
        <pc:spChg chg="mod">
          <ac:chgData name="Andrea Andaur" userId="c951bd3bc2a87a8c" providerId="LiveId" clId="{488A1E73-C229-4A1E-B0B5-02744F8316CF}" dt="2020-05-20T18:48:10.246" v="1150" actId="20577"/>
          <ac:spMkLst>
            <pc:docMk/>
            <pc:sldMk cId="2192354346" sldId="354"/>
            <ac:spMk id="4" creationId="{D2235C12-F9ED-40C5-8127-ED4231A5689E}"/>
          </ac:spMkLst>
        </pc:spChg>
        <pc:spChg chg="mod">
          <ac:chgData name="Andrea Andaur" userId="c951bd3bc2a87a8c" providerId="LiveId" clId="{488A1E73-C229-4A1E-B0B5-02744F8316CF}" dt="2020-05-20T18:46:46.616" v="1103" actId="20577"/>
          <ac:spMkLst>
            <pc:docMk/>
            <pc:sldMk cId="2192354346" sldId="354"/>
            <ac:spMk id="12" creationId="{50BCD6E1-84E6-4DB9-8C74-64841D525139}"/>
          </ac:spMkLst>
        </pc:spChg>
        <pc:picChg chg="del">
          <ac:chgData name="Andrea Andaur" userId="c951bd3bc2a87a8c" providerId="LiveId" clId="{488A1E73-C229-4A1E-B0B5-02744F8316CF}" dt="2020-05-20T18:46:32.044" v="1095" actId="478"/>
          <ac:picMkLst>
            <pc:docMk/>
            <pc:sldMk cId="2192354346" sldId="354"/>
            <ac:picMk id="6" creationId="{4CF43FFC-A1DC-4ECA-A667-1E956C6D0F3D}"/>
          </ac:picMkLst>
        </pc:picChg>
        <pc:picChg chg="del">
          <ac:chgData name="Andrea Andaur" userId="c951bd3bc2a87a8c" providerId="LiveId" clId="{488A1E73-C229-4A1E-B0B5-02744F8316CF}" dt="2020-05-20T18:46:30.151" v="1094" actId="478"/>
          <ac:picMkLst>
            <pc:docMk/>
            <pc:sldMk cId="2192354346" sldId="354"/>
            <ac:picMk id="7" creationId="{B0C92199-001B-4D43-8091-16D91350D616}"/>
          </ac:picMkLst>
        </pc:picChg>
        <pc:picChg chg="del">
          <ac:chgData name="Andrea Andaur" userId="c951bd3bc2a87a8c" providerId="LiveId" clId="{488A1E73-C229-4A1E-B0B5-02744F8316CF}" dt="2020-05-20T18:46:26.564" v="1092" actId="478"/>
          <ac:picMkLst>
            <pc:docMk/>
            <pc:sldMk cId="2192354346" sldId="354"/>
            <ac:picMk id="9" creationId="{A0652901-0B22-488E-BED6-E7EEF8D2700D}"/>
          </ac:picMkLst>
        </pc:picChg>
        <pc:picChg chg="del">
          <ac:chgData name="Andrea Andaur" userId="c951bd3bc2a87a8c" providerId="LiveId" clId="{488A1E73-C229-4A1E-B0B5-02744F8316CF}" dt="2020-05-20T18:46:28.362" v="1093" actId="478"/>
          <ac:picMkLst>
            <pc:docMk/>
            <pc:sldMk cId="2192354346" sldId="354"/>
            <ac:picMk id="10" creationId="{3EB15DEF-5FE4-4DAF-A6C5-4940D113A89A}"/>
          </ac:picMkLst>
        </pc:picChg>
        <pc:picChg chg="del">
          <ac:chgData name="Andrea Andaur" userId="c951bd3bc2a87a8c" providerId="LiveId" clId="{488A1E73-C229-4A1E-B0B5-02744F8316CF}" dt="2020-05-20T18:46:33.925" v="1096" actId="478"/>
          <ac:picMkLst>
            <pc:docMk/>
            <pc:sldMk cId="2192354346" sldId="354"/>
            <ac:picMk id="11" creationId="{7817702D-7DB2-4F52-9EBD-508FCA7B96B2}"/>
          </ac:picMkLst>
        </pc:picChg>
        <pc:picChg chg="add mod">
          <ac:chgData name="Andrea Andaur" userId="c951bd3bc2a87a8c" providerId="LiveId" clId="{488A1E73-C229-4A1E-B0B5-02744F8316CF}" dt="2020-05-20T18:47:35.018" v="1119" actId="1076"/>
          <ac:picMkLst>
            <pc:docMk/>
            <pc:sldMk cId="2192354346" sldId="354"/>
            <ac:picMk id="13" creationId="{F40BD919-3669-40F8-9233-362B51E2E05C}"/>
          </ac:picMkLst>
        </pc:picChg>
        <pc:picChg chg="add mod">
          <ac:chgData name="Andrea Andaur" userId="c951bd3bc2a87a8c" providerId="LiveId" clId="{488A1E73-C229-4A1E-B0B5-02744F8316CF}" dt="2020-05-20T18:47:37.232" v="1120" actId="1076"/>
          <ac:picMkLst>
            <pc:docMk/>
            <pc:sldMk cId="2192354346" sldId="354"/>
            <ac:picMk id="14" creationId="{BE382CEA-BFF6-4C37-997E-6AB6793E1A03}"/>
          </ac:picMkLst>
        </pc:picChg>
        <pc:picChg chg="add mod">
          <ac:chgData name="Andrea Andaur" userId="c951bd3bc2a87a8c" providerId="LiveId" clId="{488A1E73-C229-4A1E-B0B5-02744F8316CF}" dt="2020-05-20T18:47:41.364" v="1121" actId="1076"/>
          <ac:picMkLst>
            <pc:docMk/>
            <pc:sldMk cId="2192354346" sldId="354"/>
            <ac:picMk id="15" creationId="{E2FAB1E8-9D6F-4689-8DEB-0ACDA0D34B99}"/>
          </ac:picMkLst>
        </pc:picChg>
        <pc:picChg chg="add mod">
          <ac:chgData name="Andrea Andaur" userId="c951bd3bc2a87a8c" providerId="LiveId" clId="{488A1E73-C229-4A1E-B0B5-02744F8316CF}" dt="2020-05-20T18:47:48.113" v="1122" actId="1076"/>
          <ac:picMkLst>
            <pc:docMk/>
            <pc:sldMk cId="2192354346" sldId="354"/>
            <ac:picMk id="16" creationId="{39666F02-903D-4ED1-A795-7979235815CD}"/>
          </ac:picMkLst>
        </pc:picChg>
        <pc:picChg chg="add mod">
          <ac:chgData name="Andrea Andaur" userId="c951bd3bc2a87a8c" providerId="LiveId" clId="{488A1E73-C229-4A1E-B0B5-02744F8316CF}" dt="2020-05-20T18:48:01.027" v="1126" actId="1076"/>
          <ac:picMkLst>
            <pc:docMk/>
            <pc:sldMk cId="2192354346" sldId="354"/>
            <ac:picMk id="17" creationId="{AADA5C63-8315-4DE0-8521-C858A3DCE809}"/>
          </ac:picMkLst>
        </pc:picChg>
        <pc:picChg chg="add mod">
          <ac:chgData name="Andrea Andaur" userId="c951bd3bc2a87a8c" providerId="LiveId" clId="{488A1E73-C229-4A1E-B0B5-02744F8316CF}" dt="2020-05-20T18:47:58.668" v="1125" actId="1076"/>
          <ac:picMkLst>
            <pc:docMk/>
            <pc:sldMk cId="2192354346" sldId="354"/>
            <ac:picMk id="18" creationId="{07987C0E-BD84-4EB3-B5D6-BF5AC0D65202}"/>
          </ac:picMkLst>
        </pc:picChg>
        <pc:picChg chg="add mod">
          <ac:chgData name="Andrea Andaur" userId="c951bd3bc2a87a8c" providerId="LiveId" clId="{488A1E73-C229-4A1E-B0B5-02744F8316CF}" dt="2020-05-20T18:47:56.138" v="1124" actId="1076"/>
          <ac:picMkLst>
            <pc:docMk/>
            <pc:sldMk cId="2192354346" sldId="354"/>
            <ac:picMk id="19" creationId="{D7BA261D-89E6-482B-A80B-C4969199D09E}"/>
          </ac:picMkLst>
        </pc:picChg>
        <pc:picChg chg="add mod">
          <ac:chgData name="Andrea Andaur" userId="c951bd3bc2a87a8c" providerId="LiveId" clId="{488A1E73-C229-4A1E-B0B5-02744F8316CF}" dt="2020-05-20T19:56:26.081" v="2094"/>
          <ac:picMkLst>
            <pc:docMk/>
            <pc:sldMk cId="2192354346" sldId="354"/>
            <ac:picMk id="20" creationId="{2B965666-B06A-4617-8E10-3E6B7649F8EA}"/>
          </ac:picMkLst>
        </pc:picChg>
        <pc:picChg chg="add del mod">
          <ac:chgData name="Andrea Andaur" userId="c951bd3bc2a87a8c" providerId="LiveId" clId="{488A1E73-C229-4A1E-B0B5-02744F8316CF}" dt="2020-05-20T20:10:29.130" v="2153" actId="478"/>
          <ac:picMkLst>
            <pc:docMk/>
            <pc:sldMk cId="2192354346" sldId="354"/>
            <ac:picMk id="21" creationId="{02465119-F086-42C0-9789-422AE219FE7D}"/>
          </ac:picMkLst>
        </pc:picChg>
        <pc:picChg chg="add mod">
          <ac:chgData name="Andrea Andaur" userId="c951bd3bc2a87a8c" providerId="LiveId" clId="{488A1E73-C229-4A1E-B0B5-02744F8316CF}" dt="2020-05-22T23:00:13.195" v="2195" actId="167"/>
          <ac:picMkLst>
            <pc:docMk/>
            <pc:sldMk cId="2192354346" sldId="354"/>
            <ac:picMk id="21" creationId="{18A5EE93-ECDA-4273-A316-87B8F94A911A}"/>
          </ac:picMkLst>
        </pc:picChg>
        <pc:picChg chg="add del mod">
          <ac:chgData name="Andrea Andaur" userId="c951bd3bc2a87a8c" providerId="LiveId" clId="{488A1E73-C229-4A1E-B0B5-02744F8316CF}" dt="2020-05-20T20:10:27.278" v="2152" actId="478"/>
          <ac:picMkLst>
            <pc:docMk/>
            <pc:sldMk cId="2192354346" sldId="354"/>
            <ac:picMk id="22" creationId="{20D217FB-5E3A-4309-89D7-3D2E22A113A9}"/>
          </ac:picMkLst>
        </pc:picChg>
      </pc:sldChg>
      <pc:sldChg chg="add ord">
        <pc:chgData name="Andrea Andaur" userId="c951bd3bc2a87a8c" providerId="LiveId" clId="{488A1E73-C229-4A1E-B0B5-02744F8316CF}" dt="2020-05-20T18:46:19.816" v="1091"/>
        <pc:sldMkLst>
          <pc:docMk/>
          <pc:sldMk cId="2426024678" sldId="355"/>
        </pc:sldMkLst>
      </pc:sldChg>
    </pc:docChg>
  </pc:docChgLst>
  <pc:docChgLst>
    <pc:chgData name="Andrea Andaur" userId="c951bd3bc2a87a8c" providerId="LiveId" clId="{F64DA649-1060-4405-8B44-E5C879ACD3E7}"/>
    <pc:docChg chg="custSel addSld delSld modSld">
      <pc:chgData name="Andrea Andaur" userId="c951bd3bc2a87a8c" providerId="LiveId" clId="{F64DA649-1060-4405-8B44-E5C879ACD3E7}" dt="2020-06-09T00:26:35.751" v="75" actId="20577"/>
      <pc:docMkLst>
        <pc:docMk/>
      </pc:docMkLst>
      <pc:sldChg chg="delSp mod">
        <pc:chgData name="Andrea Andaur" userId="c951bd3bc2a87a8c" providerId="LiveId" clId="{F64DA649-1060-4405-8B44-E5C879ACD3E7}" dt="2020-05-23T22:36:22.676" v="0" actId="478"/>
        <pc:sldMkLst>
          <pc:docMk/>
          <pc:sldMk cId="582708824" sldId="267"/>
        </pc:sldMkLst>
        <pc:picChg chg="del">
          <ac:chgData name="Andrea Andaur" userId="c951bd3bc2a87a8c" providerId="LiveId" clId="{F64DA649-1060-4405-8B44-E5C879ACD3E7}" dt="2020-05-23T22:36:22.676" v="0" actId="478"/>
          <ac:picMkLst>
            <pc:docMk/>
            <pc:sldMk cId="582708824" sldId="267"/>
            <ac:picMk id="13" creationId="{121A0826-5760-46FD-BB68-63372C4B780E}"/>
          </ac:picMkLst>
        </pc:picChg>
      </pc:sldChg>
      <pc:sldChg chg="addSp modSp modAnim">
        <pc:chgData name="Andrea Andaur" userId="c951bd3bc2a87a8c" providerId="LiveId" clId="{F64DA649-1060-4405-8B44-E5C879ACD3E7}" dt="2020-06-09T00:25:21.452" v="49" actId="339"/>
        <pc:sldMkLst>
          <pc:docMk/>
          <pc:sldMk cId="3084220877" sldId="268"/>
        </pc:sldMkLst>
        <pc:spChg chg="add mod">
          <ac:chgData name="Andrea Andaur" userId="c951bd3bc2a87a8c" providerId="LiveId" clId="{F64DA649-1060-4405-8B44-E5C879ACD3E7}" dt="2020-06-09T00:25:21.452" v="49" actId="339"/>
          <ac:spMkLst>
            <pc:docMk/>
            <pc:sldMk cId="3084220877" sldId="268"/>
            <ac:spMk id="2" creationId="{86840AC8-8574-4796-9D2F-46E3E347386D}"/>
          </ac:spMkLst>
        </pc:spChg>
      </pc:sldChg>
      <pc:sldChg chg="delSp modSp mod">
        <pc:chgData name="Andrea Andaur" userId="c951bd3bc2a87a8c" providerId="LiveId" clId="{F64DA649-1060-4405-8B44-E5C879ACD3E7}" dt="2020-05-23T22:36:29.877" v="2" actId="478"/>
        <pc:sldMkLst>
          <pc:docMk/>
          <pc:sldMk cId="1940620828" sldId="322"/>
        </pc:sldMkLst>
        <pc:picChg chg="del mod">
          <ac:chgData name="Andrea Andaur" userId="c951bd3bc2a87a8c" providerId="LiveId" clId="{F64DA649-1060-4405-8B44-E5C879ACD3E7}" dt="2020-05-23T22:36:29.877" v="2" actId="478"/>
          <ac:picMkLst>
            <pc:docMk/>
            <pc:sldMk cId="1940620828" sldId="322"/>
            <ac:picMk id="15" creationId="{121A0826-5760-46FD-BB68-63372C4B780E}"/>
          </ac:picMkLst>
        </pc:picChg>
      </pc:sldChg>
      <pc:sldChg chg="addSp modSp">
        <pc:chgData name="Andrea Andaur" userId="c951bd3bc2a87a8c" providerId="LiveId" clId="{F64DA649-1060-4405-8B44-E5C879ACD3E7}" dt="2020-06-09T00:25:26.884" v="50"/>
        <pc:sldMkLst>
          <pc:docMk/>
          <pc:sldMk cId="3703542185" sldId="332"/>
        </pc:sldMkLst>
        <pc:spChg chg="add mod">
          <ac:chgData name="Andrea Andaur" userId="c951bd3bc2a87a8c" providerId="LiveId" clId="{F64DA649-1060-4405-8B44-E5C879ACD3E7}" dt="2020-06-09T00:25:26.884" v="50"/>
          <ac:spMkLst>
            <pc:docMk/>
            <pc:sldMk cId="3703542185" sldId="332"/>
            <ac:spMk id="8" creationId="{20972973-323A-41DE-ACC4-6794A36A254E}"/>
          </ac:spMkLst>
        </pc:spChg>
      </pc:sldChg>
      <pc:sldChg chg="addSp modSp mod">
        <pc:chgData name="Andrea Andaur" userId="c951bd3bc2a87a8c" providerId="LiveId" clId="{F64DA649-1060-4405-8B44-E5C879ACD3E7}" dt="2020-06-09T00:25:32.231" v="53" actId="1035"/>
        <pc:sldMkLst>
          <pc:docMk/>
          <pc:sldMk cId="1521328695" sldId="333"/>
        </pc:sldMkLst>
        <pc:spChg chg="add mod">
          <ac:chgData name="Andrea Andaur" userId="c951bd3bc2a87a8c" providerId="LiveId" clId="{F64DA649-1060-4405-8B44-E5C879ACD3E7}" dt="2020-06-09T00:25:32.231" v="53" actId="1035"/>
          <ac:spMkLst>
            <pc:docMk/>
            <pc:sldMk cId="1521328695" sldId="333"/>
            <ac:spMk id="8" creationId="{437C1C23-A21A-4872-950B-7E2C82ADFF8C}"/>
          </ac:spMkLst>
        </pc:spChg>
      </pc:sldChg>
      <pc:sldChg chg="addSp modSp">
        <pc:chgData name="Andrea Andaur" userId="c951bd3bc2a87a8c" providerId="LiveId" clId="{F64DA649-1060-4405-8B44-E5C879ACD3E7}" dt="2020-06-09T00:25:34.637" v="54"/>
        <pc:sldMkLst>
          <pc:docMk/>
          <pc:sldMk cId="4000775001" sldId="334"/>
        </pc:sldMkLst>
        <pc:spChg chg="add mod">
          <ac:chgData name="Andrea Andaur" userId="c951bd3bc2a87a8c" providerId="LiveId" clId="{F64DA649-1060-4405-8B44-E5C879ACD3E7}" dt="2020-06-09T00:25:34.637" v="54"/>
          <ac:spMkLst>
            <pc:docMk/>
            <pc:sldMk cId="4000775001" sldId="334"/>
            <ac:spMk id="9" creationId="{6BBEEF65-B89B-4C63-A2E1-16F37DCA563C}"/>
          </ac:spMkLst>
        </pc:spChg>
      </pc:sldChg>
      <pc:sldChg chg="addSp modSp">
        <pc:chgData name="Andrea Andaur" userId="c951bd3bc2a87a8c" providerId="LiveId" clId="{F64DA649-1060-4405-8B44-E5C879ACD3E7}" dt="2020-06-09T00:25:36.737" v="55"/>
        <pc:sldMkLst>
          <pc:docMk/>
          <pc:sldMk cId="3442356568" sldId="335"/>
        </pc:sldMkLst>
        <pc:spChg chg="add mod">
          <ac:chgData name="Andrea Andaur" userId="c951bd3bc2a87a8c" providerId="LiveId" clId="{F64DA649-1060-4405-8B44-E5C879ACD3E7}" dt="2020-06-09T00:25:36.737" v="55"/>
          <ac:spMkLst>
            <pc:docMk/>
            <pc:sldMk cId="3442356568" sldId="335"/>
            <ac:spMk id="10" creationId="{0A4CB85A-08F4-4159-9A2B-69F755107928}"/>
          </ac:spMkLst>
        </pc:spChg>
      </pc:sldChg>
      <pc:sldChg chg="addSp modSp">
        <pc:chgData name="Andrea Andaur" userId="c951bd3bc2a87a8c" providerId="LiveId" clId="{F64DA649-1060-4405-8B44-E5C879ACD3E7}" dt="2020-06-09T00:25:38.695" v="56"/>
        <pc:sldMkLst>
          <pc:docMk/>
          <pc:sldMk cId="3176404356" sldId="336"/>
        </pc:sldMkLst>
        <pc:spChg chg="add mod">
          <ac:chgData name="Andrea Andaur" userId="c951bd3bc2a87a8c" providerId="LiveId" clId="{F64DA649-1060-4405-8B44-E5C879ACD3E7}" dt="2020-06-09T00:25:38.695" v="56"/>
          <ac:spMkLst>
            <pc:docMk/>
            <pc:sldMk cId="3176404356" sldId="336"/>
            <ac:spMk id="11" creationId="{6B2F9EC3-469C-4E8C-BF02-3620E58FFFCA}"/>
          </ac:spMkLst>
        </pc:spChg>
      </pc:sldChg>
      <pc:sldChg chg="addSp modSp mod">
        <pc:chgData name="Andrea Andaur" userId="c951bd3bc2a87a8c" providerId="LiveId" clId="{F64DA649-1060-4405-8B44-E5C879ACD3E7}" dt="2020-06-09T00:25:47.125" v="58" actId="1076"/>
        <pc:sldMkLst>
          <pc:docMk/>
          <pc:sldMk cId="1657487607" sldId="337"/>
        </pc:sldMkLst>
        <pc:spChg chg="add mod">
          <ac:chgData name="Andrea Andaur" userId="c951bd3bc2a87a8c" providerId="LiveId" clId="{F64DA649-1060-4405-8B44-E5C879ACD3E7}" dt="2020-06-09T00:25:47.125" v="58" actId="1076"/>
          <ac:spMkLst>
            <pc:docMk/>
            <pc:sldMk cId="1657487607" sldId="337"/>
            <ac:spMk id="12" creationId="{2E44C536-614D-49A8-92F1-1AFB21C477E5}"/>
          </ac:spMkLst>
        </pc:spChg>
      </pc:sldChg>
      <pc:sldChg chg="addSp modSp">
        <pc:chgData name="Andrea Andaur" userId="c951bd3bc2a87a8c" providerId="LiveId" clId="{F64DA649-1060-4405-8B44-E5C879ACD3E7}" dt="2020-06-09T00:25:59.723" v="61"/>
        <pc:sldMkLst>
          <pc:docMk/>
          <pc:sldMk cId="4157538584" sldId="338"/>
        </pc:sldMkLst>
        <pc:spChg chg="add mod">
          <ac:chgData name="Andrea Andaur" userId="c951bd3bc2a87a8c" providerId="LiveId" clId="{F64DA649-1060-4405-8B44-E5C879ACD3E7}" dt="2020-06-09T00:25:59.723" v="61"/>
          <ac:spMkLst>
            <pc:docMk/>
            <pc:sldMk cId="4157538584" sldId="338"/>
            <ac:spMk id="14" creationId="{3E20921B-CCA9-46EB-9EEA-53E54DA0CAFB}"/>
          </ac:spMkLst>
        </pc:spChg>
      </pc:sldChg>
      <pc:sldChg chg="addSp modSp mod">
        <pc:chgData name="Andrea Andaur" userId="c951bd3bc2a87a8c" providerId="LiveId" clId="{F64DA649-1060-4405-8B44-E5C879ACD3E7}" dt="2020-06-09T00:26:08.254" v="63" actId="1076"/>
        <pc:sldMkLst>
          <pc:docMk/>
          <pc:sldMk cId="954274131" sldId="339"/>
        </pc:sldMkLst>
        <pc:spChg chg="add mod">
          <ac:chgData name="Andrea Andaur" userId="c951bd3bc2a87a8c" providerId="LiveId" clId="{F64DA649-1060-4405-8B44-E5C879ACD3E7}" dt="2020-06-09T00:26:08.254" v="63" actId="1076"/>
          <ac:spMkLst>
            <pc:docMk/>
            <pc:sldMk cId="954274131" sldId="339"/>
            <ac:spMk id="15" creationId="{2DE3D52E-DC3A-45E4-8FDF-AF960D6514E4}"/>
          </ac:spMkLst>
        </pc:spChg>
      </pc:sldChg>
      <pc:sldChg chg="addSp modSp">
        <pc:chgData name="Andrea Andaur" userId="c951bd3bc2a87a8c" providerId="LiveId" clId="{F64DA649-1060-4405-8B44-E5C879ACD3E7}" dt="2020-06-09T00:26:11.726" v="64"/>
        <pc:sldMkLst>
          <pc:docMk/>
          <pc:sldMk cId="1226882126" sldId="340"/>
        </pc:sldMkLst>
        <pc:spChg chg="add mod">
          <ac:chgData name="Andrea Andaur" userId="c951bd3bc2a87a8c" providerId="LiveId" clId="{F64DA649-1060-4405-8B44-E5C879ACD3E7}" dt="2020-06-09T00:26:11.726" v="64"/>
          <ac:spMkLst>
            <pc:docMk/>
            <pc:sldMk cId="1226882126" sldId="340"/>
            <ac:spMk id="17" creationId="{B8196948-F9DC-4A0A-BF3F-2DACFB5257BB}"/>
          </ac:spMkLst>
        </pc:spChg>
      </pc:sldChg>
      <pc:sldChg chg="addSp modSp">
        <pc:chgData name="Andrea Andaur" userId="c951bd3bc2a87a8c" providerId="LiveId" clId="{F64DA649-1060-4405-8B44-E5C879ACD3E7}" dt="2020-06-09T00:26:15.500" v="65"/>
        <pc:sldMkLst>
          <pc:docMk/>
          <pc:sldMk cId="2356478496" sldId="341"/>
        </pc:sldMkLst>
        <pc:spChg chg="add mod">
          <ac:chgData name="Andrea Andaur" userId="c951bd3bc2a87a8c" providerId="LiveId" clId="{F64DA649-1060-4405-8B44-E5C879ACD3E7}" dt="2020-06-09T00:26:15.500" v="65"/>
          <ac:spMkLst>
            <pc:docMk/>
            <pc:sldMk cId="2356478496" sldId="341"/>
            <ac:spMk id="18" creationId="{71A3A872-FB64-474E-9532-ECD4E5C4485D}"/>
          </ac:spMkLst>
        </pc:spChg>
      </pc:sldChg>
      <pc:sldChg chg="modSp mod">
        <pc:chgData name="Andrea Andaur" userId="c951bd3bc2a87a8c" providerId="LiveId" clId="{F64DA649-1060-4405-8B44-E5C879ACD3E7}" dt="2020-06-09T00:26:35.751" v="75" actId="20577"/>
        <pc:sldMkLst>
          <pc:docMk/>
          <pc:sldMk cId="277930057" sldId="349"/>
        </pc:sldMkLst>
        <pc:spChg chg="mod">
          <ac:chgData name="Andrea Andaur" userId="c951bd3bc2a87a8c" providerId="LiveId" clId="{F64DA649-1060-4405-8B44-E5C879ACD3E7}" dt="2020-06-09T00:26:35.751" v="75" actId="20577"/>
          <ac:spMkLst>
            <pc:docMk/>
            <pc:sldMk cId="277930057" sldId="349"/>
            <ac:spMk id="4" creationId="{D2235C12-F9ED-40C5-8127-ED4231A5689E}"/>
          </ac:spMkLst>
        </pc:spChg>
      </pc:sldChg>
      <pc:sldChg chg="add del">
        <pc:chgData name="Andrea Andaur" userId="c951bd3bc2a87a8c" providerId="LiveId" clId="{F64DA649-1060-4405-8B44-E5C879ACD3E7}" dt="2020-06-09T00:25:53.235" v="60" actId="47"/>
        <pc:sldMkLst>
          <pc:docMk/>
          <pc:sldMk cId="3749977854" sldId="356"/>
        </pc:sldMkLst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A9AA2-B92F-4BA8-AFE5-22AAC4D02B51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68BA0-C248-4720-87AE-09D08388CB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60079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7f37e0169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7f37e01696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1730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70ED6B1-1992-4681-9D28-E512E1B9F8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D44346E5-1894-4714-B385-A9B16325E3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4C84AEA-9B29-4248-8000-7C1AD9AEE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2716784-3B73-4D96-9E97-9C6D80E6D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D6E7903-3AD4-4AC8-B28E-E90F2A06B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0053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46EDED4-C176-4837-B73D-CB7AC0706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6EA71FC-2183-4A22-91B3-261115080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10A967A-FC52-4F3A-BAB5-7BA8D7B90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464AACE-405D-4441-9194-C80510AC1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A2B10A7-C220-403C-A03D-614180148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2245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73FFD62-1B71-424B-9801-DA34F0AE4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16340E93-07BB-4D3E-988D-BDED3314C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E6E1E6D-FE31-4C3D-A033-CB17FB207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32569E2-BB10-4F82-A08E-AC42F9B4E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A451462-C95A-4118-8491-C848FA218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00013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801C978-8A23-478F-9A34-F27F4DAD1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7FC086B-BAD8-41AE-9CFE-B65D456EFE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80E463B3-B8A1-4CF2-AC3F-035D272B59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2B618C3-2F37-4DF2-966B-BE94221FB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FDB3394-100C-4CD4-9E3B-909234A2A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1002F53A-1E02-4AD0-B159-678EE8B5B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1597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432204D-4800-4223-A906-CC418F4D3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D77A0F2-58AB-463C-BDBD-438CE26211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15E26E35-0E98-4134-BC1E-71C5BF9E00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9972AD22-C599-4A43-922E-AC9E13B67F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F6F61369-DD95-410E-811B-85573534AF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F5B074E2-420C-4181-93B5-0FE78CA8A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B664EA76-AF49-42EE-A26B-1171813F9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083854D0-DE9E-4BCA-9137-74C4172A9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6407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7F668B2-CDB4-4586-82D7-4AAD47846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CFE82D10-5B43-4F2F-9B39-1C6348A87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62459FA6-6108-4DBF-80C3-F02845B5E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1B4080B9-78B2-426D-8B95-3BC373F3A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68871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5F2784C7-1B64-4B9B-8FD5-EC3F91613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9C88D840-E34D-40E0-A805-94943536F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768F94C1-62FA-48D4-9728-C60EBBAC3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78664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D49ABCE-31D5-40D6-B21E-68F344B85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83B7024-2AFF-4A86-9270-B4F1740D8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42125885-4091-4ED1-BE98-C2C8EC192B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1891792D-E0D2-4045-9B1B-8695AEED2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179609F2-86DF-480B-BD2C-C6CFB7EB3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A1CE411F-0C57-45D6-858D-931F78359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13010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4DC35D3-8367-44FA-BFBA-7BD98CB19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77284860-5A33-4044-B522-6AF25250FF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AF2B19C2-7190-4931-A141-B1EBF68596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5301211-D109-4EF3-ADA5-6461A8027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3CDED6BE-A709-4C5F-A320-AC7C03C93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F0336462-4F09-41DC-A845-C9F8544DE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73392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A1DFD21-1CB0-4BA1-8569-25398D32A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BF7C8198-BCF8-4E6C-8AA2-24FA4C20A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F16DF88-075E-4B06-97CE-3637A77E8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6DB5C3B-C058-4CFA-8B32-6F282483E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DE89DFC-3490-4730-B3FA-DE76B5394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7018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C881F011-052D-4A3B-BC8D-59DD901528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CF95EF33-F56E-4997-906E-49B9485439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9A9BAE5-17EB-4A4D-8DFD-14257261B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231F5-8993-4132-A3E7-5BE2D0ECA061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5A92ADE-F243-4537-B9A0-0AEEB31F2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F2BA417-D7D1-4029-BFE8-9C2CE1D62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79638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3575800" y="1395600"/>
            <a:ext cx="50404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60894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575800" y="1395600"/>
            <a:ext cx="50404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30539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Title + 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rgbClr val="799C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" name="Google Shape;96;p16"/>
          <p:cNvSpPr txBox="1">
            <a:spLocks noGrp="1"/>
          </p:cNvSpPr>
          <p:nvPr>
            <p:ph type="body" idx="1"/>
          </p:nvPr>
        </p:nvSpPr>
        <p:spPr>
          <a:xfrm>
            <a:off x="3575800" y="1395600"/>
            <a:ext cx="50404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515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096782"/>
      </p:ext>
    </p:extLst>
  </p:cSld>
  <p:clrMapOvr>
    <a:masterClrMapping/>
  </p:clrMapOvr>
  <p:transition spd="slow">
    <p:wheel spokes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258972"/>
      </p:ext>
    </p:extLst>
  </p:cSld>
  <p:clrMapOvr>
    <a:masterClrMapping/>
  </p:clrMapOvr>
  <p:transition spd="slow">
    <p:wheel spokes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889078"/>
      </p:ext>
    </p:extLst>
  </p:cSld>
  <p:clrMapOvr>
    <a:masterClrMapping/>
  </p:clrMapOvr>
  <p:transition spd="slow">
    <p:wheel spokes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781116"/>
      </p:ext>
    </p:extLst>
  </p:cSld>
  <p:clrMapOvr>
    <a:masterClrMapping/>
  </p:clrMapOvr>
  <p:transition spd="slow">
    <p:wheel spokes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057807"/>
      </p:ext>
    </p:extLst>
  </p:cSld>
  <p:clrMapOvr>
    <a:masterClrMapping/>
  </p:clrMapOvr>
  <p:transition spd="slow">
    <p:wheel spokes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325318"/>
      </p:ext>
    </p:extLst>
  </p:cSld>
  <p:clrMapOvr>
    <a:masterClrMapping/>
  </p:clrMapOvr>
  <p:transition spd="slow">
    <p:wheel spokes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409220"/>
      </p:ext>
    </p:extLst>
  </p:cSld>
  <p:clrMapOvr>
    <a:masterClrMapping/>
  </p:clrMapOvr>
  <p:transition spd="slow">
    <p:wheel spokes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563859"/>
      </p:ext>
    </p:extLst>
  </p:cSld>
  <p:clrMapOvr>
    <a:masterClrMapping/>
  </p:clrMapOvr>
  <p:transition spd="slow">
    <p:wheel spokes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247710"/>
      </p:ext>
    </p:extLst>
  </p:cSld>
  <p:clrMapOvr>
    <a:masterClrMapping/>
  </p:clrMapOvr>
  <p:transition spd="slow">
    <p:wheel spokes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434381"/>
      </p:ext>
    </p:extLst>
  </p:cSld>
  <p:clrMapOvr>
    <a:masterClrMapping/>
  </p:clrMapOvr>
  <p:transition spd="slow">
    <p:wheel spokes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015918"/>
      </p:ext>
    </p:extLst>
  </p:cSld>
  <p:clrMapOvr>
    <a:masterClrMapping/>
  </p:clrMapOvr>
  <p:transition spd="slow">
    <p:wheel spokes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738174"/>
      </p:ext>
    </p:extLst>
  </p:cSld>
  <p:clrMapOvr>
    <a:masterClrMapping/>
  </p:clrMapOvr>
  <p:transition spd="slow">
    <p:wheel spokes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287366"/>
      </p:ext>
    </p:extLst>
  </p:cSld>
  <p:clrMapOvr>
    <a:masterClrMapping/>
  </p:clrMapOvr>
  <p:transition spd="slow">
    <p:wheel spokes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131347"/>
      </p:ext>
    </p:extLst>
  </p:cSld>
  <p:clrMapOvr>
    <a:masterClrMapping/>
  </p:clrMapOvr>
  <p:transition spd="slow">
    <p:wheel spokes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914426"/>
      </p:ext>
    </p:extLst>
  </p:cSld>
  <p:clrMapOvr>
    <a:masterClrMapping/>
  </p:clrMapOvr>
  <p:transition spd="slow">
    <p:wheel spokes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915736"/>
      </p:ext>
    </p:extLst>
  </p:cSld>
  <p:clrMapOvr>
    <a:masterClrMapping/>
  </p:clrMapOvr>
  <p:transition spd="slow">
    <p:wheel spokes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893974"/>
      </p:ext>
    </p:extLst>
  </p:cSld>
  <p:clrMapOvr>
    <a:masterClrMapping/>
  </p:clrMapOvr>
  <p:transition spd="slow">
    <p:wheel spokes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967883"/>
      </p:ext>
    </p:extLst>
  </p:cSld>
  <p:clrMapOvr>
    <a:masterClrMapping/>
  </p:clrMapOvr>
  <p:transition spd="slow">
    <p:wheel spokes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157499"/>
      </p:ext>
    </p:extLst>
  </p:cSld>
  <p:clrMapOvr>
    <a:masterClrMapping/>
  </p:clrMapOvr>
  <p:transition spd="slow">
    <p:wheel spokes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247418"/>
      </p:ext>
    </p:extLst>
  </p:cSld>
  <p:clrMapOvr>
    <a:masterClrMapping/>
  </p:clrMapOvr>
  <p:transition spd="slow">
    <p:wheel spokes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420160"/>
      </p:ext>
    </p:extLst>
  </p:cSld>
  <p:clrMapOvr>
    <a:masterClrMapping/>
  </p:clrMapOvr>
  <p:transition spd="slow">
    <p:wheel spokes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635854"/>
      </p:ext>
    </p:extLst>
  </p:cSld>
  <p:clrMapOvr>
    <a:masterClrMapping/>
  </p:clrMapOvr>
  <p:transition spd="slow">
    <p:wheel spokes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165853"/>
      </p:ext>
    </p:extLst>
  </p:cSld>
  <p:clrMapOvr>
    <a:masterClrMapping/>
  </p:clrMapOvr>
  <p:transition spd="slow">
    <p:wheel spokes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911605"/>
      </p:ext>
    </p:extLst>
  </p:cSld>
  <p:clrMapOvr>
    <a:masterClrMapping/>
  </p:clrMapOvr>
  <p:transition spd="slow">
    <p:wheel spokes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527037"/>
      </p:ext>
    </p:extLst>
  </p:cSld>
  <p:clrMapOvr>
    <a:masterClrMapping/>
  </p:clrMapOvr>
  <p:transition spd="slow">
    <p:wheel spokes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008182"/>
      </p:ext>
    </p:extLst>
  </p:cSld>
  <p:clrMapOvr>
    <a:masterClrMapping/>
  </p:clrMapOvr>
  <p:transition spd="slow">
    <p:wheel spokes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396367"/>
      </p:ext>
    </p:extLst>
  </p:cSld>
  <p:clrMapOvr>
    <a:masterClrMapping/>
  </p:clrMapOvr>
  <p:transition spd="slow">
    <p:wheel spokes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804216"/>
      </p:ext>
    </p:extLst>
  </p:cSld>
  <p:clrMapOvr>
    <a:masterClrMapping/>
  </p:clrMapOvr>
  <p:transition spd="slow">
    <p:wheel spokes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573373"/>
      </p:ext>
    </p:extLst>
  </p:cSld>
  <p:clrMapOvr>
    <a:masterClrMapping/>
  </p:clrMapOvr>
  <p:transition spd="slow">
    <p:wheel spokes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121563"/>
      </p:ext>
    </p:extLst>
  </p:cSld>
  <p:clrMapOvr>
    <a:masterClrMapping/>
  </p:clrMapOvr>
  <p:transition spd="slow">
    <p:wheel spokes="1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079837"/>
      </p:ext>
    </p:extLst>
  </p:cSld>
  <p:clrMapOvr>
    <a:masterClrMapping/>
  </p:clrMapOvr>
  <p:transition spd="slow">
    <p:wheel spokes="1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602590"/>
      </p:ext>
    </p:extLst>
  </p:cSld>
  <p:clrMapOvr>
    <a:masterClrMapping/>
  </p:clrMapOvr>
  <p:transition spd="slow">
    <p:wheel spokes="1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328220"/>
      </p:ext>
    </p:extLst>
  </p:cSld>
  <p:clrMapOvr>
    <a:masterClrMapping/>
  </p:clrMapOvr>
  <p:transition spd="slow">
    <p:wheel spokes="1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613056"/>
      </p:ext>
    </p:extLst>
  </p:cSld>
  <p:clrMapOvr>
    <a:masterClrMapping/>
  </p:clrMapOvr>
  <p:transition spd="slow">
    <p:wheel spokes="1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99631"/>
      </p:ext>
    </p:extLst>
  </p:cSld>
  <p:clrMapOvr>
    <a:masterClrMapping/>
  </p:clrMapOvr>
  <p:transition spd="slow">
    <p:wheel spokes="1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325952"/>
      </p:ext>
    </p:extLst>
  </p:cSld>
  <p:clrMapOvr>
    <a:masterClrMapping/>
  </p:clrMapOvr>
  <p:transition spd="slow">
    <p:wheel spokes="1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505675"/>
      </p:ext>
    </p:extLst>
  </p:cSld>
  <p:clrMapOvr>
    <a:masterClrMapping/>
  </p:clrMapOvr>
  <p:transition spd="slow">
    <p:wheel spokes="1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378277"/>
      </p:ext>
    </p:extLst>
  </p:cSld>
  <p:clrMapOvr>
    <a:masterClrMapping/>
  </p:clrMapOvr>
  <p:transition spd="slow">
    <p:wheel spokes="1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11364"/>
      </p:ext>
    </p:extLst>
  </p:cSld>
  <p:clrMapOvr>
    <a:masterClrMapping/>
  </p:clrMapOvr>
  <p:transition spd="slow">
    <p:wheel spokes="1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162263"/>
      </p:ext>
    </p:extLst>
  </p:cSld>
  <p:clrMapOvr>
    <a:masterClrMapping/>
  </p:clrMapOvr>
  <p:transition spd="slow">
    <p:wheel spokes="1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790998"/>
      </p:ext>
    </p:extLst>
  </p:cSld>
  <p:clrMapOvr>
    <a:masterClrMapping/>
  </p:clrMapOvr>
  <p:transition spd="slow">
    <p:wheel spokes="1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663435"/>
      </p:ext>
    </p:extLst>
  </p:cSld>
  <p:clrMapOvr>
    <a:masterClrMapping/>
  </p:clrMapOvr>
  <p:transition spd="slow">
    <p:wheel spokes="1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520028"/>
      </p:ext>
    </p:extLst>
  </p:cSld>
  <p:clrMapOvr>
    <a:masterClrMapping/>
  </p:clrMapOvr>
  <p:transition spd="slow">
    <p:wheel spokes="1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842114"/>
      </p:ext>
    </p:extLst>
  </p:cSld>
  <p:clrMapOvr>
    <a:masterClrMapping/>
  </p:clrMapOvr>
  <p:transition spd="slow">
    <p:wheel spokes="1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761402"/>
      </p:ext>
    </p:extLst>
  </p:cSld>
  <p:clrMapOvr>
    <a:masterClrMapping/>
  </p:clrMapOvr>
  <p:transition spd="slow">
    <p:wheel spokes="1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714854"/>
      </p:ext>
    </p:extLst>
  </p:cSld>
  <p:clrMapOvr>
    <a:masterClrMapping/>
  </p:clrMapOvr>
  <p:transition spd="slow">
    <p:wheel spokes="1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929045"/>
      </p:ext>
    </p:extLst>
  </p:cSld>
  <p:clrMapOvr>
    <a:masterClrMapping/>
  </p:clrMapOvr>
  <p:transition spd="slow">
    <p:wheel spokes="1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873727"/>
      </p:ext>
    </p:extLst>
  </p:cSld>
  <p:clrMapOvr>
    <a:masterClrMapping/>
  </p:clrMapOvr>
  <p:transition spd="slow">
    <p:wheel spokes="1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975017"/>
      </p:ext>
    </p:extLst>
  </p:cSld>
  <p:clrMapOvr>
    <a:masterClrMapping/>
  </p:clrMapOvr>
  <p:transition spd="slow">
    <p:wheel spokes="1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902161"/>
      </p:ext>
    </p:extLst>
  </p:cSld>
  <p:clrMapOvr>
    <a:masterClrMapping/>
  </p:clrMapOvr>
  <p:transition spd="slow">
    <p:wheel spokes="1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510919"/>
      </p:ext>
    </p:extLst>
  </p:cSld>
  <p:clrMapOvr>
    <a:masterClrMapping/>
  </p:clrMapOvr>
  <p:transition spd="slow">
    <p:wheel spokes="1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077413"/>
      </p:ext>
    </p:extLst>
  </p:cSld>
  <p:clrMapOvr>
    <a:masterClrMapping/>
  </p:clrMapOvr>
  <p:transition spd="slow">
    <p:wheel spokes="1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390896"/>
      </p:ext>
    </p:extLst>
  </p:cSld>
  <p:clrMapOvr>
    <a:masterClrMapping/>
  </p:clrMapOvr>
  <p:transition spd="slow">
    <p:wheel spokes="1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244469"/>
      </p:ext>
    </p:extLst>
  </p:cSld>
  <p:clrMapOvr>
    <a:masterClrMapping/>
  </p:clrMapOvr>
  <p:transition spd="slow">
    <p:wheel spokes="1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250171"/>
      </p:ext>
    </p:extLst>
  </p:cSld>
  <p:clrMapOvr>
    <a:masterClrMapping/>
  </p:clrMapOvr>
  <p:transition spd="slow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D2388B07-33DF-4ECA-9BCD-6D1C8F0DE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63D5FED-C542-49BC-88F1-F1979E120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29371DD-B1EF-47E4-9FD0-B464E0DA16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231F5-8993-4132-A3E7-5BE2D0ECA061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B69DD63-CDCA-45C0-87C2-4B12668613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E226559-CFC0-4B4A-A6F2-F6F2CA94BC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5F4A7-98A2-43F2-9B74-7243136D8A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56179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992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ransition spd="slow">
    <p:wheel spokes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401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ransition spd="slow">
    <p:wheel spokes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112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 spd="slow">
    <p:wheel spokes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434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ransition spd="slow">
    <p:wheel spokes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31623-BA9B-4AF8-A389-51B080A12EE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11/09/2020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04545-9927-4DE9-9AE4-D727F9A0834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846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ransition spd="slow">
    <p:wheel spokes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3.png"/><Relationship Id="rId18" Type="http://schemas.openxmlformats.org/officeDocument/2006/relationships/image" Target="../media/image16.png"/><Relationship Id="rId3" Type="http://schemas.openxmlformats.org/officeDocument/2006/relationships/audio" Target="../media/audio2.wav"/><Relationship Id="rId21" Type="http://schemas.openxmlformats.org/officeDocument/2006/relationships/image" Target="../media/image19.png"/><Relationship Id="rId7" Type="http://schemas.openxmlformats.org/officeDocument/2006/relationships/image" Target="../media/image10.png"/><Relationship Id="rId12" Type="http://schemas.microsoft.com/office/2007/relationships/hdphoto" Target="../media/hdphoto4.wdp"/><Relationship Id="rId17" Type="http://schemas.microsoft.com/office/2007/relationships/hdphoto" Target="../media/hdphoto6.wdp"/><Relationship Id="rId2" Type="http://schemas.openxmlformats.org/officeDocument/2006/relationships/audio" Target="../media/audio1.wav"/><Relationship Id="rId16" Type="http://schemas.openxmlformats.org/officeDocument/2006/relationships/image" Target="../media/image15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5" Type="http://schemas.microsoft.com/office/2007/relationships/hdphoto" Target="../media/hdphoto5.wdp"/><Relationship Id="rId23" Type="http://schemas.openxmlformats.org/officeDocument/2006/relationships/audio" Target="../media/audio1.wav"/><Relationship Id="rId10" Type="http://schemas.microsoft.com/office/2007/relationships/hdphoto" Target="../media/hdphoto3.wdp"/><Relationship Id="rId19" Type="http://schemas.openxmlformats.org/officeDocument/2006/relationships/image" Target="../media/image17.png"/><Relationship Id="rId4" Type="http://schemas.openxmlformats.org/officeDocument/2006/relationships/image" Target="../media/image8.jpg"/><Relationship Id="rId9" Type="http://schemas.openxmlformats.org/officeDocument/2006/relationships/image" Target="../media/image11.png"/><Relationship Id="rId14" Type="http://schemas.openxmlformats.org/officeDocument/2006/relationships/image" Target="../media/image14.png"/><Relationship Id="rId22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audio" Target="../media/audio3.wav"/><Relationship Id="rId7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audio" Target="../media/audio1.wav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3" Type="http://schemas.openxmlformats.org/officeDocument/2006/relationships/audio" Target="../media/audio1.wav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6.png"/><Relationship Id="rId5" Type="http://schemas.openxmlformats.org/officeDocument/2006/relationships/oleObject" Target="../embeddings/oleObject1.bin"/><Relationship Id="rId10" Type="http://schemas.openxmlformats.org/officeDocument/2006/relationships/audio" Target="../media/audio1.wav"/><Relationship Id="rId4" Type="http://schemas.openxmlformats.org/officeDocument/2006/relationships/image" Target="../media/image27.jpeg"/><Relationship Id="rId9" Type="http://schemas.openxmlformats.org/officeDocument/2006/relationships/audio" Target="../media/audio4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27.jpeg"/><Relationship Id="rId7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6.xml"/><Relationship Id="rId6" Type="http://schemas.openxmlformats.org/officeDocument/2006/relationships/audio" Target="../media/audio4.wav"/><Relationship Id="rId5" Type="http://schemas.microsoft.com/office/2007/relationships/hdphoto" Target="../media/hdphoto8.wdp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9.xml"/><Relationship Id="rId6" Type="http://schemas.openxmlformats.org/officeDocument/2006/relationships/audio" Target="../media/audio3.wav"/><Relationship Id="rId5" Type="http://schemas.openxmlformats.org/officeDocument/2006/relationships/image" Target="../media/image29.png"/><Relationship Id="rId4" Type="http://schemas.openxmlformats.org/officeDocument/2006/relationships/audio" Target="../media/audio4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8.xml"/><Relationship Id="rId6" Type="http://schemas.openxmlformats.org/officeDocument/2006/relationships/audio" Target="../media/audio3.wav"/><Relationship Id="rId5" Type="http://schemas.openxmlformats.org/officeDocument/2006/relationships/image" Target="../media/image30.jpeg"/><Relationship Id="rId4" Type="http://schemas.openxmlformats.org/officeDocument/2006/relationships/audio" Target="../media/audio4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3" Type="http://schemas.openxmlformats.org/officeDocument/2006/relationships/audio" Target="../media/audio1.wav"/><Relationship Id="rId7" Type="http://schemas.openxmlformats.org/officeDocument/2006/relationships/audio" Target="../media/audio4.wav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1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27.jpeg"/><Relationship Id="rId9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0.xml"/><Relationship Id="rId6" Type="http://schemas.openxmlformats.org/officeDocument/2006/relationships/audio" Target="../media/audio3.wav"/><Relationship Id="rId5" Type="http://schemas.openxmlformats.org/officeDocument/2006/relationships/audio" Target="../media/audio4.wav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27.jpeg"/><Relationship Id="rId7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6.xml"/><Relationship Id="rId6" Type="http://schemas.openxmlformats.org/officeDocument/2006/relationships/audio" Target="../media/audio4.wav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6.xml"/><Relationship Id="rId6" Type="http://schemas.openxmlformats.org/officeDocument/2006/relationships/audio" Target="../media/audio3.wav"/><Relationship Id="rId5" Type="http://schemas.openxmlformats.org/officeDocument/2006/relationships/audio" Target="../media/audio4.wav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audio" Target="../media/audio1.wav"/><Relationship Id="rId5" Type="http://schemas.openxmlformats.org/officeDocument/2006/relationships/image" Target="../media/image36.png"/><Relationship Id="rId4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1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474488" cy="6871242"/>
          </a:xfrm>
          <a:prstGeom prst="rect">
            <a:avLst/>
          </a:prstGeom>
        </p:spPr>
      </p:pic>
      <p:pic>
        <p:nvPicPr>
          <p:cNvPr id="3076" name="Picture 4" descr="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386" y="578121"/>
            <a:ext cx="39909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640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click.wav"/>
          </p:stSnd>
        </p:sndAc>
      </p:transition>
    </mc:Choice>
    <mc:Fallback xmlns="">
      <p:transition spd="slow" advClick="0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2mate.com - El número 4 - Aprende a contar - Los números del 1 al 10 - La canción del número cuatro_aNnAQ7DvgdY_1080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41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/>
        <p:sndAc>
          <p:stSnd>
            <p:snd r:embed="rId4" name="click.wav"/>
          </p:stSnd>
        </p:sndAc>
      </p:transition>
    </mc:Choice>
    <mc:Fallback xmlns="">
      <p:transition spd="slow" advClick="0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6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b="1" dirty="0" smtClean="0"/>
              <a:t>¡VAMOS A CONOCER LOS NÚMEROS!</a:t>
            </a:r>
            <a:endParaRPr b="1" dirty="0"/>
          </a:p>
        </p:txBody>
      </p:sp>
      <p:pic>
        <p:nvPicPr>
          <p:cNvPr id="257" name="Imagen 25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258" y="1375575"/>
            <a:ext cx="2235385" cy="4632959"/>
          </a:xfrm>
          <a:prstGeom prst="rect">
            <a:avLst/>
          </a:prstGeom>
        </p:spPr>
      </p:pic>
      <p:pic>
        <p:nvPicPr>
          <p:cNvPr id="258" name="Imagen 25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352" y="1382260"/>
            <a:ext cx="2468091" cy="4632959"/>
          </a:xfrm>
          <a:prstGeom prst="rect">
            <a:avLst/>
          </a:prstGeom>
        </p:spPr>
      </p:pic>
      <p:pic>
        <p:nvPicPr>
          <p:cNvPr id="259" name="Imagen 25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352" y="1422244"/>
            <a:ext cx="2370068" cy="4679407"/>
          </a:xfrm>
          <a:prstGeom prst="rect">
            <a:avLst/>
          </a:prstGeom>
        </p:spPr>
      </p:pic>
      <p:pic>
        <p:nvPicPr>
          <p:cNvPr id="267" name="Imagen 26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82" y="1422244"/>
            <a:ext cx="2100567" cy="455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9701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3" name="click.wav"/>
          </p:stSnd>
        </p:sndAc>
      </p:transition>
    </mc:Choice>
    <mc:Fallback xmlns="">
      <p:transition spd="slow" advClick="0">
        <p:fade/>
        <p:sndAc>
          <p:stSnd>
            <p:snd r:embed="rId8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2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DETECTIVES</a:t>
            </a:r>
            <a:endParaRPr lang="es-ES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28242"/>
            <a:ext cx="8372819" cy="569966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01" b="100000" l="3022" r="9890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421" y="4210592"/>
            <a:ext cx="837184" cy="130292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0000" r="90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65" y="1390239"/>
            <a:ext cx="1676400" cy="130386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62" b="97436" l="6786" r="907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959" y="3650323"/>
            <a:ext cx="1295188" cy="120267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311" b="97689" l="6163" r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21" t="235" r="16440" b="6516"/>
          <a:stretch/>
        </p:blipFill>
        <p:spPr>
          <a:xfrm>
            <a:off x="7246693" y="3446098"/>
            <a:ext cx="866660" cy="111188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4124" y="3982869"/>
            <a:ext cx="2543984" cy="274503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7410" b="89720" l="28652" r="6910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63" t="55903" r="29571" b="9827"/>
          <a:stretch/>
        </p:blipFill>
        <p:spPr>
          <a:xfrm>
            <a:off x="212433" y="2156034"/>
            <a:ext cx="759252" cy="118880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7967" r="9794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59" y="1125076"/>
            <a:ext cx="1636611" cy="156692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903" y="3349195"/>
            <a:ext cx="1010347" cy="180493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613" y="4852998"/>
            <a:ext cx="1142159" cy="139116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459" y="3878071"/>
            <a:ext cx="1058564" cy="161489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360" y="4901399"/>
            <a:ext cx="1848633" cy="184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389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2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0.02747 L 0.17813 -0.03334 C 0.21545 -0.04661 0.27136 -0.05401 0.32952 -0.05401 C 0.39583 -0.05401 0.44896 -0.04661 0.48629 -0.03334 L 0.66458 0.02747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29" y="-40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0.02191 L 0.12205 -0.04599 C 0.14757 -0.05123 0.18594 -0.05401 0.22569 -0.05401 C 0.27118 -0.05401 0.30764 -0.05123 0.33316 -0.04599 L 0.45538 -0.02191 " pathEditMode="relative" rAng="0" ptsTypes="AAAA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60" y="-160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8118 L 0.08333 -0.01944 C 0.10087 -0.04166 0.12691 -0.05401 0.15417 -0.05401 C 0.18524 -0.05401 0.21007 -0.04166 0.22761 -0.01944 L 0.31111 0.08118 " pathEditMode="relative" rAng="0" ptsTypes="AAA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56" y="-675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3488 L 0.16111 -0.00555 C 0.19497 -0.03704 0.24549 -0.05401 0.29827 -0.05401 C 0.35834 -0.05401 0.40643 -0.03704 0.44028 -0.00555 L 0.60157 0.13488 " pathEditMode="relative" rAng="0" ptsTypes="AAAA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69" y="-944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258287" y="231700"/>
            <a:ext cx="8400400" cy="763600"/>
          </a:xfrm>
        </p:spPr>
        <p:txBody>
          <a:bodyPr/>
          <a:lstStyle/>
          <a:p>
            <a:r>
              <a:rPr lang="es-ES" b="1" dirty="0" smtClean="0"/>
              <a:t>SOMOS UN EQUIPO </a:t>
            </a:r>
            <a:endParaRPr lang="es-ES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71" y="1694843"/>
            <a:ext cx="3195781" cy="4099851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287" y="1249256"/>
            <a:ext cx="2747503" cy="2495512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201" y="3965216"/>
            <a:ext cx="2869433" cy="2503641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893" y="3941446"/>
            <a:ext cx="2747503" cy="2503641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989" y="1347286"/>
            <a:ext cx="2690601" cy="2503641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789" y="1332914"/>
            <a:ext cx="2747503" cy="250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973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34568E-6 L -0.23229 -2.34568E-6 C -0.33663 -2.34568E-6 -0.46458 0.05401 -0.46458 0.09784 L -0.46458 0.19568 " pathEditMode="relative" rAng="0" ptsTypes="AAAA">
                                      <p:cBhvr>
                                        <p:cTn id="1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29" y="978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85185E-6 L -0.35937 -1.85185E-6 C -0.52065 -1.85185E-6 -0.71875 0.04661 -0.71875 0.08457 L -0.71875 0.16914 " pathEditMode="relative" rAng="0" ptsTypes="AAAA">
                                      <p:cBhvr>
                                        <p:cTn id="2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938" y="845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"/>
                                            </p:cond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23457E-6 L -0.29566 1.23457E-6 C -0.42829 1.23457E-6 -0.59132 -0.06574 -0.59132 -0.11852 L -0.59132 -0.23704 " pathEditMode="relative" rAng="0" ptsTypes="AAAA">
                                      <p:cBhvr>
                                        <p:cTn id="3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66" y="-1185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Marcos para paginas de word infantiles - Imagui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0" t="4594" r="5742" b="4639"/>
          <a:stretch/>
        </p:blipFill>
        <p:spPr bwMode="auto">
          <a:xfrm rot="16200000">
            <a:off x="2659118" y="-2659118"/>
            <a:ext cx="6873765" cy="1219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101" name="Object 5"/>
          <p:cNvGraphicFramePr>
            <a:graphicFrameLocks noChangeAspect="1"/>
          </p:cNvGraphicFramePr>
          <p:nvPr>
            <p:extLst/>
          </p:nvPr>
        </p:nvGraphicFramePr>
        <p:xfrm>
          <a:off x="4583832" y="1383842"/>
          <a:ext cx="1737616" cy="2477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Imagen de mapa de bits" r:id="rId5" imgW="5020376" imgH="7144747" progId="PBrush">
                  <p:embed/>
                </p:oleObj>
              </mc:Choice>
              <mc:Fallback>
                <p:oleObj name="Imagen de mapa de bits" r:id="rId5" imgW="5020376" imgH="7144747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3832" y="1383842"/>
                        <a:ext cx="1737616" cy="24772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9386222"/>
              </p:ext>
            </p:extLst>
          </p:nvPr>
        </p:nvGraphicFramePr>
        <p:xfrm>
          <a:off x="2108386" y="2113566"/>
          <a:ext cx="1737617" cy="2477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Imagen de mapa de bits" r:id="rId7" imgW="5020376" imgH="7144747" progId="PBrush">
                  <p:embed/>
                </p:oleObj>
              </mc:Choice>
              <mc:Fallback>
                <p:oleObj name="Imagen de mapa de bits" r:id="rId7" imgW="5020376" imgH="7144747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8386" y="2113566"/>
                        <a:ext cx="1737617" cy="24772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13 Elipse">
            <a:hlinkClick r:id="" action="ppaction://noaction">
              <a:snd r:embed="rId8" name="bomb.wav"/>
            </a:hlinkClick>
          </p:cNvPr>
          <p:cNvSpPr/>
          <p:nvPr/>
        </p:nvSpPr>
        <p:spPr>
          <a:xfrm>
            <a:off x="7680176" y="1268761"/>
            <a:ext cx="2232248" cy="2083409"/>
          </a:xfrm>
          <a:prstGeom prst="ellipse">
            <a:avLst/>
          </a:prstGeom>
          <a:solidFill>
            <a:srgbClr val="FF0000"/>
          </a:solidFill>
          <a:ln w="57150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anose="020F0704030504030204" pitchFamily="34" charset="0"/>
              </a:rPr>
              <a:t>3</a:t>
            </a:r>
          </a:p>
          <a:p>
            <a:pPr algn="ctr"/>
            <a:endParaRPr lang="es-CL" dirty="0">
              <a:solidFill>
                <a:prstClr val="black"/>
              </a:solidFill>
            </a:endParaRPr>
          </a:p>
        </p:txBody>
      </p:sp>
      <p:sp>
        <p:nvSpPr>
          <p:cNvPr id="18" name="17 Elipse">
            <a:hlinkClick r:id="" action="ppaction://noaction">
              <a:snd r:embed="rId9" name="applause.wav"/>
            </a:hlinkClick>
          </p:cNvPr>
          <p:cNvSpPr/>
          <p:nvPr/>
        </p:nvSpPr>
        <p:spPr>
          <a:xfrm>
            <a:off x="7680176" y="3861049"/>
            <a:ext cx="2232248" cy="2083409"/>
          </a:xfrm>
          <a:prstGeom prst="ellipse">
            <a:avLst/>
          </a:prstGeom>
          <a:solidFill>
            <a:srgbClr val="00B050"/>
          </a:solidFill>
          <a:ln w="57150">
            <a:solidFill>
              <a:srgbClr val="00B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anose="020F0704030504030204" pitchFamily="34" charset="0"/>
              </a:rPr>
              <a:t>2</a:t>
            </a:r>
          </a:p>
          <a:p>
            <a:pPr algn="ctr"/>
            <a:endParaRPr lang="es-C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21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  <p:sndAc>
          <p:stSnd>
            <p:snd r:embed="rId3" name="click.wav"/>
          </p:stSnd>
        </p:sndAc>
      </p:transition>
    </mc:Choice>
    <mc:Fallback xmlns="">
      <p:transition spd="slow">
        <p:dissolv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Marcos para paginas de word infantiles - Imagui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0" t="4594" r="5742" b="4639"/>
          <a:stretch/>
        </p:blipFill>
        <p:spPr bwMode="auto">
          <a:xfrm rot="16200000">
            <a:off x="2659118" y="-2659118"/>
            <a:ext cx="6873765" cy="1219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4" b="39483" l="33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1825"/>
          <a:stretch/>
        </p:blipFill>
        <p:spPr bwMode="auto">
          <a:xfrm>
            <a:off x="1715277" y="3332074"/>
            <a:ext cx="2319922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16 Elipse">
            <a:hlinkClick r:id="" action="ppaction://noaction">
              <a:snd r:embed="rId6" name="applause.wav"/>
            </a:hlinkClick>
          </p:cNvPr>
          <p:cNvSpPr/>
          <p:nvPr/>
        </p:nvSpPr>
        <p:spPr>
          <a:xfrm>
            <a:off x="7680176" y="1268761"/>
            <a:ext cx="2232248" cy="2083409"/>
          </a:xfrm>
          <a:prstGeom prst="ellipse">
            <a:avLst/>
          </a:prstGeom>
          <a:solidFill>
            <a:srgbClr val="FFFF00"/>
          </a:solidFill>
          <a:ln w="57150">
            <a:solidFill>
              <a:srgbClr val="FFFF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anose="020F0704030504030204" pitchFamily="34" charset="0"/>
              </a:rPr>
              <a:t>4</a:t>
            </a:r>
          </a:p>
          <a:p>
            <a:pPr algn="ctr"/>
            <a:endParaRPr lang="es-CL" dirty="0"/>
          </a:p>
        </p:txBody>
      </p:sp>
      <p:sp>
        <p:nvSpPr>
          <p:cNvPr id="18" name="17 Elipse">
            <a:hlinkClick r:id="" action="ppaction://noaction">
              <a:snd r:embed="rId7" name="bomb.wav"/>
            </a:hlinkClick>
          </p:cNvPr>
          <p:cNvSpPr/>
          <p:nvPr/>
        </p:nvSpPr>
        <p:spPr>
          <a:xfrm>
            <a:off x="7898540" y="3874545"/>
            <a:ext cx="2232248" cy="2083409"/>
          </a:xfrm>
          <a:prstGeom prst="ellipse">
            <a:avLst/>
          </a:prstGeom>
          <a:solidFill>
            <a:srgbClr val="0070C0"/>
          </a:solidFill>
          <a:ln w="57150"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anose="020F0704030504030204" pitchFamily="34" charset="0"/>
              </a:rPr>
              <a:t>5</a:t>
            </a:r>
          </a:p>
          <a:p>
            <a:pPr algn="ctr"/>
            <a:endParaRPr lang="es-CL" dirty="0"/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4" b="39483" l="33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1825"/>
          <a:stretch/>
        </p:blipFill>
        <p:spPr bwMode="auto">
          <a:xfrm>
            <a:off x="4695248" y="1114694"/>
            <a:ext cx="2319922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4" b="39483" l="33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1825"/>
          <a:stretch/>
        </p:blipFill>
        <p:spPr bwMode="auto">
          <a:xfrm>
            <a:off x="682806" y="1283636"/>
            <a:ext cx="2319922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4" b="39483" l="33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1825"/>
          <a:stretch/>
        </p:blipFill>
        <p:spPr bwMode="auto">
          <a:xfrm>
            <a:off x="4367702" y="4246052"/>
            <a:ext cx="2319922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5170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8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Marcos para paginas de word infantiles - Imagui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0" t="4594" r="5742" b="4639"/>
          <a:stretch/>
        </p:blipFill>
        <p:spPr bwMode="auto">
          <a:xfrm rot="16200000">
            <a:off x="2659118" y="-2659118"/>
            <a:ext cx="6873765" cy="1219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6 Marcador de contenido" descr="bicicleta.png">
            <a:hlinkClick r:id="" action="ppaction://hlinkshowjump?jump=nextslide">
              <a:snd r:embed="rId4" name="applause.wav"/>
            </a:hlinkClick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9576" y="1196752"/>
            <a:ext cx="2400412" cy="2000264"/>
          </a:xfrm>
          <a:prstGeom prst="rect">
            <a:avLst/>
          </a:prstGeom>
        </p:spPr>
      </p:pic>
      <p:pic>
        <p:nvPicPr>
          <p:cNvPr id="8" name="6 Marcador de contenido" descr="bicicleta.png">
            <a:hlinkClick r:id="" action="ppaction://hlinkshowjump?jump=nextslide">
              <a:snd r:embed="rId4" name="applause.wav"/>
            </a:hlinkClick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5680" y="3429000"/>
            <a:ext cx="2400412" cy="2000264"/>
          </a:xfrm>
          <a:prstGeom prst="rect">
            <a:avLst/>
          </a:prstGeom>
        </p:spPr>
      </p:pic>
      <p:sp>
        <p:nvSpPr>
          <p:cNvPr id="11" name="10 Elipse">
            <a:hlinkClick r:id="" action="ppaction://noaction">
              <a:snd r:embed="rId6" name="bomb.wav"/>
            </a:hlinkClick>
          </p:cNvPr>
          <p:cNvSpPr/>
          <p:nvPr/>
        </p:nvSpPr>
        <p:spPr>
          <a:xfrm>
            <a:off x="7289071" y="1137910"/>
            <a:ext cx="1584176" cy="1584176"/>
          </a:xfrm>
          <a:prstGeom prst="ellipse">
            <a:avLst/>
          </a:prstGeom>
          <a:solidFill>
            <a:srgbClr val="FF0000"/>
          </a:solidFill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125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1</a:t>
            </a:r>
          </a:p>
        </p:txBody>
      </p:sp>
      <p:sp>
        <p:nvSpPr>
          <p:cNvPr id="12" name="11 Elipse">
            <a:hlinkClick r:id="" action="ppaction://noaction">
              <a:snd r:embed="rId6" name="bomb.wav"/>
            </a:hlinkClick>
          </p:cNvPr>
          <p:cNvSpPr/>
          <p:nvPr/>
        </p:nvSpPr>
        <p:spPr>
          <a:xfrm>
            <a:off x="8831773" y="2644794"/>
            <a:ext cx="1584176" cy="1584176"/>
          </a:xfrm>
          <a:prstGeom prst="ellipse">
            <a:avLst/>
          </a:prstGeom>
          <a:solidFill>
            <a:srgbClr val="00FF00"/>
          </a:solidFill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125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3</a:t>
            </a:r>
          </a:p>
        </p:txBody>
      </p:sp>
      <p:sp>
        <p:nvSpPr>
          <p:cNvPr id="13" name="12 Elipse">
            <a:hlinkClick r:id="" action="ppaction://noaction">
              <a:snd r:embed="rId4" name="applause.wav"/>
            </a:hlinkClick>
          </p:cNvPr>
          <p:cNvSpPr/>
          <p:nvPr/>
        </p:nvSpPr>
        <p:spPr>
          <a:xfrm>
            <a:off x="6431844" y="3637044"/>
            <a:ext cx="1584176" cy="158417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125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2</a:t>
            </a:r>
          </a:p>
          <a:p>
            <a:pPr algn="ctr"/>
            <a:endParaRPr lang="es-C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4876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Marcos para paginas de word infantiles - Imagui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0" t="4594" r="5742" b="4639"/>
          <a:stretch/>
        </p:blipFill>
        <p:spPr bwMode="auto">
          <a:xfrm rot="16200000">
            <a:off x="2659118" y="-2659118"/>
            <a:ext cx="6873765" cy="1219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" descr="F:\libro\imgenes\7096298943_4d037d5496_n.jpg">
            <a:hlinkClick r:id="" action="ppaction://hlinkshowjump?jump=nextslide">
              <a:snd r:embed="rId4" name="applause.wav"/>
            </a:hlinkClick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2423592" y="1698937"/>
            <a:ext cx="1512168" cy="1728192"/>
          </a:xfrm>
          <a:prstGeom prst="rect">
            <a:avLst/>
          </a:prstGeom>
          <a:noFill/>
        </p:spPr>
      </p:pic>
      <p:pic>
        <p:nvPicPr>
          <p:cNvPr id="6" name="Picture 1" descr="F:\libro\imgenes\7096298943_4d037d5496_n.jpg">
            <a:hlinkClick r:id="" action="ppaction://hlinkshowjump?jump=nextslide">
              <a:snd r:embed="rId4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67808" y="1412776"/>
            <a:ext cx="1512168" cy="1728192"/>
          </a:xfrm>
          <a:prstGeom prst="rect">
            <a:avLst/>
          </a:prstGeom>
          <a:noFill/>
        </p:spPr>
      </p:pic>
      <p:pic>
        <p:nvPicPr>
          <p:cNvPr id="7" name="Picture 1" descr="F:\libro\imgenes\7096298943_4d037d5496_n.jpg">
            <a:hlinkClick r:id="" action="ppaction://hlinkshowjump?jump=nextslide">
              <a:snd r:embed="rId4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67808" y="3789040"/>
            <a:ext cx="1512168" cy="1728192"/>
          </a:xfrm>
          <a:prstGeom prst="rect">
            <a:avLst/>
          </a:prstGeom>
          <a:noFill/>
        </p:spPr>
      </p:pic>
      <p:pic>
        <p:nvPicPr>
          <p:cNvPr id="8" name="Picture 1" descr="F:\libro\imgenes\7096298943_4d037d5496_n.jpg">
            <a:hlinkClick r:id="" action="ppaction://hlinkshowjump?jump=nextslide">
              <a:snd r:embed="rId4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23592" y="4053227"/>
            <a:ext cx="1512168" cy="1728192"/>
          </a:xfrm>
          <a:prstGeom prst="rect">
            <a:avLst/>
          </a:prstGeom>
          <a:noFill/>
        </p:spPr>
      </p:pic>
      <p:sp>
        <p:nvSpPr>
          <p:cNvPr id="9" name="8 Elipse">
            <a:hlinkClick r:id="" action="ppaction://noaction">
              <a:snd r:embed="rId6" name="bomb.wav"/>
            </a:hlinkClick>
          </p:cNvPr>
          <p:cNvSpPr/>
          <p:nvPr/>
        </p:nvSpPr>
        <p:spPr>
          <a:xfrm>
            <a:off x="7248128" y="1268761"/>
            <a:ext cx="1584176" cy="1584176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125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3</a:t>
            </a:r>
          </a:p>
        </p:txBody>
      </p:sp>
      <p:sp>
        <p:nvSpPr>
          <p:cNvPr id="11" name="10 Elipse">
            <a:hlinkClick r:id="" action="ppaction://noaction">
              <a:snd r:embed="rId4" name="applause.wav"/>
            </a:hlinkClick>
          </p:cNvPr>
          <p:cNvSpPr/>
          <p:nvPr/>
        </p:nvSpPr>
        <p:spPr>
          <a:xfrm>
            <a:off x="8305711" y="2996952"/>
            <a:ext cx="1584176" cy="158417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125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4</a:t>
            </a:r>
          </a:p>
        </p:txBody>
      </p:sp>
      <p:sp>
        <p:nvSpPr>
          <p:cNvPr id="12" name="11 Elipse">
            <a:hlinkClick r:id="" action="ppaction://noaction">
              <a:snd r:embed="rId6" name="bomb.wav"/>
            </a:hlinkClick>
          </p:cNvPr>
          <p:cNvSpPr/>
          <p:nvPr/>
        </p:nvSpPr>
        <p:spPr>
          <a:xfrm>
            <a:off x="6479704" y="4125235"/>
            <a:ext cx="1584176" cy="158417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125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5</a:t>
            </a:r>
          </a:p>
          <a:p>
            <a:pPr algn="ctr"/>
            <a:endParaRPr lang="es-C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156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Marcos para paginas de word infantiles - Imagui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0" t="4594" r="5742" b="4639"/>
          <a:stretch/>
        </p:blipFill>
        <p:spPr bwMode="auto">
          <a:xfrm rot="16200000">
            <a:off x="2659118" y="-2659118"/>
            <a:ext cx="6873765" cy="1219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194" name="Object 2"/>
          <p:cNvGraphicFramePr>
            <a:graphicFrameLocks noChangeAspect="1"/>
          </p:cNvGraphicFramePr>
          <p:nvPr>
            <p:extLst/>
          </p:nvPr>
        </p:nvGraphicFramePr>
        <p:xfrm>
          <a:off x="2576742" y="1772816"/>
          <a:ext cx="3855532" cy="3945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Imagen de mapa de bits" r:id="rId5" imgW="2095793" imgH="2943636" progId="Paint.Picture">
                  <p:embed/>
                </p:oleObj>
              </mc:Choice>
              <mc:Fallback>
                <p:oleObj name="Imagen de mapa de bits" r:id="rId5" imgW="2095793" imgH="294363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26884"/>
                      <a:stretch>
                        <a:fillRect/>
                      </a:stretch>
                    </p:blipFill>
                    <p:spPr bwMode="auto">
                      <a:xfrm>
                        <a:off x="2576742" y="1772816"/>
                        <a:ext cx="3855532" cy="39458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7 Elipse">
            <a:hlinkClick r:id="" action="ppaction://noaction">
              <a:snd r:embed="rId7" name="applause.wav"/>
            </a:hlinkClick>
          </p:cNvPr>
          <p:cNvSpPr/>
          <p:nvPr/>
        </p:nvSpPr>
        <p:spPr>
          <a:xfrm>
            <a:off x="7680176" y="1268761"/>
            <a:ext cx="2232248" cy="2083409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anose="020F0704030504030204" pitchFamily="34" charset="0"/>
              </a:rPr>
              <a:t>1</a:t>
            </a:r>
            <a:endParaRPr lang="es-CL" dirty="0">
              <a:solidFill>
                <a:prstClr val="black"/>
              </a:solidFill>
            </a:endParaRPr>
          </a:p>
        </p:txBody>
      </p:sp>
      <p:sp>
        <p:nvSpPr>
          <p:cNvPr id="9" name="8 Elipse">
            <a:hlinkClick r:id="" action="ppaction://noaction">
              <a:snd r:embed="rId8" name="bomb.wav"/>
            </a:hlinkClick>
          </p:cNvPr>
          <p:cNvSpPr/>
          <p:nvPr/>
        </p:nvSpPr>
        <p:spPr>
          <a:xfrm>
            <a:off x="7680176" y="3886045"/>
            <a:ext cx="2232248" cy="2083409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anose="020F0704030504030204" pitchFamily="34" charset="0"/>
              </a:rPr>
              <a:t>2</a:t>
            </a:r>
          </a:p>
          <a:p>
            <a:pPr algn="ctr"/>
            <a:endParaRPr lang="es-C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216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Marcos para paginas de word infantiles - Imagui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0" t="4594" r="5742" b="4639"/>
          <a:stretch/>
        </p:blipFill>
        <p:spPr bwMode="auto">
          <a:xfrm rot="16200000">
            <a:off x="2659118" y="-2659118"/>
            <a:ext cx="6873765" cy="1219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01" y="1412776"/>
            <a:ext cx="1598087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127" y="2135707"/>
            <a:ext cx="17716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477" y="3933056"/>
            <a:ext cx="17716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Elipse">
            <a:hlinkClick r:id="" action="ppaction://noaction">
              <a:snd r:embed="rId5" name="applause.wav"/>
            </a:hlinkClick>
          </p:cNvPr>
          <p:cNvSpPr/>
          <p:nvPr/>
        </p:nvSpPr>
        <p:spPr>
          <a:xfrm>
            <a:off x="7350756" y="1091340"/>
            <a:ext cx="1584176" cy="1584176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125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3</a:t>
            </a:r>
          </a:p>
        </p:txBody>
      </p:sp>
      <p:sp>
        <p:nvSpPr>
          <p:cNvPr id="9" name="8 Elipse">
            <a:hlinkClick r:id="" action="ppaction://noaction">
              <a:snd r:embed="rId6" name="bomb.wav"/>
            </a:hlinkClick>
          </p:cNvPr>
          <p:cNvSpPr/>
          <p:nvPr/>
        </p:nvSpPr>
        <p:spPr>
          <a:xfrm>
            <a:off x="8832304" y="2829965"/>
            <a:ext cx="1584176" cy="158417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125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4</a:t>
            </a:r>
          </a:p>
        </p:txBody>
      </p:sp>
      <p:sp>
        <p:nvSpPr>
          <p:cNvPr id="10" name="9 Elipse">
            <a:hlinkClick r:id="" action="ppaction://noaction">
              <a:snd r:embed="rId6" name="bomb.wav"/>
            </a:hlinkClick>
          </p:cNvPr>
          <p:cNvSpPr/>
          <p:nvPr/>
        </p:nvSpPr>
        <p:spPr>
          <a:xfrm>
            <a:off x="6534061" y="4121699"/>
            <a:ext cx="1584176" cy="158417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125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5</a:t>
            </a:r>
          </a:p>
          <a:p>
            <a:pPr algn="ctr"/>
            <a:endParaRPr lang="es-C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429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Marcos para paginas de word infantiles - Imagui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0" t="4594" r="5742" b="4639"/>
          <a:stretch/>
        </p:blipFill>
        <p:spPr bwMode="auto">
          <a:xfrm rot="16200000">
            <a:off x="2659118" y="-2659118"/>
            <a:ext cx="6873765" cy="1219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4" cstate="print"/>
          <a:srcRect t="12593" r="-170" b="15555"/>
          <a:stretch>
            <a:fillRect/>
          </a:stretch>
        </p:blipFill>
        <p:spPr bwMode="auto">
          <a:xfrm>
            <a:off x="2524101" y="1484784"/>
            <a:ext cx="1862155" cy="136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4" cstate="print"/>
          <a:srcRect t="12593" r="-170" b="15555"/>
          <a:stretch>
            <a:fillRect/>
          </a:stretch>
        </p:blipFill>
        <p:spPr bwMode="auto">
          <a:xfrm>
            <a:off x="4840800" y="3981439"/>
            <a:ext cx="1862155" cy="136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5" cstate="print"/>
          <a:srcRect t="12593" r="-170" b="15555"/>
          <a:stretch>
            <a:fillRect/>
          </a:stretch>
        </p:blipFill>
        <p:spPr bwMode="auto">
          <a:xfrm>
            <a:off x="2498961" y="3861048"/>
            <a:ext cx="1887294" cy="136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11 Imagen"/>
          <p:cNvPicPr/>
          <p:nvPr/>
        </p:nvPicPr>
        <p:blipFill>
          <a:blip r:embed="rId4" cstate="print"/>
          <a:srcRect t="12593" r="-170" b="15555"/>
          <a:stretch>
            <a:fillRect/>
          </a:stretch>
        </p:blipFill>
        <p:spPr bwMode="auto">
          <a:xfrm>
            <a:off x="5058662" y="1990719"/>
            <a:ext cx="1862155" cy="136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15 Elipse">
            <a:hlinkClick r:id="" action="ppaction://noaction">
              <a:snd r:embed="rId6" name="applause.wav"/>
            </a:hlinkClick>
          </p:cNvPr>
          <p:cNvSpPr/>
          <p:nvPr/>
        </p:nvSpPr>
        <p:spPr>
          <a:xfrm>
            <a:off x="7680176" y="1268761"/>
            <a:ext cx="2232248" cy="208340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anose="020F0704030504030204" pitchFamily="34" charset="0"/>
              </a:rPr>
              <a:t>4</a:t>
            </a:r>
          </a:p>
          <a:p>
            <a:pPr algn="ctr"/>
            <a:endParaRPr lang="es-CL" dirty="0"/>
          </a:p>
        </p:txBody>
      </p:sp>
      <p:sp>
        <p:nvSpPr>
          <p:cNvPr id="17" name="16 Elipse">
            <a:hlinkClick r:id="" action="ppaction://noaction">
              <a:snd r:embed="rId7" name="bomb.wav"/>
            </a:hlinkClick>
          </p:cNvPr>
          <p:cNvSpPr/>
          <p:nvPr/>
        </p:nvSpPr>
        <p:spPr>
          <a:xfrm>
            <a:off x="7680176" y="3861049"/>
            <a:ext cx="2232248" cy="208340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anose="020F0704030504030204" pitchFamily="34" charset="0"/>
              </a:rPr>
              <a:t>3</a:t>
            </a:r>
          </a:p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51793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8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Marcos para paginas de word infantiles - Imagui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0" t="4594" r="5742" b="4639"/>
          <a:stretch/>
        </p:blipFill>
        <p:spPr bwMode="auto">
          <a:xfrm rot="16200000">
            <a:off x="2659118" y="-2659118"/>
            <a:ext cx="6873765" cy="1219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ibujo de cebra bebe pintado por en Dibujos.net el día 28-02-20 a ..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6" t="2300" r="22526" b="5785"/>
          <a:stretch/>
        </p:blipFill>
        <p:spPr bwMode="auto">
          <a:xfrm>
            <a:off x="1889754" y="1382991"/>
            <a:ext cx="3056260" cy="368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Elipse">
            <a:hlinkClick r:id="" action="ppaction://noaction">
              <a:snd r:embed="rId5" name="applause.wav"/>
            </a:hlinkClick>
          </p:cNvPr>
          <p:cNvSpPr/>
          <p:nvPr/>
        </p:nvSpPr>
        <p:spPr>
          <a:xfrm>
            <a:off x="8305711" y="1639388"/>
            <a:ext cx="1584176" cy="15841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12500" dirty="0">
                <a:latin typeface="Arial Rounded MT Bold" panose="020F0704030504030204" pitchFamily="34" charset="0"/>
              </a:rPr>
              <a:t>1</a:t>
            </a:r>
          </a:p>
        </p:txBody>
      </p:sp>
      <p:sp>
        <p:nvSpPr>
          <p:cNvPr id="8" name="7 Elipse">
            <a:hlinkClick r:id="" action="ppaction://noaction">
              <a:snd r:embed="rId6" name="bomb.wav"/>
            </a:hlinkClick>
          </p:cNvPr>
          <p:cNvSpPr/>
          <p:nvPr/>
        </p:nvSpPr>
        <p:spPr>
          <a:xfrm>
            <a:off x="6505039" y="3876453"/>
            <a:ext cx="1584176" cy="158417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12500" dirty="0">
                <a:latin typeface="Arial Rounded MT Bold" panose="020F0704030504030204" pitchFamily="34" charset="0"/>
              </a:rPr>
              <a:t>2</a:t>
            </a:r>
          </a:p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674299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2mate.com - Cuatro Osos _ Números _ PINKFONG Canciones Infantiles_-BXIUZRkh3E_1080p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62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487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>
        <p15:prstTrans prst="curtains"/>
        <p:sndAc>
          <p:stSnd>
            <p:snd r:embed="rId4" name="click.wav"/>
          </p:stSnd>
        </p:sndAc>
      </p:transition>
    </mc:Choice>
    <mc:Fallback xmlns="">
      <p:transition spd="slow" advClick="0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Dibujos para decoras el marco del folio - Imagui">
            <a:extLst>
              <a:ext uri="{FF2B5EF4-FFF2-40B4-BE49-F238E27FC236}">
                <a16:creationId xmlns:a16="http://schemas.microsoft.com/office/drawing/2014/main" xmlns="" id="{4B2B0D29-D3FC-405A-B6C5-EBABC8C69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lipse 13">
            <a:extLst>
              <a:ext uri="{FF2B5EF4-FFF2-40B4-BE49-F238E27FC236}">
                <a16:creationId xmlns:a16="http://schemas.microsoft.com/office/drawing/2014/main" xmlns="" id="{134A556D-1F89-40CD-8512-92FD0EF95718}"/>
              </a:ext>
            </a:extLst>
          </p:cNvPr>
          <p:cNvSpPr/>
          <p:nvPr/>
        </p:nvSpPr>
        <p:spPr>
          <a:xfrm>
            <a:off x="721975" y="3193366"/>
            <a:ext cx="825472" cy="158707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8" name="Imagen 1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338" y="1228299"/>
            <a:ext cx="5855462" cy="508496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ángulo 3"/>
          <p:cNvSpPr/>
          <p:nvPr/>
        </p:nvSpPr>
        <p:spPr>
          <a:xfrm>
            <a:off x="1328382" y="564804"/>
            <a:ext cx="10081146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L" sz="28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Reconoce los números y colorea siguiendo la clave de color.</a:t>
            </a:r>
            <a:endParaRPr lang="es-CL" sz="2800" dirty="0"/>
          </a:p>
        </p:txBody>
      </p:sp>
      <p:sp>
        <p:nvSpPr>
          <p:cNvPr id="11" name="Rectángulo 10"/>
          <p:cNvSpPr/>
          <p:nvPr/>
        </p:nvSpPr>
        <p:spPr>
          <a:xfrm>
            <a:off x="3357349" y="2729553"/>
            <a:ext cx="1050878" cy="6994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Rectángulo 20"/>
          <p:cNvSpPr/>
          <p:nvPr/>
        </p:nvSpPr>
        <p:spPr>
          <a:xfrm>
            <a:off x="7781498" y="3421056"/>
            <a:ext cx="1050878" cy="6994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Rectángulo 21"/>
          <p:cNvSpPr/>
          <p:nvPr/>
        </p:nvSpPr>
        <p:spPr>
          <a:xfrm>
            <a:off x="3357349" y="4121730"/>
            <a:ext cx="1050878" cy="6994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" name="Rectángulo 22"/>
          <p:cNvSpPr/>
          <p:nvPr/>
        </p:nvSpPr>
        <p:spPr>
          <a:xfrm>
            <a:off x="7739704" y="5536459"/>
            <a:ext cx="1050878" cy="6994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4" name="Rectángulo 23"/>
          <p:cNvSpPr/>
          <p:nvPr/>
        </p:nvSpPr>
        <p:spPr>
          <a:xfrm>
            <a:off x="6662103" y="2710799"/>
            <a:ext cx="1050878" cy="699448"/>
          </a:xfrm>
          <a:prstGeom prst="rect">
            <a:avLst/>
          </a:prstGeom>
          <a:solidFill>
            <a:srgbClr val="9ECC3C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Rectángulo 24"/>
          <p:cNvSpPr/>
          <p:nvPr/>
        </p:nvSpPr>
        <p:spPr>
          <a:xfrm>
            <a:off x="6659254" y="3421056"/>
            <a:ext cx="1050878" cy="699448"/>
          </a:xfrm>
          <a:prstGeom prst="rect">
            <a:avLst/>
          </a:prstGeom>
          <a:solidFill>
            <a:srgbClr val="9ECC3C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Rectángulo 25"/>
          <p:cNvSpPr/>
          <p:nvPr/>
        </p:nvSpPr>
        <p:spPr>
          <a:xfrm>
            <a:off x="3357349" y="4826215"/>
            <a:ext cx="1050878" cy="699448"/>
          </a:xfrm>
          <a:prstGeom prst="rect">
            <a:avLst/>
          </a:prstGeom>
          <a:solidFill>
            <a:srgbClr val="9ECC3C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Rectángulo 26"/>
          <p:cNvSpPr/>
          <p:nvPr/>
        </p:nvSpPr>
        <p:spPr>
          <a:xfrm>
            <a:off x="4511154" y="5525663"/>
            <a:ext cx="1050878" cy="699448"/>
          </a:xfrm>
          <a:prstGeom prst="rect">
            <a:avLst/>
          </a:prstGeom>
          <a:solidFill>
            <a:srgbClr val="9ECC3C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8" name="Rectángulo 27"/>
          <p:cNvSpPr/>
          <p:nvPr/>
        </p:nvSpPr>
        <p:spPr>
          <a:xfrm>
            <a:off x="7739704" y="2710799"/>
            <a:ext cx="1092672" cy="69944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9" name="Rectángulo 28"/>
          <p:cNvSpPr/>
          <p:nvPr/>
        </p:nvSpPr>
        <p:spPr>
          <a:xfrm>
            <a:off x="7760601" y="4131313"/>
            <a:ext cx="1092672" cy="69944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0" name="Rectángulo 29"/>
          <p:cNvSpPr/>
          <p:nvPr/>
        </p:nvSpPr>
        <p:spPr>
          <a:xfrm>
            <a:off x="5566582" y="5536459"/>
            <a:ext cx="1092672" cy="69944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1" name="Rectángulo 30"/>
          <p:cNvSpPr/>
          <p:nvPr/>
        </p:nvSpPr>
        <p:spPr>
          <a:xfrm>
            <a:off x="5527629" y="2682931"/>
            <a:ext cx="1092672" cy="699448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2" name="Rectángulo 31"/>
          <p:cNvSpPr/>
          <p:nvPr/>
        </p:nvSpPr>
        <p:spPr>
          <a:xfrm>
            <a:off x="6620301" y="4131313"/>
            <a:ext cx="1092672" cy="699448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3" name="Rectángulo 32"/>
          <p:cNvSpPr/>
          <p:nvPr/>
        </p:nvSpPr>
        <p:spPr>
          <a:xfrm>
            <a:off x="3357775" y="5536459"/>
            <a:ext cx="1092672" cy="699448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2688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Dibujos para decoras el marco del folio - Imagui">
            <a:extLst>
              <a:ext uri="{FF2B5EF4-FFF2-40B4-BE49-F238E27FC236}">
                <a16:creationId xmlns:a16="http://schemas.microsoft.com/office/drawing/2014/main" xmlns="" id="{4B2B0D29-D3FC-405A-B6C5-EBABC8C69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n 1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72" y="1290192"/>
            <a:ext cx="4987488" cy="4673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n 1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060" y="1189621"/>
            <a:ext cx="5642354" cy="414665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ángulo 2"/>
          <p:cNvSpPr/>
          <p:nvPr/>
        </p:nvSpPr>
        <p:spPr>
          <a:xfrm>
            <a:off x="550460" y="561825"/>
            <a:ext cx="5795749" cy="7386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CL" sz="1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Colorea solos los conjuntos con cuatro elementos. Une los conjuntos con cuatro elementos al número 4 ¿Cuántos conjuntos con 4 elementos encontraste?</a:t>
            </a:r>
            <a:endParaRPr lang="es-CL" sz="1400" b="1" dirty="0"/>
          </a:p>
        </p:txBody>
      </p:sp>
      <p:sp>
        <p:nvSpPr>
          <p:cNvPr id="4" name="Rectángulo 3"/>
          <p:cNvSpPr/>
          <p:nvPr/>
        </p:nvSpPr>
        <p:spPr>
          <a:xfrm>
            <a:off x="7949437" y="1136303"/>
            <a:ext cx="3384260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s-CL" sz="1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Traza el número 4 con lápiz grafito </a:t>
            </a:r>
            <a:endParaRPr lang="es-CL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603008" y="4460235"/>
            <a:ext cx="964441" cy="136735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Rectángulo 21"/>
          <p:cNvSpPr/>
          <p:nvPr/>
        </p:nvSpPr>
        <p:spPr>
          <a:xfrm>
            <a:off x="1039504" y="3179303"/>
            <a:ext cx="1034956" cy="128093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" name="Rectángulo 22"/>
          <p:cNvSpPr/>
          <p:nvPr/>
        </p:nvSpPr>
        <p:spPr>
          <a:xfrm>
            <a:off x="1326107" y="1557507"/>
            <a:ext cx="939421" cy="136477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4" name="Rectángulo 23"/>
          <p:cNvSpPr/>
          <p:nvPr/>
        </p:nvSpPr>
        <p:spPr>
          <a:xfrm>
            <a:off x="4457402" y="3090054"/>
            <a:ext cx="1083590" cy="123370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56478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2" grpId="0" animBg="1"/>
      <p:bldP spid="23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Dibujos para decoras el marco del folio - Imagui">
            <a:extLst>
              <a:ext uri="{FF2B5EF4-FFF2-40B4-BE49-F238E27FC236}">
                <a16:creationId xmlns:a16="http://schemas.microsoft.com/office/drawing/2014/main" xmlns="" id="{4B2B0D29-D3FC-405A-B6C5-EBABC8C69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883" y="620552"/>
            <a:ext cx="6077390" cy="54985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/>
          <p:cNvSpPr/>
          <p:nvPr/>
        </p:nvSpPr>
        <p:spPr>
          <a:xfrm>
            <a:off x="754002" y="435886"/>
            <a:ext cx="3350597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CL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Practica la escritura del 1 l 4 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38157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/>
        <p:sndAc>
          <p:stSnd>
            <p:snd r:embed="rId2" name="click.wav"/>
          </p:stSnd>
        </p:sndAc>
      </p:transition>
    </mc:Choice>
    <mc:Fallback xmlns="">
      <p:transition spd="slow" advClick="0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vión de números de stickman —  Fotos de Stoc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780" y="0"/>
            <a:ext cx="91414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 rot="20821937">
            <a:off x="3713334" y="3908876"/>
            <a:ext cx="41024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¡MUY BIEN!</a:t>
            </a:r>
          </a:p>
        </p:txBody>
      </p:sp>
      <p:pic>
        <p:nvPicPr>
          <p:cNvPr id="6" name="Música Alegre Para Videos _ Música de Fondo Feliz _ Música Instrumental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236624" y="2060849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1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4" name="click.wav"/>
          </p:stSnd>
        </p:sndAc>
      </p:transition>
    </mc:Choice>
    <mc:Fallback xmlns="">
      <p:transition spd="slow">
        <p:circl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audio>
              <p:cMediaNode vol="80000" numSld="19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1803</TotalTime>
  <Words>84</Words>
  <Application>Microsoft Office PowerPoint</Application>
  <PresentationFormat>Panorámica</PresentationFormat>
  <Paragraphs>27</Paragraphs>
  <Slides>18</Slides>
  <Notes>1</Notes>
  <HiddenSlides>0</HiddenSlides>
  <MMClips>3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6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32" baseType="lpstr">
      <vt:lpstr>Arial</vt:lpstr>
      <vt:lpstr>Arial Rounded MT Bold</vt:lpstr>
      <vt:lpstr>Calibri</vt:lpstr>
      <vt:lpstr>Calibri Light</vt:lpstr>
      <vt:lpstr>Century Gothic</vt:lpstr>
      <vt:lpstr>Comic Sans MS</vt:lpstr>
      <vt:lpstr>Times New Roman</vt:lpstr>
      <vt:lpstr>Tema de Office</vt:lpstr>
      <vt:lpstr>1_Tema de Office</vt:lpstr>
      <vt:lpstr>2_Tema de Office</vt:lpstr>
      <vt:lpstr>3_Tema de Office</vt:lpstr>
      <vt:lpstr>4_Tema de Office</vt:lpstr>
      <vt:lpstr>5_Tema de Office</vt:lpstr>
      <vt:lpstr>Imagen de mapa de bits</vt:lpstr>
      <vt:lpstr>Presentación de PowerPoint</vt:lpstr>
      <vt:lpstr>Presentación de PowerPoint</vt:lpstr>
      <vt:lpstr>¡VAMOS A CONOCER LOS NÚMEROS!</vt:lpstr>
      <vt:lpstr>DETECTIVES</vt:lpstr>
      <vt:lpstr>SOMOS UN EQUIPO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Andrea Andaur</dc:creator>
  <cp:lastModifiedBy>silene alejandra</cp:lastModifiedBy>
  <cp:revision>57</cp:revision>
  <dcterms:created xsi:type="dcterms:W3CDTF">2020-05-18T17:50:25Z</dcterms:created>
  <dcterms:modified xsi:type="dcterms:W3CDTF">2020-09-12T03:11:51Z</dcterms:modified>
</cp:coreProperties>
</file>