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66" r:id="rId3"/>
    <p:sldId id="268" r:id="rId4"/>
    <p:sldId id="269" r:id="rId5"/>
    <p:sldId id="271" r:id="rId6"/>
    <p:sldId id="272" r:id="rId7"/>
    <p:sldId id="270" r:id="rId8"/>
    <p:sldId id="274" r:id="rId9"/>
    <p:sldId id="273" r:id="rId10"/>
    <p:sldId id="275" r:id="rId11"/>
    <p:sldId id="267" r:id="rId12"/>
    <p:sldId id="277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38B3"/>
    <a:srgbClr val="1011D5"/>
    <a:srgbClr val="47FF1B"/>
    <a:srgbClr val="50A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5489"/>
    <p:restoredTop sz="94643"/>
  </p:normalViewPr>
  <p:slideViewPr>
    <p:cSldViewPr snapToGrid="0" snapToObjects="1">
      <p:cViewPr varScale="1">
        <p:scale>
          <a:sx n="78" d="100"/>
          <a:sy n="78" d="100"/>
        </p:scale>
        <p:origin x="208" y="83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832D1-FD0D-0E42-ACBB-8739C5610AEB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CC812-C1D5-0544-980B-D089D0E44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65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6776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8460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667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9478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243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2720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5333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783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7905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183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F9DE6-7296-244A-B69A-1D94F2DB6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B6AF08-A31A-3B4A-BBBA-63D9F9C63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36FDAE-3E54-B341-8205-08907905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E62035-26C0-BC49-A2CA-119139FC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9D77FD-75FD-6C45-A637-7A7EF3FB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89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2028-3EB2-BA48-800A-ADA4CF522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7812C5-0045-0545-8C4F-A5EDCB374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6DA9F2-2D27-2E49-B7F1-F48A7796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0108F5-C7EA-0642-8984-2FFC8D939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9BFAB-94CB-3446-AA35-5015274F7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917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131BE-C888-A941-BA00-D831B4A0A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DE7BFB-508D-5647-A06C-888247C71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0B8D9-95BA-6D40-90C5-B157D227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FF4088-2D28-254F-97B6-ED0EB66B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7DD805-A021-E140-B43B-207FEDE3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92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F79F5-32F4-CF4B-8AC1-C5CD167F0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EF5800-86AE-D941-82F0-A07F6C46E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FFC2D8-91C9-D940-9839-735527AC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D8A406-BBEA-FF48-8862-A55FCD31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E63358-820C-F04C-B66F-3692C92D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28060C-8B73-9045-A316-ADFB751E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152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54183-4BF3-264D-BAD0-A3FC4B893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B74053-5300-834C-8C99-045C6CA7F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9E0060-B0DF-D04F-8176-52CC8B4F9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9E023C-BB6A-0843-81E3-9FDCAF265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C06481-FE45-8D42-945D-49691D774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22A61BF-0050-1E4B-A10F-AB099132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0089C8-947A-B14C-9FA5-FE1E24BD5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B4B7D6-8A9A-5546-A691-5376A7114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578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E951A-5405-7B4A-A4BF-1E6F24D1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25A300-351B-AF4C-9356-0767F841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FF3AB4-363E-BB43-AC4B-7E2BCFAA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AE35D0-49D9-0E42-B275-780C9188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38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F510683-BD74-7D4C-A16C-0B98B72F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C7CA741-89B0-984F-B8E3-1705F48C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2CA88D-CAA2-7F46-AFF5-D025F0FCC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702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52A46-7AD1-694B-AFF2-6134BF56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AFD00B-ED25-3E4C-AEDF-3AD017D70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AC7426F-23F8-6948-B189-5BAF58383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3CC560-D0D0-314F-93F3-C760B9A5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7B6A62-AF6D-E548-8AEB-36845F3D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DDD582-3452-CC4B-9088-67E0E0974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314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52106-4189-3E42-9C6D-B236405B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C981B7-3176-904A-9017-931F12D41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FDAF74-5B23-1543-974C-514AFF3CB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767F24-D06D-394B-ABEA-71D1FC723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78C2A1-C334-D447-A653-605C631F5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A9F75E-8605-614F-846E-68D58F717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357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54768-FF15-594A-ACB8-B0EABAA92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4506EC-70D6-534A-928A-E3C807133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A62B2A-F2A9-924A-8C9A-727738F6A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E4D76F-B38E-7E48-BC5C-E7D21EAFE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3069B4-3FB2-3243-B45E-CADD6226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1241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F32C40-1DD9-E74E-90D5-4A19997DE1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EA864D-5C72-6645-9F7F-FAC6052AF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2D4389-97C9-D845-8712-70A18C35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EE9CDC-0AC1-954C-A331-7B46EC300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D3802C-BC1A-D843-A9C8-7F4DF50A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611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224E0C0-8A2F-0A4D-9D95-3CC90AA4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BD33D8-45C4-E246-9BD5-A4B520620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08A35D-3B0C-2B4B-8224-E42C3F833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95FE58-F055-CF47-A444-E638B4F8D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7944D3-E78C-BE4B-9CAC-6371E77CC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64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gif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1.tiff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openxmlformats.org/officeDocument/2006/relationships/image" Target="../media/image1.tiff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3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tiff"/><Relationship Id="rId11" Type="http://schemas.openxmlformats.org/officeDocument/2006/relationships/image" Target="../media/image11.gif"/><Relationship Id="rId5" Type="http://schemas.openxmlformats.org/officeDocument/2006/relationships/audio" Target="../media/audio1.wav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14.tiff"/><Relationship Id="rId10" Type="http://schemas.microsoft.com/office/2007/relationships/hdphoto" Target="../media/hdphoto7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7.jpeg"/><Relationship Id="rId11" Type="http://schemas.microsoft.com/office/2007/relationships/hdphoto" Target="../media/hdphoto9.wdp"/><Relationship Id="rId5" Type="http://schemas.openxmlformats.org/officeDocument/2006/relationships/audio" Target="../media/audio2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8.gif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3.tif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12" Type="http://schemas.microsoft.com/office/2007/relationships/hdphoto" Target="../media/hdphoto13.wdp"/><Relationship Id="rId2" Type="http://schemas.microsoft.com/office/2007/relationships/media" Target="../media/media3.mp3"/><Relationship Id="rId16" Type="http://schemas.openxmlformats.org/officeDocument/2006/relationships/image" Target="../media/image6.png"/><Relationship Id="rId1" Type="http://schemas.openxmlformats.org/officeDocument/2006/relationships/audio" Target="NULL" TargetMode="Externa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audio" Target="../media/audio2.wav"/><Relationship Id="rId15" Type="http://schemas.microsoft.com/office/2007/relationships/hdphoto" Target="../media/hdphoto14.wdp"/><Relationship Id="rId10" Type="http://schemas.microsoft.com/office/2007/relationships/hdphoto" Target="../media/hdphoto12.wdp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gif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25.gif"/><Relationship Id="rId11" Type="http://schemas.openxmlformats.org/officeDocument/2006/relationships/image" Target="../media/image6.png"/><Relationship Id="rId5" Type="http://schemas.openxmlformats.org/officeDocument/2006/relationships/image" Target="../media/image1.tiff"/><Relationship Id="rId10" Type="http://schemas.openxmlformats.org/officeDocument/2006/relationships/image" Target="../media/image29.gif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11" Type="http://schemas.openxmlformats.org/officeDocument/2006/relationships/image" Target="../media/image6.png"/><Relationship Id="rId5" Type="http://schemas.openxmlformats.org/officeDocument/2006/relationships/image" Target="../media/image1.tiff"/><Relationship Id="rId10" Type="http://schemas.microsoft.com/office/2007/relationships/hdphoto" Target="../media/hdphoto15.wdp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gif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1.png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microsoft.com/office/2007/relationships/hdphoto" Target="../media/hdphoto16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image" Target="../media/image1.tiff"/><Relationship Id="rId10" Type="http://schemas.microsoft.com/office/2007/relationships/hdphoto" Target="../media/hdphoto15.wdp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image" Target="../media/image7.png"/><Relationship Id="rId11" Type="http://schemas.openxmlformats.org/officeDocument/2006/relationships/image" Target="../media/image33.png"/><Relationship Id="rId5" Type="http://schemas.openxmlformats.org/officeDocument/2006/relationships/image" Target="../media/image1.tiff"/><Relationship Id="rId10" Type="http://schemas.microsoft.com/office/2007/relationships/hdphoto" Target="../media/hdphoto5.wdp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gif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1.tif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F003EFE-1ACA-934A-B0DD-AAEB5DCE8398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CD7F6A-0F5A-1449-B2D9-10C53DAD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BC1E4E3-7063-C642-8058-505314978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0AEC551-1AA5-9F4A-A958-64D3674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FB7E1EA-26A7-0D4F-8472-4C0D8DF3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390B85E-3D84-734E-A1E9-F322238AF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329E452-3D8C-FF40-A28B-AEB6B742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9F6BE04-9DBA-6740-89E1-5CD7244C8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05" y="3751953"/>
            <a:ext cx="4271141" cy="275981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8158D04-CDF8-D14E-9D2E-53E2ABEAB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26" b="87100" l="13435" r="44867">
                        <a14:foregroundMark x1="21229" y1="23810" x2="35932" y2="26753"/>
                        <a14:foregroundMark x1="21356" y1="21212" x2="34411" y2="21385"/>
                        <a14:foregroundMark x1="34411" y1="21385" x2="35425" y2="21212"/>
                        <a14:foregroundMark x1="13561" y1="29784" x2="38086" y2="29957"/>
                        <a14:foregroundMark x1="22497" y1="32035" x2="21356" y2="35325"/>
                        <a14:foregroundMark x1="22750" y1="27792" x2="29531" y2="27965"/>
                        <a14:foregroundMark x1="29531" y1="27965" x2="33523" y2="27792"/>
                        <a14:foregroundMark x1="31939" y1="40606" x2="33904" y2="39307"/>
                        <a14:foregroundMark x1="38720" y1="30476" x2="42966" y2="30476"/>
                        <a14:foregroundMark x1="17681" y1="38268" x2="27630" y2="41299"/>
                        <a14:foregroundMark x1="30545" y1="53160" x2="30418" y2="78268"/>
                        <a14:foregroundMark x1="30418" y1="78268" x2="30418" y2="78268"/>
                        <a14:foregroundMark x1="26996" y1="54372" x2="26869" y2="75671"/>
                        <a14:foregroundMark x1="25729" y1="54199" x2="16223" y2="60952"/>
                        <a14:foregroundMark x1="28897" y1="50909" x2="37516" y2="55758"/>
                        <a14:foregroundMark x1="37516" y1="55758" x2="41065" y2="58528"/>
                        <a14:foregroundMark x1="27883" y1="48745" x2="28454" y2="54719"/>
                        <a14:foregroundMark x1="28454" y1="54719" x2="28644" y2="54892"/>
                        <a14:foregroundMark x1="31432" y1="48398" x2="30608" y2="54113"/>
                        <a14:foregroundMark x1="30608" y1="54113" x2="28897" y2="56104"/>
                        <a14:foregroundMark x1="37579" y1="61732" x2="38847" y2="58009"/>
                        <a14:foregroundMark x1="21356" y1="35844" x2="25095" y2="33420"/>
                        <a14:foregroundMark x1="25095" y1="33420" x2="25475" y2="32035"/>
                        <a14:foregroundMark x1="40494" y1="38961" x2="35932" y2="39134"/>
                        <a14:foregroundMark x1="33777" y1="66580" x2="33904" y2="85541"/>
                        <a14:foregroundMark x1="33904" y1="85541" x2="34030" y2="85628"/>
                        <a14:foregroundMark x1="22877" y1="86667" x2="26996" y2="85541"/>
                        <a14:foregroundMark x1="26996" y1="85541" x2="26996" y2="85281"/>
                        <a14:foregroundMark x1="19962" y1="59913" x2="20722" y2="61732"/>
                        <a14:foregroundMark x1="19962" y1="59048" x2="21736" y2="62771"/>
                        <a14:foregroundMark x1="27250" y1="63810" x2="32700" y2="63983"/>
                        <a14:foregroundMark x1="23511" y1="87013" x2="25982" y2="87186"/>
                        <a14:foregroundMark x1="21610" y1="73247" x2="25095" y2="63983"/>
                        <a14:foregroundMark x1="22117" y1="73247" x2="23638" y2="69697"/>
                        <a14:foregroundMark x1="44867" y1="59048" x2="43726" y2="59221"/>
                        <a14:foregroundMark x1="43346" y1="62078" x2="44613" y2="62597"/>
                      </a14:backgroundRemoval>
                    </a14:imgEffect>
                  </a14:imgLayer>
                </a14:imgProps>
              </a:ext>
            </a:extLst>
          </a:blip>
          <a:srcRect l="12800" t="18925" r="51937" b="12472"/>
          <a:stretch/>
        </p:blipFill>
        <p:spPr>
          <a:xfrm>
            <a:off x="-68867" y="1630836"/>
            <a:ext cx="3663158" cy="52160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A6EBD0-A7BC-9447-8360-5135259159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078" b="82771" l="50634" r="86312">
                        <a14:foregroundMark x1="59823" y1="22078" x2="71673" y2="29091"/>
                        <a14:foregroundMark x1="71673" y1="29091" x2="71673" y2="29091"/>
                        <a14:foregroundMark x1="73764" y1="22771" x2="64005" y2="22944"/>
                        <a14:foregroundMark x1="58428" y1="27100" x2="62548" y2="28139"/>
                        <a14:foregroundMark x1="62548" y1="28139" x2="67997" y2="27965"/>
                        <a14:foregroundMark x1="76806" y1="31169" x2="54119" y2="32035"/>
                        <a14:foregroundMark x1="54119" y1="32035" x2="54056" y2="31861"/>
                        <a14:foregroundMark x1="50634" y1="31342" x2="54880" y2="31255"/>
                        <a14:foregroundMark x1="54880" y1="31255" x2="58935" y2="29610"/>
                        <a14:foregroundMark x1="58935" y1="29610" x2="59062" y2="29610"/>
                        <a14:foregroundMark x1="59062" y1="25541" x2="63118" y2="25887"/>
                        <a14:foregroundMark x1="69899" y1="25368" x2="74335" y2="24156"/>
                        <a14:foregroundMark x1="74335" y1="24156" x2="74525" y2="23810"/>
                        <a14:foregroundMark x1="81939" y1="30996" x2="76933" y2="30996"/>
                        <a14:foregroundMark x1="70659" y1="38615" x2="69899" y2="44762"/>
                        <a14:foregroundMark x1="62357" y1="38961" x2="62991" y2="42338"/>
                        <a14:foregroundMark x1="67617" y1="51602" x2="67617" y2="58182"/>
                        <a14:foregroundMark x1="66350" y1="54719" x2="67237" y2="61558"/>
                        <a14:foregroundMark x1="83967" y1="50303" x2="86375" y2="49437"/>
                        <a14:foregroundMark x1="63371" y1="69524" x2="63118" y2="81039"/>
                        <a14:foregroundMark x1="71800" y1="70390" x2="74651" y2="81299"/>
                        <a14:foregroundMark x1="74651" y1="81299" x2="74651" y2="81385"/>
                        <a14:foregroundMark x1="61343" y1="63636" x2="65843" y2="63810"/>
                        <a14:foregroundMark x1="65843" y1="63810" x2="70342" y2="63463"/>
                        <a14:foregroundMark x1="70342" y1="63463" x2="71293" y2="62597"/>
                        <a14:foregroundMark x1="72180" y1="63117" x2="74271" y2="63117"/>
                        <a14:foregroundMark x1="63498" y1="52641" x2="63498" y2="60433"/>
                        <a14:foregroundMark x1="55830" y1="76537" x2="57668" y2="72900"/>
                        <a14:foregroundMark x1="54119" y1="57576" x2="57478" y2="53939"/>
                        <a14:foregroundMark x1="57478" y1="53939" x2="57541" y2="53680"/>
                        <a14:foregroundMark x1="74081" y1="48745" x2="80292" y2="47186"/>
                        <a14:foregroundMark x1="76616" y1="48052" x2="79785" y2="46926"/>
                        <a14:foregroundMark x1="86312" y1="52641" x2="85741" y2="52727"/>
                        <a14:foregroundMark x1="73131" y1="54372" x2="80038" y2="55671"/>
                        <a14:foregroundMark x1="54626" y1="82684" x2="58809" y2="82771"/>
                        <a14:foregroundMark x1="58809" y1="82771" x2="59823" y2="82251"/>
                        <a14:foregroundMark x1="63942" y1="63203" x2="68124" y2="63117"/>
                        <a14:foregroundMark x1="68124" y1="63117" x2="68695" y2="62684"/>
                        <a14:foregroundMark x1="62041" y1="70476" x2="62041" y2="79048"/>
                        <a14:foregroundMark x1="65716" y1="69437" x2="64829" y2="82078"/>
                        <a14:foregroundMark x1="64829" y1="82078" x2="64512" y2="82684"/>
                        <a14:foregroundMark x1="61470" y1="68139" x2="60393" y2="79654"/>
                        <a14:foregroundMark x1="63054" y1="68225" x2="70406" y2="68398"/>
                        <a14:foregroundMark x1="68758" y1="69784" x2="69708" y2="75584"/>
                        <a14:foregroundMark x1="69708" y1="75584" x2="71863" y2="80346"/>
                        <a14:foregroundMark x1="72814" y1="68225" x2="73828" y2="74545"/>
                        <a14:foregroundMark x1="73828" y1="74545" x2="76616" y2="81905"/>
                        <a14:foregroundMark x1="70849" y1="81818" x2="73764" y2="79654"/>
                        <a14:foregroundMark x1="77376" y1="81645" x2="78074" y2="80346"/>
                        <a14:foregroundMark x1="77186" y1="82597" x2="80545" y2="80866"/>
                        <a14:foregroundMark x1="58428" y1="28571" x2="63561" y2="28745"/>
                        <a14:foregroundMark x1="63561" y1="28745" x2="68124" y2="28485"/>
                        <a14:foregroundMark x1="68124" y1="28485" x2="72560" y2="29351"/>
                        <a14:foregroundMark x1="72560" y1="29351" x2="74018" y2="28831"/>
                      </a14:backgroundRemoval>
                    </a14:imgEffect>
                  </a14:imgLayer>
                </a14:imgProps>
              </a:ext>
            </a:extLst>
          </a:blip>
          <a:srcRect l="48574" t="18925" r="11803" b="12472"/>
          <a:stretch/>
        </p:blipFill>
        <p:spPr>
          <a:xfrm flipH="1">
            <a:off x="8597708" y="1657855"/>
            <a:ext cx="3485072" cy="552078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63FDD09-C66C-754B-9FE6-7C3B8BB52986}"/>
              </a:ext>
            </a:extLst>
          </p:cNvPr>
          <p:cNvSpPr/>
          <p:nvPr/>
        </p:nvSpPr>
        <p:spPr>
          <a:xfrm>
            <a:off x="2466436" y="2476828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VIVA CHILE</a:t>
            </a:r>
          </a:p>
        </p:txBody>
      </p:sp>
      <p:pic>
        <p:nvPicPr>
          <p:cNvPr id="2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551CB561-35E7-7544-9491-BE6B42F44E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9247.059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75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3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7995 0.08842 C 0.21732 0.10833 0.27357 0.11921 0.33268 0.11921 C 0.39974 0.11921 0.45365 0.10833 0.49102 0.08842 L 0.6711 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55" y="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815 0.03449 C -0.22708 0.04236 -0.28593 0.04676 -0.34752 0.04676 C -0.41771 0.04676 -0.47396 0.04236 -0.51302 0.03449 L -0.70078 -2.96296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9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6A5A4F85-E7B0-DA47-83B8-82028A5B2E66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C35E2C4D-65EF-4446-A3FE-06422C942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3" name="Picture 4" descr="volantin - Alca Computación">
              <a:extLst>
                <a:ext uri="{FF2B5EF4-FFF2-40B4-BE49-F238E27FC236}">
                  <a16:creationId xmlns:a16="http://schemas.microsoft.com/office/drawing/2014/main" id="{70EBA48A-D228-2045-AF83-1305AF895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volantin - Alca Computación">
              <a:extLst>
                <a:ext uri="{FF2B5EF4-FFF2-40B4-BE49-F238E27FC236}">
                  <a16:creationId xmlns:a16="http://schemas.microsoft.com/office/drawing/2014/main" id="{6A4B8586-F15E-1747-BEB3-E8008E6AC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volantin - Alca Computación">
              <a:extLst>
                <a:ext uri="{FF2B5EF4-FFF2-40B4-BE49-F238E27FC236}">
                  <a16:creationId xmlns:a16="http://schemas.microsoft.com/office/drawing/2014/main" id="{0310D4AB-7A5D-8B41-90D5-BC66AC663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F8C8F427-0077-3C4F-8CF8-5D390A68FF5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677.2414" end="42643.705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975468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5BBEFE8-B854-E74D-80F6-4DAAC545C9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17" b="98500" l="1858" r="97523">
                        <a14:foregroundMark x1="42570" y1="18250" x2="34056" y2="31833"/>
                        <a14:foregroundMark x1="61920" y1="18250" x2="61300" y2="32500"/>
                        <a14:foregroundMark x1="49226" y1="4583" x2="21981" y2="21500"/>
                        <a14:foregroundMark x1="43189" y1="5833" x2="31115" y2="6833"/>
                        <a14:foregroundMark x1="52167" y1="3917" x2="64861" y2="7500"/>
                        <a14:foregroundMark x1="67337" y1="7500" x2="70433" y2="14333"/>
                        <a14:foregroundMark x1="70433" y1="14333" x2="78793" y2="21500"/>
                        <a14:foregroundMark x1="85449" y1="26333" x2="85449" y2="37083"/>
                        <a14:foregroundMark x1="14087" y1="26667" x2="14087" y2="38333"/>
                        <a14:foregroundMark x1="23839" y1="58250" x2="46130" y2="59167"/>
                        <a14:foregroundMark x1="58824" y1="46833" x2="67957" y2="68333"/>
                        <a14:foregroundMark x1="74613" y1="42583" x2="74613" y2="58500"/>
                        <a14:foregroundMark x1="6347" y1="70250" x2="9288" y2="66333"/>
                        <a14:foregroundMark x1="53406" y1="51667" x2="60681" y2="70583"/>
                        <a14:foregroundMark x1="78173" y1="61500" x2="89783" y2="64917"/>
                        <a14:foregroundMark x1="89783" y1="64917" x2="91486" y2="66000"/>
                        <a14:foregroundMark x1="84211" y1="62083" x2="79412" y2="57583"/>
                        <a14:foregroundMark x1="43189" y1="93000" x2="60062" y2="93333"/>
                        <a14:foregroundMark x1="67337" y1="95000" x2="55263" y2="98500"/>
                        <a14:foregroundMark x1="55263" y1="98500" x2="55263" y2="98500"/>
                        <a14:foregroundMark x1="6966" y1="38667" x2="2012" y2="37417"/>
                        <a14:foregroundMark x1="92105" y1="38333" x2="97523" y2="3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6040" y="1134768"/>
            <a:ext cx="3668594" cy="5801228"/>
          </a:xfrm>
          <a:prstGeom prst="rect">
            <a:avLst/>
          </a:prstGeom>
        </p:spPr>
      </p:pic>
      <p:grpSp>
        <p:nvGrpSpPr>
          <p:cNvPr id="34" name="Grupo 33">
            <a:extLst>
              <a:ext uri="{FF2B5EF4-FFF2-40B4-BE49-F238E27FC236}">
                <a16:creationId xmlns:a16="http://schemas.microsoft.com/office/drawing/2014/main" id="{D39133A9-F663-9843-A35D-98F16D689621}"/>
              </a:ext>
            </a:extLst>
          </p:cNvPr>
          <p:cNvGrpSpPr/>
          <p:nvPr/>
        </p:nvGrpSpPr>
        <p:grpSpPr>
          <a:xfrm>
            <a:off x="1855664" y="2317217"/>
            <a:ext cx="4982430" cy="4618779"/>
            <a:chOff x="8417720" y="3188932"/>
            <a:chExt cx="3418379" cy="3772838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CA4A42EB-B626-5440-A5D6-7C256FF79D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67" b="96569" l="9967" r="89869">
                          <a14:foregroundMark x1="32353" y1="29412" x2="43301" y2="33170"/>
                          <a14:foregroundMark x1="29575" y1="27614" x2="42810" y2="28595"/>
                          <a14:foregroundMark x1="42810" y1="28595" x2="43627" y2="29085"/>
                          <a14:foregroundMark x1="30229" y1="46732" x2="32843" y2="60458"/>
                          <a14:foregroundMark x1="26307" y1="91993" x2="28922" y2="96569"/>
                          <a14:foregroundMark x1="29575" y1="44608" x2="36111" y2="43137"/>
                          <a14:foregroundMark x1="36111" y1="43137" x2="38235" y2="43464"/>
                          <a14:foregroundMark x1="32026" y1="57680" x2="39706" y2="55392"/>
                          <a14:foregroundMark x1="39706" y1="48693" x2="39706" y2="56209"/>
                          <a14:foregroundMark x1="40359" y1="51797" x2="41176" y2="64216"/>
                          <a14:foregroundMark x1="58497" y1="32680" x2="66013" y2="33660"/>
                          <a14:foregroundMark x1="66013" y1="33660" x2="68464" y2="40359"/>
                          <a14:foregroundMark x1="68464" y1="40359" x2="68954" y2="56209"/>
                          <a14:foregroundMark x1="64216" y1="61601" x2="64216" y2="72059"/>
                          <a14:foregroundMark x1="58170" y1="68137" x2="72876" y2="69118"/>
                          <a14:foregroundMark x1="73693" y1="71405" x2="77288" y2="69281"/>
                          <a14:foregroundMark x1="52941" y1="70915" x2="59641" y2="75327"/>
                          <a14:foregroundMark x1="59641" y1="75327" x2="72876" y2="77451"/>
                          <a14:foregroundMark x1="72876" y1="77451" x2="77941" y2="77124"/>
                          <a14:foregroundMark x1="78595" y1="76144" x2="78758" y2="74183"/>
                          <a14:foregroundMark x1="78595" y1="35948" x2="77941" y2="42810"/>
                          <a14:foregroundMark x1="77941" y1="42810" x2="75000" y2="46732"/>
                          <a14:foregroundMark x1="76961" y1="31209" x2="81863" y2="26961"/>
                          <a14:foregroundMark x1="80392" y1="30556" x2="83007" y2="25163"/>
                          <a14:foregroundMark x1="54085" y1="55065" x2="56373" y2="55392"/>
                          <a14:foregroundMark x1="61765" y1="58333" x2="68137" y2="58007"/>
                          <a14:foregroundMark x1="68137" y1="58007" x2="68137" y2="58007"/>
                        </a14:backgroundRemoval>
                      </a14:imgEffect>
                    </a14:imgLayer>
                  </a14:imgProps>
                </a:ext>
              </a:extLst>
            </a:blip>
            <a:srcRect l="16665" t="20228" r="10392"/>
            <a:stretch/>
          </p:blipFill>
          <p:spPr>
            <a:xfrm>
              <a:off x="8570707" y="3390642"/>
              <a:ext cx="3265392" cy="3571128"/>
            </a:xfrm>
            <a:prstGeom prst="rect">
              <a:avLst/>
            </a:prstGeom>
          </p:spPr>
        </p:pic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32CDBE80-C9B5-1E45-8DD6-B358089B14E6}"/>
                </a:ext>
              </a:extLst>
            </p:cNvPr>
            <p:cNvSpPr/>
            <p:nvPr/>
          </p:nvSpPr>
          <p:spPr>
            <a:xfrm>
              <a:off x="8417720" y="3188932"/>
              <a:ext cx="3350645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6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Baile </a:t>
              </a:r>
            </a:p>
            <a:p>
              <a:pPr algn="ctr"/>
              <a:r>
                <a:rPr lang="es-ES" sz="6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Nacional</a:t>
              </a:r>
              <a:endParaRPr lang="es-ES" sz="6000" b="1" cap="none" spc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60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4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87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6A5A4F85-E7B0-DA47-83B8-82028A5B2E66}"/>
              </a:ext>
            </a:extLst>
          </p:cNvPr>
          <p:cNvGrpSpPr/>
          <p:nvPr/>
        </p:nvGrpSpPr>
        <p:grpSpPr>
          <a:xfrm>
            <a:off x="-188814" y="-214987"/>
            <a:ext cx="12308118" cy="7072987"/>
            <a:chOff x="-116118" y="-184817"/>
            <a:chExt cx="12308118" cy="707298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C35E2C4D-65EF-4446-A3FE-06422C942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16118" y="-184817"/>
              <a:ext cx="1736065" cy="1736065"/>
            </a:xfrm>
            <a:prstGeom prst="rect">
              <a:avLst/>
            </a:prstGeom>
          </p:spPr>
        </p:pic>
        <p:pic>
          <p:nvPicPr>
            <p:cNvPr id="33" name="Picture 4" descr="volantin - Alca Computación">
              <a:extLst>
                <a:ext uri="{FF2B5EF4-FFF2-40B4-BE49-F238E27FC236}">
                  <a16:creationId xmlns:a16="http://schemas.microsoft.com/office/drawing/2014/main" id="{0310D4AB-7A5D-8B41-90D5-BC66AC663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0F6DA31-6BD3-8546-96A4-341FAE284794}"/>
              </a:ext>
            </a:extLst>
          </p:cNvPr>
          <p:cNvSpPr/>
          <p:nvPr/>
        </p:nvSpPr>
        <p:spPr>
          <a:xfrm>
            <a:off x="-151020" y="5815014"/>
            <a:ext cx="12192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cueca es una danza folklórica. Y es el baile nacional de Chile</a:t>
            </a:r>
          </a:p>
          <a:p>
            <a:pPr algn="ctr"/>
            <a:r>
              <a:rPr lang="es-ES" sz="32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Representa a CHILE como el copihue, el escudo y la bandera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66BBE35C-A66A-2D41-BA1E-AC73FCCC02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0538" y="670392"/>
            <a:ext cx="3112182" cy="187329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7" name="Picture 2" descr="Flag Of Chile - La Estrella Solitaria - Bandera De Chile GIF | Gfycat">
            <a:extLst>
              <a:ext uri="{FF2B5EF4-FFF2-40B4-BE49-F238E27FC236}">
                <a16:creationId xmlns:a16="http://schemas.microsoft.com/office/drawing/2014/main" id="{E8E02FBB-1FB4-E94D-92D6-16B4EEC23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00" y="3387756"/>
            <a:ext cx="4375989" cy="25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Pin de JOSE CONTRERAS en virrey | Chile para niños, Escudo nobiliario,  Decoración fiestas patrias chile">
            <a:extLst>
              <a:ext uri="{FF2B5EF4-FFF2-40B4-BE49-F238E27FC236}">
                <a16:creationId xmlns:a16="http://schemas.microsoft.com/office/drawing/2014/main" id="{AAC5FD46-DAF2-9B4E-86E3-538355D6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20" y="603748"/>
            <a:ext cx="3434594" cy="239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03954D8-CDD7-7848-97C9-4645E6E98C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307" y="1705895"/>
            <a:ext cx="4575746" cy="36879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C6414B1A-583E-1741-A3D8-58ED9A13AE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0" y="-10535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A16DA85A-3F1C-C544-A19C-351E442FB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31401"/>
            <a:ext cx="12192000" cy="6889399"/>
          </a:xfrm>
          <a:prstGeom prst="rect">
            <a:avLst/>
          </a:prstGeom>
        </p:spPr>
      </p:pic>
      <p:pic>
        <p:nvPicPr>
          <p:cNvPr id="19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F8C8F427-0077-3C4F-8CF8-5D390A68FF5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6.7008" end="84069.413799999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975468"/>
            <a:ext cx="812800" cy="812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AB02C41-5821-8447-8EE7-B758843D8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00" b="96750" l="1781" r="93973">
                        <a14:foregroundMark x1="20959" y1="14000" x2="47397" y2="11417"/>
                        <a14:foregroundMark x1="47397" y1="11417" x2="60959" y2="8250"/>
                        <a14:foregroundMark x1="49726" y1="3583" x2="70274" y2="3833"/>
                        <a14:foregroundMark x1="60548" y1="23667" x2="60548" y2="29417"/>
                        <a14:foregroundMark x1="41781" y1="70250" x2="37534" y2="78417"/>
                        <a14:foregroundMark x1="37534" y1="78417" x2="42466" y2="85083"/>
                        <a14:foregroundMark x1="42466" y1="85083" x2="42466" y2="86167"/>
                        <a14:foregroundMark x1="35890" y1="96750" x2="41507" y2="90833"/>
                        <a14:foregroundMark x1="61644" y1="94000" x2="64795" y2="96750"/>
                        <a14:foregroundMark x1="61233" y1="67083" x2="61644" y2="84250"/>
                        <a14:foregroundMark x1="54658" y1="94833" x2="47671" y2="94417"/>
                        <a14:foregroundMark x1="44247" y1="91417" x2="47397" y2="94167"/>
                        <a14:foregroundMark x1="40685" y1="25000" x2="40685" y2="32833"/>
                        <a14:foregroundMark x1="11507" y1="20083" x2="34658" y2="12500"/>
                        <a14:foregroundMark x1="34658" y1="12500" x2="45205" y2="11000"/>
                        <a14:foregroundMark x1="65068" y1="7833" x2="74110" y2="19083"/>
                        <a14:foregroundMark x1="84932" y1="21167" x2="93973" y2="24167"/>
                        <a14:foregroundMark x1="42192" y1="40000" x2="47671" y2="46583"/>
                        <a14:foregroundMark x1="47671" y1="46583" x2="47671" y2="46583"/>
                        <a14:foregroundMark x1="57123" y1="39750" x2="52877" y2="44417"/>
                        <a14:foregroundMark x1="42466" y1="38917" x2="38356" y2="39167"/>
                        <a14:foregroundMark x1="1781" y1="18167" x2="2466" y2="2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3574" y="1118212"/>
            <a:ext cx="3419300" cy="45901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6229ADF-5078-5D49-A75F-B25A35D21E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00" b="96250" l="2757" r="99905">
                        <a14:foregroundMark x1="32795" y1="13000" x2="56084" y2="7417"/>
                        <a14:foregroundMark x1="56084" y1="7417" x2="68061" y2="10333"/>
                        <a14:foregroundMark x1="9030" y1="59750" x2="5038" y2="66917"/>
                        <a14:foregroundMark x1="5038" y1="66917" x2="4658" y2="70167"/>
                        <a14:foregroundMark x1="89924" y1="57167" x2="95627" y2="62000"/>
                        <a14:foregroundMark x1="95627" y1="62000" x2="99715" y2="68750"/>
                        <a14:foregroundMark x1="99715" y1="68750" x2="99905" y2="69833"/>
                        <a14:foregroundMark x1="41350" y1="24667" x2="41350" y2="21417"/>
                        <a14:foregroundMark x1="57985" y1="20417" x2="57985" y2="25667"/>
                        <a14:foregroundMark x1="42110" y1="3500" x2="49905" y2="2583"/>
                        <a14:foregroundMark x1="49905" y1="2583" x2="58365" y2="3500"/>
                        <a14:foregroundMark x1="40970" y1="85833" x2="46293" y2="91500"/>
                        <a14:foregroundMark x1="46293" y1="91500" x2="46578" y2="92000"/>
                        <a14:foregroundMark x1="56559" y1="91667" x2="56179" y2="96250"/>
                        <a14:foregroundMark x1="57700" y1="84167" x2="57700" y2="92667"/>
                        <a14:foregroundMark x1="80703" y1="53000" x2="70627" y2="48750"/>
                        <a14:foregroundMark x1="78042" y1="47750" x2="81369" y2="46417"/>
                        <a14:foregroundMark x1="2757" y1="65000" x2="3517" y2="68917"/>
                        <a14:foregroundMark x1="18441" y1="45167" x2="21483" y2="46833"/>
                        <a14:foregroundMark x1="17871" y1="77167" x2="19202" y2="78000"/>
                        <a14:foregroundMark x1="29468" y1="81500" x2="39163" y2="81833"/>
                        <a14:foregroundMark x1="35741" y1="81833" x2="40114" y2="82167"/>
                        <a14:foregroundMark x1="45817" y1="83167" x2="52471" y2="83167"/>
                        <a14:foregroundMark x1="82700" y1="45333" x2="82319" y2="46000"/>
                        <a14:foregroundMark x1="38593" y1="90833" x2="45057" y2="95250"/>
                        <a14:foregroundMark x1="45057" y1="95250" x2="47338" y2="96000"/>
                        <a14:foregroundMark x1="14068" y1="53000" x2="4753" y2="61500"/>
                        <a14:foregroundMark x1="88213" y1="53833" x2="97719" y2="62333"/>
                        <a14:foregroundMark x1="97338" y1="62833" x2="99810" y2="63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0" y="1040519"/>
            <a:ext cx="3863127" cy="4406609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D5848AD-CFD3-CA49-91A4-19D751908CDE}"/>
              </a:ext>
            </a:extLst>
          </p:cNvPr>
          <p:cNvSpPr/>
          <p:nvPr/>
        </p:nvSpPr>
        <p:spPr>
          <a:xfrm>
            <a:off x="2521046" y="5578397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Se baila en pareja</a:t>
            </a:r>
          </a:p>
        </p:txBody>
      </p:sp>
    </p:spTree>
    <p:extLst>
      <p:ext uri="{BB962C8B-B14F-4D97-AF65-F5344CB8AC3E}">
        <p14:creationId xmlns:p14="http://schemas.microsoft.com/office/powerpoint/2010/main" val="15866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5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349 0.03912 C -0.6375 0.03449 -0.60756 -0.01297 -0.53243 -0.00973 C -0.41823 -0.00533 -0.37331 0.02847 -0.2681 -0.00533 C -0.20196 -0.025 -0.12383 -0.07547 -0.06667 -0.07408 C 0.06224 -0.07223 0.08932 -0.02038 0.08932 0.02662 C 0.09244 0.09398 -0.07565 0.15023 -0.28021 0.15671 C -0.4875 0.16111 -0.65834 0.08935 -0.64349 0.03912 Z " pathEditMode="relative" rAng="0" ptsTypes="AAAAAAA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89" y="2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36 0.05162 C 0.62813 0.0449 0.6 -0.02454 0.52982 -0.01991 C 0.42305 -0.0132 0.38073 0.03611 0.2823 -0.0132 C 0.22058 -0.04213 0.14766 -0.11644 0.09388 -0.11436 C -0.02708 -0.11181 -0.05195 -0.03542 -0.05195 0.03356 C -0.05507 0.13264 0.10222 0.21504 0.29375 0.22453 C 0.4875 0.23102 0.6474 0.12569 0.6336 0.05162 Z " pathEditMode="relative" rAng="0" ptsTypes="AAAAAAA">
                                      <p:cBhvr>
                                        <p:cTn id="1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5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758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lustraciones, imágenes y vectores de stock sobre Fiesta Empresarial |  Shutterstock">
            <a:extLst>
              <a:ext uri="{FF2B5EF4-FFF2-40B4-BE49-F238E27FC236}">
                <a16:creationId xmlns:a16="http://schemas.microsoft.com/office/drawing/2014/main" id="{DACC69AD-13D1-494C-8D64-D6F9B7EAC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7"/>
          <a:stretch/>
        </p:blipFill>
        <p:spPr bwMode="auto">
          <a:xfrm>
            <a:off x="-6780" y="34597"/>
            <a:ext cx="12132394" cy="688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6229ADF-5078-5D49-A75F-B25A35D21E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6250" l="2757" r="99905">
                        <a14:foregroundMark x1="32795" y1="13000" x2="56084" y2="7417"/>
                        <a14:foregroundMark x1="56084" y1="7417" x2="68061" y2="10333"/>
                        <a14:foregroundMark x1="9030" y1="59750" x2="5038" y2="66917"/>
                        <a14:foregroundMark x1="5038" y1="66917" x2="4658" y2="70167"/>
                        <a14:foregroundMark x1="89924" y1="57167" x2="95627" y2="62000"/>
                        <a14:foregroundMark x1="95627" y1="62000" x2="99715" y2="68750"/>
                        <a14:foregroundMark x1="99715" y1="68750" x2="99905" y2="69833"/>
                        <a14:foregroundMark x1="41350" y1="24667" x2="41350" y2="21417"/>
                        <a14:foregroundMark x1="57985" y1="20417" x2="57985" y2="25667"/>
                        <a14:foregroundMark x1="42110" y1="3500" x2="49905" y2="2583"/>
                        <a14:foregroundMark x1="49905" y1="2583" x2="58365" y2="3500"/>
                        <a14:foregroundMark x1="40970" y1="85833" x2="46293" y2="91500"/>
                        <a14:foregroundMark x1="46293" y1="91500" x2="46578" y2="92000"/>
                        <a14:foregroundMark x1="56559" y1="91667" x2="56179" y2="96250"/>
                        <a14:foregroundMark x1="57700" y1="84167" x2="57700" y2="92667"/>
                        <a14:foregroundMark x1="80703" y1="53000" x2="70627" y2="48750"/>
                        <a14:foregroundMark x1="78042" y1="47750" x2="81369" y2="46417"/>
                        <a14:foregroundMark x1="2757" y1="65000" x2="3517" y2="68917"/>
                        <a14:foregroundMark x1="18441" y1="45167" x2="21483" y2="46833"/>
                        <a14:foregroundMark x1="17871" y1="77167" x2="19202" y2="78000"/>
                        <a14:foregroundMark x1="29468" y1="81500" x2="39163" y2="81833"/>
                        <a14:foregroundMark x1="35741" y1="81833" x2="40114" y2="82167"/>
                        <a14:foregroundMark x1="45817" y1="83167" x2="52471" y2="83167"/>
                        <a14:foregroundMark x1="82700" y1="45333" x2="82319" y2="46000"/>
                        <a14:foregroundMark x1="38593" y1="90833" x2="45057" y2="95250"/>
                        <a14:foregroundMark x1="45057" y1="95250" x2="47338" y2="96000"/>
                        <a14:foregroundMark x1="14068" y1="53000" x2="4753" y2="61500"/>
                        <a14:foregroundMark x1="88213" y1="53833" x2="97719" y2="62333"/>
                        <a14:foregroundMark x1="97338" y1="62833" x2="99810" y2="63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6423" y="116189"/>
            <a:ext cx="5757711" cy="6567732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D5848AD-CFD3-CA49-91A4-19D751908CDE}"/>
              </a:ext>
            </a:extLst>
          </p:cNvPr>
          <p:cNvSpPr/>
          <p:nvPr/>
        </p:nvSpPr>
        <p:spPr>
          <a:xfrm>
            <a:off x="-1370129" y="1407619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Vestimenta</a:t>
            </a:r>
          </a:p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mujer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03D5D6-D9AF-714F-8331-CA96C518E7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01836" y="1686476"/>
            <a:ext cx="5213322" cy="521332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3717E4A-8746-0341-A80E-1298740A44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7928" r="95132">
                        <a14:foregroundMark x1="7928" y1="84500" x2="34353" y2="88667"/>
                        <a14:foregroundMark x1="83310" y1="8833" x2="91516" y2="22167"/>
                        <a14:foregroundMark x1="91516" y1="22167" x2="95132" y2="3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2789" y="3922831"/>
            <a:ext cx="3692698" cy="308152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606FAE9-6FC5-7F46-8350-5C7B9B90744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840" b="92265" l="9877" r="89771">
                        <a14:foregroundMark x1="44797" y1="92081" x2="56614" y2="92449"/>
                        <a14:foregroundMark x1="50265" y1="11786" x2="50265" y2="8840"/>
                      </a14:backgroundRemoval>
                    </a14:imgEffect>
                  </a14:imgLayer>
                </a14:imgProps>
              </a:ext>
            </a:extLst>
          </a:blip>
          <a:srcRect l="12465" r="7133" b="4233"/>
          <a:stretch/>
        </p:blipFill>
        <p:spPr>
          <a:xfrm>
            <a:off x="8909918" y="34597"/>
            <a:ext cx="3341688" cy="3811812"/>
          </a:xfrm>
          <a:prstGeom prst="rect">
            <a:avLst/>
          </a:prstGeom>
        </p:spPr>
      </p:pic>
      <p:pic>
        <p:nvPicPr>
          <p:cNvPr id="5" name="y2mate.com - Entremares - A tu lado_mLF8tS-2HgY" descr="y2mate.com - Entremares - A tu lado_mLF8tS-2HgY">
            <a:hlinkClick r:id="" action="ppaction://media"/>
            <a:extLst>
              <a:ext uri="{FF2B5EF4-FFF2-40B4-BE49-F238E27FC236}">
                <a16:creationId xmlns:a16="http://schemas.microsoft.com/office/drawing/2014/main" id="{672A9266-E957-4844-99E1-26FDE20B153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643.9278" end="80446.1769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6780" y="-13240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6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2727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lustraciones, imágenes y vectores de stock sobre Fiesta Empresarial |  Shutterstock">
            <a:extLst>
              <a:ext uri="{FF2B5EF4-FFF2-40B4-BE49-F238E27FC236}">
                <a16:creationId xmlns:a16="http://schemas.microsoft.com/office/drawing/2014/main" id="{DACC69AD-13D1-494C-8D64-D6F9B7EAC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7"/>
          <a:stretch/>
        </p:blipFill>
        <p:spPr bwMode="auto">
          <a:xfrm>
            <a:off x="59606" y="53209"/>
            <a:ext cx="12132394" cy="688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D5848AD-CFD3-CA49-91A4-19D751908CDE}"/>
              </a:ext>
            </a:extLst>
          </p:cNvPr>
          <p:cNvSpPr/>
          <p:nvPr/>
        </p:nvSpPr>
        <p:spPr>
          <a:xfrm>
            <a:off x="-1024104" y="1345237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Vestimenta</a:t>
            </a:r>
          </a:p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hombre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D4CAFD-0505-6A41-808F-F142071291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00" b="96750" l="1781" r="93973">
                        <a14:foregroundMark x1="20959" y1="14000" x2="47397" y2="11417"/>
                        <a14:foregroundMark x1="47397" y1="11417" x2="60959" y2="8250"/>
                        <a14:foregroundMark x1="49726" y1="3583" x2="70274" y2="3833"/>
                        <a14:foregroundMark x1="60548" y1="23667" x2="60548" y2="29417"/>
                        <a14:foregroundMark x1="41781" y1="70250" x2="37534" y2="78417"/>
                        <a14:foregroundMark x1="37534" y1="78417" x2="42466" y2="85083"/>
                        <a14:foregroundMark x1="42466" y1="85083" x2="42466" y2="86167"/>
                        <a14:foregroundMark x1="35890" y1="96750" x2="41507" y2="90833"/>
                        <a14:foregroundMark x1="61644" y1="94000" x2="64795" y2="96750"/>
                        <a14:foregroundMark x1="61233" y1="67083" x2="61644" y2="84250"/>
                        <a14:foregroundMark x1="54658" y1="94833" x2="47671" y2="94417"/>
                        <a14:foregroundMark x1="44247" y1="91417" x2="47397" y2="94167"/>
                        <a14:foregroundMark x1="40685" y1="25000" x2="40685" y2="32833"/>
                        <a14:foregroundMark x1="11507" y1="20083" x2="34658" y2="12500"/>
                        <a14:foregroundMark x1="34658" y1="12500" x2="45205" y2="11000"/>
                        <a14:foregroundMark x1="65068" y1="7833" x2="74110" y2="19083"/>
                        <a14:foregroundMark x1="84932" y1="21167" x2="93973" y2="24167"/>
                        <a14:foregroundMark x1="42192" y1="40000" x2="47671" y2="46583"/>
                        <a14:foregroundMark x1="47671" y1="46583" x2="47671" y2="46583"/>
                        <a14:foregroundMark x1="57123" y1="39750" x2="52877" y2="44417"/>
                        <a14:foregroundMark x1="42466" y1="38917" x2="38356" y2="39167"/>
                        <a14:foregroundMark x1="1781" y1="18167" x2="2466" y2="2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9184" y="124348"/>
            <a:ext cx="4923383" cy="6609303"/>
          </a:xfrm>
          <a:prstGeom prst="rect">
            <a:avLst/>
          </a:prstGeom>
        </p:spPr>
      </p:pic>
      <p:pic>
        <p:nvPicPr>
          <p:cNvPr id="1026" name="Picture 2" descr="Gorro Huaso Flock - Festday">
            <a:extLst>
              <a:ext uri="{FF2B5EF4-FFF2-40B4-BE49-F238E27FC236}">
                <a16:creationId xmlns:a16="http://schemas.microsoft.com/office/drawing/2014/main" id="{1CC9C647-F8FE-8648-8797-C431DEAEC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25" b="89956" l="6550" r="89956">
                        <a14:foregroundMark x1="6550" y1="45415" x2="6550" y2="55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248" r="8078" b="18746"/>
          <a:stretch/>
        </p:blipFill>
        <p:spPr bwMode="auto">
          <a:xfrm>
            <a:off x="8508825" y="4668484"/>
            <a:ext cx="3234910" cy="225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7C1BAF-A1A3-BC49-BA36-3CF8A08277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36875" y1="10000" x2="66250" y2="10625"/>
                        <a14:foregroundMark x1="90000" y1="28125" x2="87500" y2="4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4456" y="4148741"/>
            <a:ext cx="3043618" cy="304361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E4954D6-385E-2648-B8B3-105FEA20A8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666435">
            <a:off x="818967" y="1974910"/>
            <a:ext cx="3145911" cy="23594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2F7193-EC86-954F-B894-703ED711DC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222" b="90000" l="10000" r="95000">
                        <a14:foregroundMark x1="41917" y1="7333" x2="50000" y2="10778"/>
                        <a14:foregroundMark x1="45917" y1="43778" x2="49083" y2="49556"/>
                        <a14:foregroundMark x1="94500" y1="71778" x2="95000" y2="65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094" y="1806902"/>
            <a:ext cx="3936684" cy="2952513"/>
          </a:xfrm>
          <a:prstGeom prst="rect">
            <a:avLst/>
          </a:prstGeom>
        </p:spPr>
      </p:pic>
      <p:pic>
        <p:nvPicPr>
          <p:cNvPr id="12" name="y2mate.com - Entremares - A tu lado_mLF8tS-2HgY" descr="y2mate.com - Entremares - A tu lado_mLF8tS-2HgY">
            <a:hlinkClick r:id="" action="ppaction://media"/>
            <a:extLst>
              <a:ext uri="{FF2B5EF4-FFF2-40B4-BE49-F238E27FC236}">
                <a16:creationId xmlns:a16="http://schemas.microsoft.com/office/drawing/2014/main" id="{5DCBE6F2-92F1-FA4B-8FB2-90C02250D67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731.5857" end="80446.1769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6780" y="-13240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6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1818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BEBDA3B-D868-9F44-9697-935C2CAD5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881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7FD3668-CC10-7D4B-A362-13CF514CF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2135" y="432971"/>
            <a:ext cx="4880198" cy="65069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6EA53ED-641E-DC44-B2D8-558778A14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" y="3686436"/>
            <a:ext cx="4158567" cy="29208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34E399B-99ED-0742-9FED-E91DABC5A5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9286" y="3649511"/>
            <a:ext cx="3948365" cy="28643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7137AA7-D02C-5343-B8C6-0D1B4C57C512}"/>
              </a:ext>
            </a:extLst>
          </p:cNvPr>
          <p:cNvSpPr/>
          <p:nvPr/>
        </p:nvSpPr>
        <p:spPr>
          <a:xfrm>
            <a:off x="2146252" y="344142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Se caracteriza por su ritmo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D7902F-CDE9-E54B-A0C1-AED4260613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821" y="687791"/>
            <a:ext cx="2961720" cy="29617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E25F398-0961-E844-86B9-04933B5B6F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2333" y="648857"/>
            <a:ext cx="2948922" cy="2948922"/>
          </a:xfrm>
          <a:prstGeom prst="rect">
            <a:avLst/>
          </a:prstGeom>
        </p:spPr>
      </p:pic>
      <p:pic>
        <p:nvPicPr>
          <p:cNvPr id="10" name="y2mate.com - Con permiso soy La Cueca - Cueca Chilena_XVVbru23VYI" descr="y2mate.com - Con permiso soy La Cueca - Cueca Chilena_XVVbru23VYI">
            <a:hlinkClick r:id="" action="ppaction://media"/>
            <a:extLst>
              <a:ext uri="{FF2B5EF4-FFF2-40B4-BE49-F238E27FC236}">
                <a16:creationId xmlns:a16="http://schemas.microsoft.com/office/drawing/2014/main" id="{D61BE79B-65B4-7444-93A7-9C1753B31C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757.689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421" y="-10630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0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75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6A5A4F85-E7B0-DA47-83B8-82028A5B2E66}"/>
              </a:ext>
            </a:extLst>
          </p:cNvPr>
          <p:cNvGrpSpPr/>
          <p:nvPr/>
        </p:nvGrpSpPr>
        <p:grpSpPr>
          <a:xfrm>
            <a:off x="-1" y="-340807"/>
            <a:ext cx="12192001" cy="7228977"/>
            <a:chOff x="-1" y="-340807"/>
            <a:chExt cx="12192001" cy="722897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C35E2C4D-65EF-4446-A3FE-06422C942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38668" y="-340807"/>
              <a:ext cx="3153332" cy="3153332"/>
            </a:xfrm>
            <a:prstGeom prst="rect">
              <a:avLst/>
            </a:prstGeom>
          </p:spPr>
        </p:pic>
        <p:pic>
          <p:nvPicPr>
            <p:cNvPr id="23" name="Picture 4" descr="volantin - Alca Computación">
              <a:extLst>
                <a:ext uri="{FF2B5EF4-FFF2-40B4-BE49-F238E27FC236}">
                  <a16:creationId xmlns:a16="http://schemas.microsoft.com/office/drawing/2014/main" id="{70EBA48A-D228-2045-AF83-1305AF895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5265702" y="-465633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volantin - Alca Computación">
              <a:extLst>
                <a:ext uri="{FF2B5EF4-FFF2-40B4-BE49-F238E27FC236}">
                  <a16:creationId xmlns:a16="http://schemas.microsoft.com/office/drawing/2014/main" id="{6A4B8586-F15E-1747-BEB3-E8008E6AC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8161882" y="78489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volantin - Alca Computación">
              <a:extLst>
                <a:ext uri="{FF2B5EF4-FFF2-40B4-BE49-F238E27FC236}">
                  <a16:creationId xmlns:a16="http://schemas.microsoft.com/office/drawing/2014/main" id="{0310D4AB-7A5D-8B41-90D5-BC66AC663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F126E650-A645-BF47-AA08-D01693B129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50" b="98417" l="4636" r="92053">
                        <a14:foregroundMark x1="15453" y1="14250" x2="37969" y2="7583"/>
                        <a14:foregroundMark x1="37969" y1="7583" x2="62031" y2="5750"/>
                        <a14:foregroundMark x1="62031" y1="5750" x2="81898" y2="6000"/>
                        <a14:foregroundMark x1="32450" y1="25750" x2="76159" y2="23833"/>
                        <a14:foregroundMark x1="76159" y1="23833" x2="76159" y2="23833"/>
                        <a14:foregroundMark x1="33113" y1="7333" x2="15011" y2="11083"/>
                        <a14:foregroundMark x1="15011" y1="11083" x2="8830" y2="16500"/>
                        <a14:foregroundMark x1="54967" y1="11083" x2="32450" y2="11750"/>
                        <a14:foregroundMark x1="32450" y1="11750" x2="26490" y2="15250"/>
                        <a14:foregroundMark x1="71965" y1="9500" x2="52539" y2="13333"/>
                        <a14:foregroundMark x1="81015" y1="6000" x2="90508" y2="12333"/>
                        <a14:foregroundMark x1="90508" y1="12333" x2="92053" y2="18417"/>
                        <a14:foregroundMark x1="44150" y1="2250" x2="16115" y2="3250"/>
                        <a14:foregroundMark x1="16115" y1="3250" x2="4636" y2="12667"/>
                        <a14:foregroundMark x1="39956" y1="20000" x2="23400" y2="24000"/>
                        <a14:foregroundMark x1="23400" y1="24000" x2="22296" y2="25083"/>
                        <a14:foregroundMark x1="66004" y1="19333" x2="66004" y2="27583"/>
                        <a14:foregroundMark x1="60044" y1="34583" x2="60044" y2="53000"/>
                        <a14:foregroundMark x1="65121" y1="38417" x2="65121" y2="51083"/>
                        <a14:foregroundMark x1="60927" y1="9500" x2="58499" y2="17500"/>
                        <a14:foregroundMark x1="19647" y1="15583" x2="9713" y2="18083"/>
                        <a14:foregroundMark x1="34879" y1="40333" x2="42384" y2="44417"/>
                        <a14:foregroundMark x1="23841" y1="95833" x2="37748" y2="91167"/>
                        <a14:foregroundMark x1="37748" y1="91167" x2="39073" y2="87000"/>
                        <a14:foregroundMark x1="66887" y1="93000" x2="75276" y2="96833"/>
                        <a14:foregroundMark x1="17219" y1="97500" x2="33113" y2="95833"/>
                        <a14:foregroundMark x1="30684" y1="98417" x2="50773" y2="90500"/>
                        <a14:foregroundMark x1="17881" y1="95917" x2="17881" y2="98250"/>
                        <a14:foregroundMark x1="55408" y1="95000" x2="73289" y2="98250"/>
                        <a14:foregroundMark x1="73289" y1="98250" x2="78587" y2="95917"/>
                        <a14:foregroundMark x1="37307" y1="97083" x2="50993" y2="92833"/>
                        <a14:foregroundMark x1="81236" y1="98250" x2="81236" y2="96083"/>
                        <a14:foregroundMark x1="54525" y1="42250" x2="54525" y2="48417"/>
                        <a14:foregroundMark x1="67329" y1="36583" x2="69095" y2="47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504" y="0"/>
            <a:ext cx="3572101" cy="6817504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EE350267-2618-F84A-81C5-7E4692E79504}"/>
              </a:ext>
            </a:extLst>
          </p:cNvPr>
          <p:cNvSpPr/>
          <p:nvPr/>
        </p:nvSpPr>
        <p:spPr>
          <a:xfrm>
            <a:off x="4241617" y="5125409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VAMOS A VER  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COMO BAILAN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LA CUECA</a:t>
            </a:r>
          </a:p>
        </p:txBody>
      </p:sp>
      <p:pic>
        <p:nvPicPr>
          <p:cNvPr id="16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833D8E4B-93D2-E64B-832C-9319B767E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-10535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5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BEBDA3B-D868-9F44-9697-935C2CAD5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2" y="9524"/>
            <a:ext cx="12192001" cy="6888170"/>
          </a:xfrm>
          <a:prstGeom prst="rect">
            <a:avLst/>
          </a:prstGeom>
        </p:spPr>
      </p:pic>
      <p:pic>
        <p:nvPicPr>
          <p:cNvPr id="3" name="y2mate.com - corralera de camila y miguel_kjfEjwziu3Q_480p" descr="y2mate.com - corralera de camila y miguel_kjfEjwziu3Q_480p">
            <a:hlinkClick r:id="" action="ppaction://media"/>
            <a:extLst>
              <a:ext uri="{FF2B5EF4-FFF2-40B4-BE49-F238E27FC236}">
                <a16:creationId xmlns:a16="http://schemas.microsoft.com/office/drawing/2014/main" id="{8EBDA041-0CDC-AD4B-BB26-19375BF0B2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353" y="64685"/>
            <a:ext cx="10823142" cy="65575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9DDF261E-B358-9145-9FFF-92095BE2598D}"/>
              </a:ext>
            </a:extLst>
          </p:cNvPr>
          <p:cNvSpPr/>
          <p:nvPr/>
        </p:nvSpPr>
        <p:spPr>
          <a:xfrm>
            <a:off x="10936794" y="9524"/>
            <a:ext cx="1152667" cy="96981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Paseo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E398FA9-F53A-DC44-BD67-0C61D758681B}"/>
              </a:ext>
            </a:extLst>
          </p:cNvPr>
          <p:cNvSpPr/>
          <p:nvPr/>
        </p:nvSpPr>
        <p:spPr>
          <a:xfrm>
            <a:off x="10953389" y="1095373"/>
            <a:ext cx="1152667" cy="9698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Vuelta inicial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C519433-C574-5545-B21B-8CBA23ADCE6E}"/>
              </a:ext>
            </a:extLst>
          </p:cNvPr>
          <p:cNvSpPr/>
          <p:nvPr/>
        </p:nvSpPr>
        <p:spPr>
          <a:xfrm>
            <a:off x="10953388" y="2205464"/>
            <a:ext cx="1152667" cy="969819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Media </a:t>
            </a:r>
          </a:p>
          <a:p>
            <a:pPr algn="ctr"/>
            <a:r>
              <a:rPr lang="es-CL" dirty="0"/>
              <a:t>luna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70BD1643-AB5E-944F-8B78-76BFE0D745AB}"/>
              </a:ext>
            </a:extLst>
          </p:cNvPr>
          <p:cNvSpPr/>
          <p:nvPr/>
        </p:nvSpPr>
        <p:spPr>
          <a:xfrm>
            <a:off x="10765297" y="4488131"/>
            <a:ext cx="1426703" cy="969819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dirty="0"/>
              <a:t>Escobillado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9FC7E568-1BC4-9042-ADB7-C6CCA892C3FA}"/>
              </a:ext>
            </a:extLst>
          </p:cNvPr>
          <p:cNvSpPr/>
          <p:nvPr/>
        </p:nvSpPr>
        <p:spPr>
          <a:xfrm>
            <a:off x="10907751" y="5658321"/>
            <a:ext cx="1210751" cy="969819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/>
              <a:t>Zapateo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11EFE04-08C8-A540-9563-967CC2EC1621}"/>
              </a:ext>
            </a:extLst>
          </p:cNvPr>
          <p:cNvSpPr/>
          <p:nvPr/>
        </p:nvSpPr>
        <p:spPr>
          <a:xfrm>
            <a:off x="-1162177" y="983063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PASEO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54CE2C4-3DE2-BA4B-8F2C-07F7DB11F94B}"/>
              </a:ext>
            </a:extLst>
          </p:cNvPr>
          <p:cNvSpPr/>
          <p:nvPr/>
        </p:nvSpPr>
        <p:spPr>
          <a:xfrm>
            <a:off x="3803481" y="5606264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VUELTA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DAA12DF-1981-D642-8C35-B5D2DB94B9A4}"/>
              </a:ext>
            </a:extLst>
          </p:cNvPr>
          <p:cNvSpPr/>
          <p:nvPr/>
        </p:nvSpPr>
        <p:spPr>
          <a:xfrm>
            <a:off x="851018" y="5099194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47FF1B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MEDIA LUNA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5A84F9D0-C087-BD4C-A8A9-4F733045298C}"/>
              </a:ext>
            </a:extLst>
          </p:cNvPr>
          <p:cNvSpPr/>
          <p:nvPr/>
        </p:nvSpPr>
        <p:spPr>
          <a:xfrm>
            <a:off x="10953388" y="3343451"/>
            <a:ext cx="1152667" cy="96981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Vuelta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5B83EF4-803C-2C49-85D3-8857257554A7}"/>
              </a:ext>
            </a:extLst>
          </p:cNvPr>
          <p:cNvGrpSpPr/>
          <p:nvPr/>
        </p:nvGrpSpPr>
        <p:grpSpPr>
          <a:xfrm>
            <a:off x="0" y="4721414"/>
            <a:ext cx="6387377" cy="2261910"/>
            <a:chOff x="594532" y="7867243"/>
            <a:chExt cx="6387377" cy="226191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6E74571-6EA0-6642-BC94-12452FE8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82964" y="8130208"/>
              <a:ext cx="1998945" cy="1998945"/>
            </a:xfrm>
            <a:prstGeom prst="rect">
              <a:avLst/>
            </a:prstGeom>
          </p:spPr>
        </p:pic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62E19370-E487-C84A-90E4-E54740F172D2}"/>
                </a:ext>
              </a:extLst>
            </p:cNvPr>
            <p:cNvSpPr/>
            <p:nvPr/>
          </p:nvSpPr>
          <p:spPr>
            <a:xfrm rot="1305401">
              <a:off x="594532" y="7867243"/>
              <a:ext cx="460858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0672833"/>
                </a:avLst>
              </a:prstTxWarp>
              <a:spAutoFit/>
            </a:bodyPr>
            <a:lstStyle/>
            <a:p>
              <a:pPr algn="ctr"/>
              <a:r>
                <a:rPr lang="es-ES" sz="88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Cooper Black" panose="0208090404030B020404" pitchFamily="18" charset="77"/>
                </a:rPr>
                <a:t>VUEEELTA</a:t>
              </a:r>
            </a:p>
          </p:txBody>
        </p:sp>
      </p:grp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2CB9531-8005-CB42-874F-219E9C251FA1}"/>
              </a:ext>
            </a:extLst>
          </p:cNvPr>
          <p:cNvSpPr/>
          <p:nvPr/>
        </p:nvSpPr>
        <p:spPr>
          <a:xfrm rot="21192477">
            <a:off x="3520564" y="5178255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ESCOBILLADO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7608942-2913-7D4B-A25F-7A12FDB804EC}"/>
              </a:ext>
            </a:extLst>
          </p:cNvPr>
          <p:cNvSpPr/>
          <p:nvPr/>
        </p:nvSpPr>
        <p:spPr>
          <a:xfrm rot="584209">
            <a:off x="4302160" y="1024748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ZAPATEO</a:t>
            </a:r>
          </a:p>
        </p:txBody>
      </p:sp>
    </p:spTree>
    <p:extLst>
      <p:ext uri="{BB962C8B-B14F-4D97-AF65-F5344CB8AC3E}">
        <p14:creationId xmlns:p14="http://schemas.microsoft.com/office/powerpoint/2010/main" val="310583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  <p:bldP spid="21" grpId="1"/>
      <p:bldP spid="22" grpId="0"/>
      <p:bldP spid="22" grpId="1"/>
      <p:bldP spid="26" grpId="0"/>
      <p:bldP spid="26" grpId="1"/>
      <p:bldP spid="27" grpId="0"/>
      <p:bldP spid="2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6A5A4F85-E7B0-DA47-83B8-82028A5B2E66}"/>
              </a:ext>
            </a:extLst>
          </p:cNvPr>
          <p:cNvGrpSpPr/>
          <p:nvPr/>
        </p:nvGrpSpPr>
        <p:grpSpPr>
          <a:xfrm>
            <a:off x="-242090" y="-340808"/>
            <a:ext cx="12434090" cy="7228978"/>
            <a:chOff x="-242090" y="-340808"/>
            <a:chExt cx="12434090" cy="722897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C35E2C4D-65EF-4446-A3FE-06422C942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42090" y="-340808"/>
              <a:ext cx="3153332" cy="3153332"/>
            </a:xfrm>
            <a:prstGeom prst="rect">
              <a:avLst/>
            </a:prstGeom>
          </p:spPr>
        </p:pic>
        <p:pic>
          <p:nvPicPr>
            <p:cNvPr id="23" name="Picture 4" descr="volantin - Alca Computación">
              <a:extLst>
                <a:ext uri="{FF2B5EF4-FFF2-40B4-BE49-F238E27FC236}">
                  <a16:creationId xmlns:a16="http://schemas.microsoft.com/office/drawing/2014/main" id="{70EBA48A-D228-2045-AF83-1305AF895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5265702" y="-465633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volantin - Alca Computación">
              <a:extLst>
                <a:ext uri="{FF2B5EF4-FFF2-40B4-BE49-F238E27FC236}">
                  <a16:creationId xmlns:a16="http://schemas.microsoft.com/office/drawing/2014/main" id="{6A4B8586-F15E-1747-BEB3-E8008E6AC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8161882" y="78489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volantin - Alca Computación">
              <a:extLst>
                <a:ext uri="{FF2B5EF4-FFF2-40B4-BE49-F238E27FC236}">
                  <a16:creationId xmlns:a16="http://schemas.microsoft.com/office/drawing/2014/main" id="{0310D4AB-7A5D-8B41-90D5-BC66AC663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F126E650-A645-BF47-AA08-D01693B129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50" b="98417" l="4636" r="92053">
                        <a14:foregroundMark x1="15453" y1="14250" x2="37969" y2="7583"/>
                        <a14:foregroundMark x1="37969" y1="7583" x2="62031" y2="5750"/>
                        <a14:foregroundMark x1="62031" y1="5750" x2="81898" y2="6000"/>
                        <a14:foregroundMark x1="32450" y1="25750" x2="76159" y2="23833"/>
                        <a14:foregroundMark x1="76159" y1="23833" x2="76159" y2="23833"/>
                        <a14:foregroundMark x1="33113" y1="7333" x2="15011" y2="11083"/>
                        <a14:foregroundMark x1="15011" y1="11083" x2="8830" y2="16500"/>
                        <a14:foregroundMark x1="54967" y1="11083" x2="32450" y2="11750"/>
                        <a14:foregroundMark x1="32450" y1="11750" x2="26490" y2="15250"/>
                        <a14:foregroundMark x1="71965" y1="9500" x2="52539" y2="13333"/>
                        <a14:foregroundMark x1="81015" y1="6000" x2="90508" y2="12333"/>
                        <a14:foregroundMark x1="90508" y1="12333" x2="92053" y2="18417"/>
                        <a14:foregroundMark x1="44150" y1="2250" x2="16115" y2="3250"/>
                        <a14:foregroundMark x1="16115" y1="3250" x2="4636" y2="12667"/>
                        <a14:foregroundMark x1="39956" y1="20000" x2="23400" y2="24000"/>
                        <a14:foregroundMark x1="23400" y1="24000" x2="22296" y2="25083"/>
                        <a14:foregroundMark x1="66004" y1="19333" x2="66004" y2="27583"/>
                        <a14:foregroundMark x1="60044" y1="34583" x2="60044" y2="53000"/>
                        <a14:foregroundMark x1="65121" y1="38417" x2="65121" y2="51083"/>
                        <a14:foregroundMark x1="60927" y1="9500" x2="58499" y2="17500"/>
                        <a14:foregroundMark x1="19647" y1="15583" x2="9713" y2="18083"/>
                        <a14:foregroundMark x1="34879" y1="40333" x2="42384" y2="44417"/>
                        <a14:foregroundMark x1="23841" y1="95833" x2="37748" y2="91167"/>
                        <a14:foregroundMark x1="37748" y1="91167" x2="39073" y2="87000"/>
                        <a14:foregroundMark x1="66887" y1="93000" x2="75276" y2="96833"/>
                        <a14:foregroundMark x1="17219" y1="97500" x2="33113" y2="95833"/>
                        <a14:foregroundMark x1="30684" y1="98417" x2="50773" y2="90500"/>
                        <a14:foregroundMark x1="17881" y1="95917" x2="17881" y2="98250"/>
                        <a14:foregroundMark x1="55408" y1="95000" x2="73289" y2="98250"/>
                        <a14:foregroundMark x1="73289" y1="98250" x2="78587" y2="95917"/>
                        <a14:foregroundMark x1="37307" y1="97083" x2="50993" y2="92833"/>
                        <a14:foregroundMark x1="81236" y1="98250" x2="81236" y2="96083"/>
                        <a14:foregroundMark x1="54525" y1="42250" x2="54525" y2="48417"/>
                        <a14:foregroundMark x1="67329" y1="36583" x2="69095" y2="47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314" y="1110408"/>
            <a:ext cx="2990291" cy="570709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44ECCBC-45FE-BD45-ACEE-DFE8C9451A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17" b="98500" l="1858" r="97523">
                        <a14:foregroundMark x1="42570" y1="18250" x2="34056" y2="31833"/>
                        <a14:foregroundMark x1="61920" y1="18250" x2="61300" y2="32500"/>
                        <a14:foregroundMark x1="49226" y1="4583" x2="21981" y2="21500"/>
                        <a14:foregroundMark x1="43189" y1="5833" x2="31115" y2="6833"/>
                        <a14:foregroundMark x1="52167" y1="3917" x2="64861" y2="7500"/>
                        <a14:foregroundMark x1="67337" y1="7500" x2="70433" y2="14333"/>
                        <a14:foregroundMark x1="70433" y1="14333" x2="78793" y2="21500"/>
                        <a14:foregroundMark x1="85449" y1="26333" x2="85449" y2="37083"/>
                        <a14:foregroundMark x1="14087" y1="26667" x2="14087" y2="38333"/>
                        <a14:foregroundMark x1="23839" y1="58250" x2="46130" y2="59167"/>
                        <a14:foregroundMark x1="58824" y1="46833" x2="67957" y2="68333"/>
                        <a14:foregroundMark x1="74613" y1="42583" x2="74613" y2="58500"/>
                        <a14:foregroundMark x1="6347" y1="70250" x2="9288" y2="66333"/>
                        <a14:foregroundMark x1="53406" y1="51667" x2="60681" y2="70583"/>
                        <a14:foregroundMark x1="78173" y1="61500" x2="89783" y2="64917"/>
                        <a14:foregroundMark x1="89783" y1="64917" x2="91486" y2="66000"/>
                        <a14:foregroundMark x1="84211" y1="62083" x2="79412" y2="57583"/>
                        <a14:foregroundMark x1="43189" y1="93000" x2="60062" y2="93333"/>
                        <a14:foregroundMark x1="67337" y1="95000" x2="55263" y2="98500"/>
                        <a14:foregroundMark x1="55263" y1="98500" x2="55263" y2="98500"/>
                        <a14:foregroundMark x1="6966" y1="38667" x2="2012" y2="37417"/>
                        <a14:foregroundMark x1="92105" y1="38333" x2="97523" y2="3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5397" y="1006147"/>
            <a:ext cx="3668594" cy="580122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2B02D910-E91D-8F4D-B14B-8B23C1E48CE7}"/>
              </a:ext>
            </a:extLst>
          </p:cNvPr>
          <p:cNvSpPr/>
          <p:nvPr/>
        </p:nvSpPr>
        <p:spPr>
          <a:xfrm>
            <a:off x="2521045" y="5467842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AHORA 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 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PRACTICAR</a:t>
            </a:r>
          </a:p>
        </p:txBody>
      </p:sp>
      <p:pic>
        <p:nvPicPr>
          <p:cNvPr id="13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7FD4819A-AA06-5D41-BAB6-B0A19ED249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-10535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3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/>
      <p:bldP spid="1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D82FF229-1C3C-2A45-9870-9FF6BFEA5A84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C35E2C4D-65EF-4446-A3FE-06422C942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3" name="Picture 4" descr="volantin - Alca Computación">
              <a:extLst>
                <a:ext uri="{FF2B5EF4-FFF2-40B4-BE49-F238E27FC236}">
                  <a16:creationId xmlns:a16="http://schemas.microsoft.com/office/drawing/2014/main" id="{70EBA48A-D228-2045-AF83-1305AF895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volantin - Alca Computación">
              <a:extLst>
                <a:ext uri="{FF2B5EF4-FFF2-40B4-BE49-F238E27FC236}">
                  <a16:creationId xmlns:a16="http://schemas.microsoft.com/office/drawing/2014/main" id="{6A4B8586-F15E-1747-BEB3-E8008E6AC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volantin - Alca Computación">
              <a:extLst>
                <a:ext uri="{FF2B5EF4-FFF2-40B4-BE49-F238E27FC236}">
                  <a16:creationId xmlns:a16="http://schemas.microsoft.com/office/drawing/2014/main" id="{0310D4AB-7A5D-8B41-90D5-BC66AC663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39133A9-F663-9843-A35D-98F16D689621}"/>
              </a:ext>
            </a:extLst>
          </p:cNvPr>
          <p:cNvGrpSpPr/>
          <p:nvPr/>
        </p:nvGrpSpPr>
        <p:grpSpPr>
          <a:xfrm>
            <a:off x="3774122" y="2432059"/>
            <a:ext cx="4982430" cy="4618779"/>
            <a:chOff x="8417720" y="3188932"/>
            <a:chExt cx="3418379" cy="3772838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CA4A42EB-B626-5440-A5D6-7C256FF79D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967" b="96569" l="9967" r="89869">
                          <a14:foregroundMark x1="32353" y1="29412" x2="43301" y2="33170"/>
                          <a14:foregroundMark x1="29575" y1="27614" x2="42810" y2="28595"/>
                          <a14:foregroundMark x1="42810" y1="28595" x2="43627" y2="29085"/>
                          <a14:foregroundMark x1="30229" y1="46732" x2="32843" y2="60458"/>
                          <a14:foregroundMark x1="26307" y1="91993" x2="28922" y2="96569"/>
                          <a14:foregroundMark x1="29575" y1="44608" x2="36111" y2="43137"/>
                          <a14:foregroundMark x1="36111" y1="43137" x2="38235" y2="43464"/>
                          <a14:foregroundMark x1="32026" y1="57680" x2="39706" y2="55392"/>
                          <a14:foregroundMark x1="39706" y1="48693" x2="39706" y2="56209"/>
                          <a14:foregroundMark x1="40359" y1="51797" x2="41176" y2="64216"/>
                          <a14:foregroundMark x1="58497" y1="32680" x2="66013" y2="33660"/>
                          <a14:foregroundMark x1="66013" y1="33660" x2="68464" y2="40359"/>
                          <a14:foregroundMark x1="68464" y1="40359" x2="68954" y2="56209"/>
                          <a14:foregroundMark x1="64216" y1="61601" x2="64216" y2="72059"/>
                          <a14:foregroundMark x1="58170" y1="68137" x2="72876" y2="69118"/>
                          <a14:foregroundMark x1="73693" y1="71405" x2="77288" y2="69281"/>
                          <a14:foregroundMark x1="52941" y1="70915" x2="59641" y2="75327"/>
                          <a14:foregroundMark x1="59641" y1="75327" x2="72876" y2="77451"/>
                          <a14:foregroundMark x1="72876" y1="77451" x2="77941" y2="77124"/>
                          <a14:foregroundMark x1="78595" y1="76144" x2="78758" y2="74183"/>
                          <a14:foregroundMark x1="78595" y1="35948" x2="77941" y2="42810"/>
                          <a14:foregroundMark x1="77941" y1="42810" x2="75000" y2="46732"/>
                          <a14:foregroundMark x1="76961" y1="31209" x2="81863" y2="26961"/>
                          <a14:foregroundMark x1="80392" y1="30556" x2="83007" y2="25163"/>
                          <a14:foregroundMark x1="54085" y1="55065" x2="56373" y2="55392"/>
                          <a14:foregroundMark x1="61765" y1="58333" x2="68137" y2="58007"/>
                          <a14:foregroundMark x1="68137" y1="58007" x2="68137" y2="58007"/>
                        </a14:backgroundRemoval>
                      </a14:imgEffect>
                    </a14:imgLayer>
                  </a14:imgProps>
                </a:ext>
              </a:extLst>
            </a:blip>
            <a:srcRect l="16665" t="20228" r="10392"/>
            <a:stretch/>
          </p:blipFill>
          <p:spPr>
            <a:xfrm>
              <a:off x="8570707" y="3390642"/>
              <a:ext cx="3265392" cy="3571128"/>
            </a:xfrm>
            <a:prstGeom prst="rect">
              <a:avLst/>
            </a:prstGeom>
          </p:spPr>
        </p:pic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32CDBE80-C9B5-1E45-8DD6-B358089B14E6}"/>
                </a:ext>
              </a:extLst>
            </p:cNvPr>
            <p:cNvSpPr/>
            <p:nvPr/>
          </p:nvSpPr>
          <p:spPr>
            <a:xfrm>
              <a:off x="8417720" y="3188932"/>
              <a:ext cx="3350645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6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Baile </a:t>
              </a:r>
            </a:p>
            <a:p>
              <a:pPr algn="ctr"/>
              <a:r>
                <a:rPr lang="es-ES" sz="6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Nacional</a:t>
              </a:r>
              <a:endParaRPr lang="es-ES" sz="6000" b="1" cap="none" spc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pic>
        <p:nvPicPr>
          <p:cNvPr id="3" name="CUECA DEL TUTI FRUTI - MI PERRO CHOCOLO - CANCIONES INFANTILES" descr="CUECA DEL TUTI FRUTI - MI PERRO CHOCOLO - CANCIONES INFANTILES">
            <a:hlinkClick r:id="" action="ppaction://media"/>
            <a:extLst>
              <a:ext uri="{FF2B5EF4-FFF2-40B4-BE49-F238E27FC236}">
                <a16:creationId xmlns:a16="http://schemas.microsoft.com/office/drawing/2014/main" id="{6B5723B7-CF2E-AC45-AF96-ADE61772750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295.714" end="7237.1949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25" y="793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3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72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F003EFE-1ACA-934A-B0DD-AAEB5DCE8398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CD7F6A-0F5A-1449-B2D9-10C53DAD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BC1E4E3-7063-C642-8058-505314978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0AEC551-1AA5-9F4A-A958-64D3674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FB7E1EA-26A7-0D4F-8472-4C0D8DF3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390B85E-3D84-734E-A1E9-F322238AF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329E452-3D8C-FF40-A28B-AEB6B742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9F6BE04-9DBA-6740-89E1-5CD7244C8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05" y="3751953"/>
            <a:ext cx="4271141" cy="275981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8158D04-CDF8-D14E-9D2E-53E2ABEAB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26" b="87100" l="13435" r="44867">
                        <a14:foregroundMark x1="21229" y1="23810" x2="35932" y2="26753"/>
                        <a14:foregroundMark x1="21356" y1="21212" x2="34411" y2="21385"/>
                        <a14:foregroundMark x1="34411" y1="21385" x2="35425" y2="21212"/>
                        <a14:foregroundMark x1="13561" y1="29784" x2="38086" y2="29957"/>
                        <a14:foregroundMark x1="22497" y1="32035" x2="21356" y2="35325"/>
                        <a14:foregroundMark x1="22750" y1="27792" x2="29531" y2="27965"/>
                        <a14:foregroundMark x1="29531" y1="27965" x2="33523" y2="27792"/>
                        <a14:foregroundMark x1="31939" y1="40606" x2="33904" y2="39307"/>
                        <a14:foregroundMark x1="38720" y1="30476" x2="42966" y2="30476"/>
                        <a14:foregroundMark x1="17681" y1="38268" x2="27630" y2="41299"/>
                        <a14:foregroundMark x1="30545" y1="53160" x2="30418" y2="78268"/>
                        <a14:foregroundMark x1="30418" y1="78268" x2="30418" y2="78268"/>
                        <a14:foregroundMark x1="26996" y1="54372" x2="26869" y2="75671"/>
                        <a14:foregroundMark x1="25729" y1="54199" x2="16223" y2="60952"/>
                        <a14:foregroundMark x1="28897" y1="50909" x2="37516" y2="55758"/>
                        <a14:foregroundMark x1="37516" y1="55758" x2="41065" y2="58528"/>
                        <a14:foregroundMark x1="27883" y1="48745" x2="28454" y2="54719"/>
                        <a14:foregroundMark x1="28454" y1="54719" x2="28644" y2="54892"/>
                        <a14:foregroundMark x1="31432" y1="48398" x2="30608" y2="54113"/>
                        <a14:foregroundMark x1="30608" y1="54113" x2="28897" y2="56104"/>
                        <a14:foregroundMark x1="37579" y1="61732" x2="38847" y2="58009"/>
                        <a14:foregroundMark x1="21356" y1="35844" x2="25095" y2="33420"/>
                        <a14:foregroundMark x1="25095" y1="33420" x2="25475" y2="32035"/>
                        <a14:foregroundMark x1="40494" y1="38961" x2="35932" y2="39134"/>
                        <a14:foregroundMark x1="33777" y1="66580" x2="33904" y2="85541"/>
                        <a14:foregroundMark x1="33904" y1="85541" x2="34030" y2="85628"/>
                        <a14:foregroundMark x1="22877" y1="86667" x2="26996" y2="85541"/>
                        <a14:foregroundMark x1="26996" y1="85541" x2="26996" y2="85281"/>
                        <a14:foregroundMark x1="19962" y1="59913" x2="20722" y2="61732"/>
                        <a14:foregroundMark x1="19962" y1="59048" x2="21736" y2="62771"/>
                        <a14:foregroundMark x1="27250" y1="63810" x2="32700" y2="63983"/>
                        <a14:foregroundMark x1="23511" y1="87013" x2="25982" y2="87186"/>
                        <a14:foregroundMark x1="21610" y1="73247" x2="25095" y2="63983"/>
                        <a14:foregroundMark x1="22117" y1="73247" x2="23638" y2="69697"/>
                        <a14:foregroundMark x1="44867" y1="59048" x2="43726" y2="59221"/>
                        <a14:foregroundMark x1="43346" y1="62078" x2="44613" y2="62597"/>
                      </a14:backgroundRemoval>
                    </a14:imgEffect>
                  </a14:imgLayer>
                </a14:imgProps>
              </a:ext>
            </a:extLst>
          </a:blip>
          <a:srcRect l="12800" t="18925" r="51937" b="12472"/>
          <a:stretch/>
        </p:blipFill>
        <p:spPr>
          <a:xfrm>
            <a:off x="-68867" y="1630836"/>
            <a:ext cx="3663158" cy="52160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A6EBD0-A7BC-9447-8360-5135259159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078" b="82771" l="50634" r="86312">
                        <a14:foregroundMark x1="59823" y1="22078" x2="71673" y2="29091"/>
                        <a14:foregroundMark x1="71673" y1="29091" x2="71673" y2="29091"/>
                        <a14:foregroundMark x1="73764" y1="22771" x2="64005" y2="22944"/>
                        <a14:foregroundMark x1="58428" y1="27100" x2="62548" y2="28139"/>
                        <a14:foregroundMark x1="62548" y1="28139" x2="67997" y2="27965"/>
                        <a14:foregroundMark x1="76806" y1="31169" x2="54119" y2="32035"/>
                        <a14:foregroundMark x1="54119" y1="32035" x2="54056" y2="31861"/>
                        <a14:foregroundMark x1="50634" y1="31342" x2="54880" y2="31255"/>
                        <a14:foregroundMark x1="54880" y1="31255" x2="58935" y2="29610"/>
                        <a14:foregroundMark x1="58935" y1="29610" x2="59062" y2="29610"/>
                        <a14:foregroundMark x1="59062" y1="25541" x2="63118" y2="25887"/>
                        <a14:foregroundMark x1="69899" y1="25368" x2="74335" y2="24156"/>
                        <a14:foregroundMark x1="74335" y1="24156" x2="74525" y2="23810"/>
                        <a14:foregroundMark x1="81939" y1="30996" x2="76933" y2="30996"/>
                        <a14:foregroundMark x1="70659" y1="38615" x2="69899" y2="44762"/>
                        <a14:foregroundMark x1="62357" y1="38961" x2="62991" y2="42338"/>
                        <a14:foregroundMark x1="67617" y1="51602" x2="67617" y2="58182"/>
                        <a14:foregroundMark x1="66350" y1="54719" x2="67237" y2="61558"/>
                        <a14:foregroundMark x1="83967" y1="50303" x2="86375" y2="49437"/>
                        <a14:foregroundMark x1="63371" y1="69524" x2="63118" y2="81039"/>
                        <a14:foregroundMark x1="71800" y1="70390" x2="74651" y2="81299"/>
                        <a14:foregroundMark x1="74651" y1="81299" x2="74651" y2="81385"/>
                        <a14:foregroundMark x1="61343" y1="63636" x2="65843" y2="63810"/>
                        <a14:foregroundMark x1="65843" y1="63810" x2="70342" y2="63463"/>
                        <a14:foregroundMark x1="70342" y1="63463" x2="71293" y2="62597"/>
                        <a14:foregroundMark x1="72180" y1="63117" x2="74271" y2="63117"/>
                        <a14:foregroundMark x1="63498" y1="52641" x2="63498" y2="60433"/>
                        <a14:foregroundMark x1="55830" y1="76537" x2="57668" y2="72900"/>
                        <a14:foregroundMark x1="54119" y1="57576" x2="57478" y2="53939"/>
                        <a14:foregroundMark x1="57478" y1="53939" x2="57541" y2="53680"/>
                        <a14:foregroundMark x1="74081" y1="48745" x2="80292" y2="47186"/>
                        <a14:foregroundMark x1="76616" y1="48052" x2="79785" y2="46926"/>
                        <a14:foregroundMark x1="86312" y1="52641" x2="85741" y2="52727"/>
                        <a14:foregroundMark x1="73131" y1="54372" x2="80038" y2="55671"/>
                        <a14:foregroundMark x1="54626" y1="82684" x2="58809" y2="82771"/>
                        <a14:foregroundMark x1="58809" y1="82771" x2="59823" y2="82251"/>
                        <a14:foregroundMark x1="63942" y1="63203" x2="68124" y2="63117"/>
                        <a14:foregroundMark x1="68124" y1="63117" x2="68695" y2="62684"/>
                        <a14:foregroundMark x1="62041" y1="70476" x2="62041" y2="79048"/>
                        <a14:foregroundMark x1="65716" y1="69437" x2="64829" y2="82078"/>
                        <a14:foregroundMark x1="64829" y1="82078" x2="64512" y2="82684"/>
                        <a14:foregroundMark x1="61470" y1="68139" x2="60393" y2="79654"/>
                        <a14:foregroundMark x1="63054" y1="68225" x2="70406" y2="68398"/>
                        <a14:foregroundMark x1="68758" y1="69784" x2="69708" y2="75584"/>
                        <a14:foregroundMark x1="69708" y1="75584" x2="71863" y2="80346"/>
                        <a14:foregroundMark x1="72814" y1="68225" x2="73828" y2="74545"/>
                        <a14:foregroundMark x1="73828" y1="74545" x2="76616" y2="81905"/>
                        <a14:foregroundMark x1="70849" y1="81818" x2="73764" y2="79654"/>
                        <a14:foregroundMark x1="77376" y1="81645" x2="78074" y2="80346"/>
                        <a14:foregroundMark x1="77186" y1="82597" x2="80545" y2="80866"/>
                        <a14:foregroundMark x1="58428" y1="28571" x2="63561" y2="28745"/>
                        <a14:foregroundMark x1="63561" y1="28745" x2="68124" y2="28485"/>
                        <a14:foregroundMark x1="68124" y1="28485" x2="72560" y2="29351"/>
                        <a14:foregroundMark x1="72560" y1="29351" x2="74018" y2="28831"/>
                      </a14:backgroundRemoval>
                    </a14:imgEffect>
                  </a14:imgLayer>
                </a14:imgProps>
              </a:ext>
            </a:extLst>
          </a:blip>
          <a:srcRect l="48574" t="18925" r="11803" b="12472"/>
          <a:stretch/>
        </p:blipFill>
        <p:spPr>
          <a:xfrm flipH="1">
            <a:off x="8597708" y="1657855"/>
            <a:ext cx="3485072" cy="552078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63FDD09-C66C-754B-9FE6-7C3B8BB52986}"/>
              </a:ext>
            </a:extLst>
          </p:cNvPr>
          <p:cNvSpPr/>
          <p:nvPr/>
        </p:nvSpPr>
        <p:spPr>
          <a:xfrm>
            <a:off x="2521046" y="2967335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MUY BIEN </a:t>
            </a:r>
          </a:p>
          <a:p>
            <a:pPr algn="ctr"/>
            <a:r>
              <a:rPr lang="es-E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BAILADO</a:t>
            </a:r>
          </a:p>
        </p:txBody>
      </p:sp>
      <p:pic>
        <p:nvPicPr>
          <p:cNvPr id="2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5636BD30-F0FF-BA4D-93FC-1564D8C4B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3056" y="-11963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3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7995 0.08842 C 0.21732 0.10833 0.27357 0.11921 0.33268 0.11921 C 0.39974 0.11921 0.45365 0.10833 0.49102 0.08842 L 0.6711 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55" y="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815 0.03449 C -0.22708 0.04236 -0.28593 0.04676 -0.34752 0.04676 C -0.41771 0.04676 -0.47396 0.04236 -0.51302 0.03449 L -0.70078 -2.96296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9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83</Words>
  <Application>Microsoft Macintosh PowerPoint</Application>
  <PresentationFormat>Panorámica</PresentationFormat>
  <Paragraphs>44</Paragraphs>
  <Slides>12</Slides>
  <Notes>10</Notes>
  <HiddenSlides>0</HiddenSlides>
  <MMClips>12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 DE LA PATRIA</dc:title>
  <dc:creator>Microsoft Office User</dc:creator>
  <cp:lastModifiedBy>Microsoft Office User</cp:lastModifiedBy>
  <cp:revision>52</cp:revision>
  <dcterms:created xsi:type="dcterms:W3CDTF">2020-09-06T23:31:44Z</dcterms:created>
  <dcterms:modified xsi:type="dcterms:W3CDTF">2020-09-10T02:15:09Z</dcterms:modified>
</cp:coreProperties>
</file>