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7" r:id="rId2"/>
    <p:sldId id="256" r:id="rId3"/>
    <p:sldId id="258" r:id="rId4"/>
    <p:sldId id="276" r:id="rId5"/>
    <p:sldId id="265" r:id="rId6"/>
    <p:sldId id="264" r:id="rId7"/>
    <p:sldId id="259" r:id="rId8"/>
    <p:sldId id="260" r:id="rId9"/>
    <p:sldId id="261" r:id="rId10"/>
    <p:sldId id="263" r:id="rId11"/>
    <p:sldId id="262" r:id="rId12"/>
    <p:sldId id="277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38B3"/>
    <a:srgbClr val="1011D5"/>
    <a:srgbClr val="47FF1B"/>
    <a:srgbClr val="50AD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489"/>
    <p:restoredTop sz="94643"/>
  </p:normalViewPr>
  <p:slideViewPr>
    <p:cSldViewPr snapToGrid="0" snapToObjects="1">
      <p:cViewPr varScale="1">
        <p:scale>
          <a:sx n="78" d="100"/>
          <a:sy n="78" d="100"/>
        </p:scale>
        <p:origin x="208" y="832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832D1-FD0D-0E42-ACBB-8739C5610AEB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CC812-C1D5-0544-980B-D089D0E44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65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25012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3114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4896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7815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06192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05493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97052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C812-C1D5-0544-980B-D089D0E446CB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978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F9DE6-7296-244A-B69A-1D94F2DB6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B6AF08-A31A-3B4A-BBBA-63D9F9C63E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36FDAE-3E54-B341-8205-08907905D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E62035-26C0-BC49-A2CA-119139FCC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9D77FD-75FD-6C45-A637-7A7EF3FB9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5899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C2028-3EB2-BA48-800A-ADA4CF522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7812C5-0045-0545-8C4F-A5EDCB374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6DA9F2-2D27-2E49-B7F1-F48A7796A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0108F5-C7EA-0642-8984-2FFC8D939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A9BFAB-94CB-3446-AA35-5015274F7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9172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4131BE-C888-A941-BA00-D831B4A0A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DE7BFB-508D-5647-A06C-888247C71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20B8D9-95BA-6D40-90C5-B157D227F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FF4088-2D28-254F-97B6-ED0EB66B2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7DD805-A021-E140-B43B-207FEDE37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92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3F79F5-32F4-CF4B-8AC1-C5CD167F0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EF5800-86AE-D941-82F0-A07F6C46E7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2FFC2D8-91C9-D940-9839-735527AC3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D8A406-BBEA-FF48-8862-A55FCD311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6E63358-820C-F04C-B66F-3692C92D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28060C-8B73-9045-A316-ADFB751EC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51527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54183-4BF3-264D-BAD0-A3FC4B893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B74053-5300-834C-8C99-045C6CA7F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9E0060-B0DF-D04F-8176-52CC8B4F96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49E023C-BB6A-0843-81E3-9FDCAF265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CC06481-FE45-8D42-945D-49691D7742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22A61BF-0050-1E4B-A10F-AB099132B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60089C8-947A-B14C-9FA5-FE1E24BD5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EB4B7D6-8A9A-5546-A691-5376A7114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25786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FE951A-5405-7B4A-A4BF-1E6F24D16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925A300-351B-AF4C-9356-0767F841B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7FF3AB4-363E-BB43-AC4B-7E2BCFAA9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AE35D0-49D9-0E42-B275-780C91882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61383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F510683-BD74-7D4C-A16C-0B98B72F6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C7CA741-89B0-984F-B8E3-1705F48C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D2CA88D-CAA2-7F46-AFF5-D025F0FCC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7020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A52A46-7AD1-694B-AFF2-6134BF56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AFD00B-ED25-3E4C-AEDF-3AD017D70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AC7426F-23F8-6948-B189-5BAF58383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3CC560-D0D0-314F-93F3-C760B9A51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C7B6A62-AF6D-E548-8AEB-36845F3D8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DDD582-3452-CC4B-9088-67E0E0974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73142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E52106-4189-3E42-9C6D-B236405BA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C981B7-3176-904A-9017-931F12D41B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6FDAF74-5B23-1543-974C-514AFF3CB1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767F24-D06D-394B-ABEA-71D1FC723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B78C2A1-C334-D447-A653-605C631F5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A9F75E-8605-614F-846E-68D58F717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83576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054768-FF15-594A-ACB8-B0EABAA92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4506EC-70D6-534A-928A-E3C8071333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A62B2A-F2A9-924A-8C9A-727738F6A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E4D76F-B38E-7E48-BC5C-E7D21EAFE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3069B4-3FB2-3243-B45E-CADD6226A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1241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F32C40-1DD9-E74E-90D5-4A19997DE1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EEA864D-5C72-6645-9F7F-FAC6052AF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2D4389-97C9-D845-8712-70A18C354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EE9CDC-0AC1-954C-A331-7B46EC300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D3802C-BC1A-D843-A9C8-7F4DF50A6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66117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224E0C0-8A2F-0A4D-9D95-3CC90AA42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BD33D8-45C4-E246-9BD5-A4B520620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08A35D-3B0C-2B4B-8224-E42C3F8339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061EA-E02F-524B-9416-3F40B118BE71}" type="datetimeFigureOut">
              <a:rPr lang="es-CL" smtClean="0"/>
              <a:t>09-09-20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95FE58-F055-CF47-A444-E638B4F8D5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7944D3-E78C-BE4B-9CAC-6371E77CC0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61D46-ADB4-574D-BC8B-650B553CEC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9642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gif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microsoft.com/office/2007/relationships/hdphoto" Target="../media/hdphoto2.wdp"/><Relationship Id="rId4" Type="http://schemas.openxmlformats.org/officeDocument/2006/relationships/image" Target="../media/image1.tiff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microsoft.com/office/2007/relationships/hdphoto" Target="../media/hdphoto3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tif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tiff"/><Relationship Id="rId4" Type="http://schemas.openxmlformats.org/officeDocument/2006/relationships/image" Target="../media/image9.tiff"/><Relationship Id="rId9" Type="http://schemas.openxmlformats.org/officeDocument/2006/relationships/image" Target="../media/image1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12" Type="http://schemas.microsoft.com/office/2007/relationships/hdphoto" Target="../media/hdphoto6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19.png"/><Relationship Id="rId5" Type="http://schemas.microsoft.com/office/2007/relationships/hdphoto" Target="../media/hdphoto4.wdp"/><Relationship Id="rId10" Type="http://schemas.microsoft.com/office/2007/relationships/hdphoto" Target="../media/hdphoto5.wdp"/><Relationship Id="rId4" Type="http://schemas.openxmlformats.org/officeDocument/2006/relationships/image" Target="../media/image16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microsoft.com/office/2007/relationships/hdphoto" Target="../media/hdphoto7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tiff"/><Relationship Id="rId4" Type="http://schemas.openxmlformats.org/officeDocument/2006/relationships/image" Target="../media/image20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3.wav"/><Relationship Id="rId7" Type="http://schemas.microsoft.com/office/2007/relationships/hdphoto" Target="../media/hdphoto8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microsoft.com/office/2007/relationships/hdphoto" Target="../media/hdphoto10.wdp"/><Relationship Id="rId5" Type="http://schemas.openxmlformats.org/officeDocument/2006/relationships/image" Target="../media/image2.png"/><Relationship Id="rId10" Type="http://schemas.openxmlformats.org/officeDocument/2006/relationships/image" Target="../media/image25.png"/><Relationship Id="rId4" Type="http://schemas.openxmlformats.org/officeDocument/2006/relationships/image" Target="../media/image1.tiff"/><Relationship Id="rId9" Type="http://schemas.microsoft.com/office/2007/relationships/hdphoto" Target="../media/hdphoto9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29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tiff"/><Relationship Id="rId5" Type="http://schemas.openxmlformats.org/officeDocument/2006/relationships/image" Target="../media/image27.tiff"/><Relationship Id="rId4" Type="http://schemas.openxmlformats.org/officeDocument/2006/relationships/image" Target="../media/image26.tif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tiff"/><Relationship Id="rId3" Type="http://schemas.openxmlformats.org/officeDocument/2006/relationships/audio" Target="../media/audio2.wav"/><Relationship Id="rId7" Type="http://schemas.microsoft.com/office/2007/relationships/hdphoto" Target="../media/hdphoto11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3.tiff"/><Relationship Id="rId5" Type="http://schemas.openxmlformats.org/officeDocument/2006/relationships/image" Target="../media/image2.png"/><Relationship Id="rId10" Type="http://schemas.openxmlformats.org/officeDocument/2006/relationships/image" Target="../media/image32.tiff"/><Relationship Id="rId4" Type="http://schemas.openxmlformats.org/officeDocument/2006/relationships/image" Target="../media/image1.tiff"/><Relationship Id="rId9" Type="http://schemas.openxmlformats.org/officeDocument/2006/relationships/image" Target="../media/image31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audio" Target="../media/audio1.wav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11" Type="http://schemas.openxmlformats.org/officeDocument/2006/relationships/image" Target="../media/image39.gif"/><Relationship Id="rId5" Type="http://schemas.openxmlformats.org/officeDocument/2006/relationships/image" Target="../media/image34.jpeg"/><Relationship Id="rId10" Type="http://schemas.microsoft.com/office/2007/relationships/hdphoto" Target="../media/hdphoto12.wdp"/><Relationship Id="rId4" Type="http://schemas.openxmlformats.org/officeDocument/2006/relationships/audio" Target="../media/audio5.wav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gif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microsoft.com/office/2007/relationships/hdphoto" Target="../media/hdphoto2.wdp"/><Relationship Id="rId4" Type="http://schemas.openxmlformats.org/officeDocument/2006/relationships/image" Target="../media/image1.tiff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o 22">
            <a:extLst>
              <a:ext uri="{FF2B5EF4-FFF2-40B4-BE49-F238E27FC236}">
                <a16:creationId xmlns:a16="http://schemas.microsoft.com/office/drawing/2014/main" id="{7F003EFE-1ACA-934A-B0DD-AAEB5DCE8398}"/>
              </a:ext>
            </a:extLst>
          </p:cNvPr>
          <p:cNvGrpSpPr/>
          <p:nvPr/>
        </p:nvGrpSpPr>
        <p:grpSpPr>
          <a:xfrm>
            <a:off x="-222669" y="-181825"/>
            <a:ext cx="12520923" cy="7069995"/>
            <a:chOff x="-222669" y="-181825"/>
            <a:chExt cx="12520923" cy="7069995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3DCD7F6A-0F5A-1449-B2D9-10C53DADD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3BC1E4E3-7063-C642-8058-505314978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22669" y="-24948"/>
              <a:ext cx="3122994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0AEC551-1AA5-9F4A-A958-64D367440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9291674" y="16090"/>
              <a:ext cx="3006580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5FB7E1EA-26A7-0D4F-8472-4C0D8DF3F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941534">
              <a:off x="2330865" y="-181825"/>
              <a:ext cx="2467978" cy="151694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3390B85E-3D84-734E-A1E9-F322238AF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05498" y="-105753"/>
              <a:ext cx="2792120" cy="147896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B329E452-3D8C-FF40-A28B-AEB6B7422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340322">
              <a:off x="4573789" y="-127887"/>
              <a:ext cx="2815912" cy="1523230"/>
            </a:xfrm>
            <a:prstGeom prst="rect">
              <a:avLst/>
            </a:prstGeom>
            <a:effectLst>
              <a:softEdge rad="0"/>
            </a:effectLst>
          </p:spPr>
        </p:pic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99F6BE04-9DBA-6740-89E1-5CD7244C8B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0305" y="3751953"/>
            <a:ext cx="4271141" cy="275981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8158D04-CDF8-D14E-9D2E-53E2ABEAB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126" b="87100" l="13435" r="44867">
                        <a14:foregroundMark x1="21229" y1="23810" x2="35932" y2="26753"/>
                        <a14:foregroundMark x1="21356" y1="21212" x2="34411" y2="21385"/>
                        <a14:foregroundMark x1="34411" y1="21385" x2="35425" y2="21212"/>
                        <a14:foregroundMark x1="13561" y1="29784" x2="38086" y2="29957"/>
                        <a14:foregroundMark x1="22497" y1="32035" x2="21356" y2="35325"/>
                        <a14:foregroundMark x1="22750" y1="27792" x2="29531" y2="27965"/>
                        <a14:foregroundMark x1="29531" y1="27965" x2="33523" y2="27792"/>
                        <a14:foregroundMark x1="31939" y1="40606" x2="33904" y2="39307"/>
                        <a14:foregroundMark x1="38720" y1="30476" x2="42966" y2="30476"/>
                        <a14:foregroundMark x1="17681" y1="38268" x2="27630" y2="41299"/>
                        <a14:foregroundMark x1="30545" y1="53160" x2="30418" y2="78268"/>
                        <a14:foregroundMark x1="30418" y1="78268" x2="30418" y2="78268"/>
                        <a14:foregroundMark x1="26996" y1="54372" x2="26869" y2="75671"/>
                        <a14:foregroundMark x1="25729" y1="54199" x2="16223" y2="60952"/>
                        <a14:foregroundMark x1="28897" y1="50909" x2="37516" y2="55758"/>
                        <a14:foregroundMark x1="37516" y1="55758" x2="41065" y2="58528"/>
                        <a14:foregroundMark x1="27883" y1="48745" x2="28454" y2="54719"/>
                        <a14:foregroundMark x1="28454" y1="54719" x2="28644" y2="54892"/>
                        <a14:foregroundMark x1="31432" y1="48398" x2="30608" y2="54113"/>
                        <a14:foregroundMark x1="30608" y1="54113" x2="28897" y2="56104"/>
                        <a14:foregroundMark x1="37579" y1="61732" x2="38847" y2="58009"/>
                        <a14:foregroundMark x1="21356" y1="35844" x2="25095" y2="33420"/>
                        <a14:foregroundMark x1="25095" y1="33420" x2="25475" y2="32035"/>
                        <a14:foregroundMark x1="40494" y1="38961" x2="35932" y2="39134"/>
                        <a14:foregroundMark x1="33777" y1="66580" x2="33904" y2="85541"/>
                        <a14:foregroundMark x1="33904" y1="85541" x2="34030" y2="85628"/>
                        <a14:foregroundMark x1="22877" y1="86667" x2="26996" y2="85541"/>
                        <a14:foregroundMark x1="26996" y1="85541" x2="26996" y2="85281"/>
                        <a14:foregroundMark x1="19962" y1="59913" x2="20722" y2="61732"/>
                        <a14:foregroundMark x1="19962" y1="59048" x2="21736" y2="62771"/>
                        <a14:foregroundMark x1="27250" y1="63810" x2="32700" y2="63983"/>
                        <a14:foregroundMark x1="23511" y1="87013" x2="25982" y2="87186"/>
                        <a14:foregroundMark x1="21610" y1="73247" x2="25095" y2="63983"/>
                        <a14:foregroundMark x1="22117" y1="73247" x2="23638" y2="69697"/>
                        <a14:foregroundMark x1="44867" y1="59048" x2="43726" y2="59221"/>
                        <a14:foregroundMark x1="43346" y1="62078" x2="44613" y2="62597"/>
                      </a14:backgroundRemoval>
                    </a14:imgEffect>
                  </a14:imgLayer>
                </a14:imgProps>
              </a:ext>
            </a:extLst>
          </a:blip>
          <a:srcRect l="12800" t="18925" r="51937" b="12472"/>
          <a:stretch/>
        </p:blipFill>
        <p:spPr>
          <a:xfrm>
            <a:off x="-68867" y="1630836"/>
            <a:ext cx="3663158" cy="521601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2A6EBD0-A7BC-9447-8360-5135259159C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2078" b="82771" l="50634" r="86312">
                        <a14:foregroundMark x1="59823" y1="22078" x2="71673" y2="29091"/>
                        <a14:foregroundMark x1="71673" y1="29091" x2="71673" y2="29091"/>
                        <a14:foregroundMark x1="73764" y1="22771" x2="64005" y2="22944"/>
                        <a14:foregroundMark x1="58428" y1="27100" x2="62548" y2="28139"/>
                        <a14:foregroundMark x1="62548" y1="28139" x2="67997" y2="27965"/>
                        <a14:foregroundMark x1="76806" y1="31169" x2="54119" y2="32035"/>
                        <a14:foregroundMark x1="54119" y1="32035" x2="54056" y2="31861"/>
                        <a14:foregroundMark x1="50634" y1="31342" x2="54880" y2="31255"/>
                        <a14:foregroundMark x1="54880" y1="31255" x2="58935" y2="29610"/>
                        <a14:foregroundMark x1="58935" y1="29610" x2="59062" y2="29610"/>
                        <a14:foregroundMark x1="59062" y1="25541" x2="63118" y2="25887"/>
                        <a14:foregroundMark x1="69899" y1="25368" x2="74335" y2="24156"/>
                        <a14:foregroundMark x1="74335" y1="24156" x2="74525" y2="23810"/>
                        <a14:foregroundMark x1="81939" y1="30996" x2="76933" y2="30996"/>
                        <a14:foregroundMark x1="70659" y1="38615" x2="69899" y2="44762"/>
                        <a14:foregroundMark x1="62357" y1="38961" x2="62991" y2="42338"/>
                        <a14:foregroundMark x1="67617" y1="51602" x2="67617" y2="58182"/>
                        <a14:foregroundMark x1="66350" y1="54719" x2="67237" y2="61558"/>
                        <a14:foregroundMark x1="83967" y1="50303" x2="86375" y2="49437"/>
                        <a14:foregroundMark x1="63371" y1="69524" x2="63118" y2="81039"/>
                        <a14:foregroundMark x1="71800" y1="70390" x2="74651" y2="81299"/>
                        <a14:foregroundMark x1="74651" y1="81299" x2="74651" y2="81385"/>
                        <a14:foregroundMark x1="61343" y1="63636" x2="65843" y2="63810"/>
                        <a14:foregroundMark x1="65843" y1="63810" x2="70342" y2="63463"/>
                        <a14:foregroundMark x1="70342" y1="63463" x2="71293" y2="62597"/>
                        <a14:foregroundMark x1="72180" y1="63117" x2="74271" y2="63117"/>
                        <a14:foregroundMark x1="63498" y1="52641" x2="63498" y2="60433"/>
                        <a14:foregroundMark x1="55830" y1="76537" x2="57668" y2="72900"/>
                        <a14:foregroundMark x1="54119" y1="57576" x2="57478" y2="53939"/>
                        <a14:foregroundMark x1="57478" y1="53939" x2="57541" y2="53680"/>
                        <a14:foregroundMark x1="74081" y1="48745" x2="80292" y2="47186"/>
                        <a14:foregroundMark x1="76616" y1="48052" x2="79785" y2="46926"/>
                        <a14:foregroundMark x1="86312" y1="52641" x2="85741" y2="52727"/>
                        <a14:foregroundMark x1="73131" y1="54372" x2="80038" y2="55671"/>
                        <a14:foregroundMark x1="54626" y1="82684" x2="58809" y2="82771"/>
                        <a14:foregroundMark x1="58809" y1="82771" x2="59823" y2="82251"/>
                        <a14:foregroundMark x1="63942" y1="63203" x2="68124" y2="63117"/>
                        <a14:foregroundMark x1="68124" y1="63117" x2="68695" y2="62684"/>
                        <a14:foregroundMark x1="62041" y1="70476" x2="62041" y2="79048"/>
                        <a14:foregroundMark x1="65716" y1="69437" x2="64829" y2="82078"/>
                        <a14:foregroundMark x1="64829" y1="82078" x2="64512" y2="82684"/>
                        <a14:foregroundMark x1="61470" y1="68139" x2="60393" y2="79654"/>
                        <a14:foregroundMark x1="63054" y1="68225" x2="70406" y2="68398"/>
                        <a14:foregroundMark x1="68758" y1="69784" x2="69708" y2="75584"/>
                        <a14:foregroundMark x1="69708" y1="75584" x2="71863" y2="80346"/>
                        <a14:foregroundMark x1="72814" y1="68225" x2="73828" y2="74545"/>
                        <a14:foregroundMark x1="73828" y1="74545" x2="76616" y2="81905"/>
                        <a14:foregroundMark x1="70849" y1="81818" x2="73764" y2="79654"/>
                        <a14:foregroundMark x1="77376" y1="81645" x2="78074" y2="80346"/>
                        <a14:foregroundMark x1="77186" y1="82597" x2="80545" y2="80866"/>
                        <a14:foregroundMark x1="58428" y1="28571" x2="63561" y2="28745"/>
                        <a14:foregroundMark x1="63561" y1="28745" x2="68124" y2="28485"/>
                        <a14:foregroundMark x1="68124" y1="28485" x2="72560" y2="29351"/>
                        <a14:foregroundMark x1="72560" y1="29351" x2="74018" y2="28831"/>
                      </a14:backgroundRemoval>
                    </a14:imgEffect>
                  </a14:imgLayer>
                </a14:imgProps>
              </a:ext>
            </a:extLst>
          </a:blip>
          <a:srcRect l="48574" t="18925" r="11803" b="12472"/>
          <a:stretch/>
        </p:blipFill>
        <p:spPr>
          <a:xfrm flipH="1">
            <a:off x="8597708" y="1657855"/>
            <a:ext cx="3485072" cy="5520784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063FDD09-C66C-754B-9FE6-7C3B8BB52986}"/>
              </a:ext>
            </a:extLst>
          </p:cNvPr>
          <p:cNvSpPr/>
          <p:nvPr/>
        </p:nvSpPr>
        <p:spPr>
          <a:xfrm>
            <a:off x="2466436" y="2476828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038B3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VIVA CHILE</a:t>
            </a:r>
          </a:p>
        </p:txBody>
      </p:sp>
      <p:pic>
        <p:nvPicPr>
          <p:cNvPr id="2" name="y2mate.com - Viva Chile, Viva Chile_zBsGhpc4boU" descr="y2mate.com - Viva Chile, Viva Chile_zBsGhpc4boU">
            <a:hlinkClick r:id="" action="ppaction://media"/>
            <a:extLst>
              <a:ext uri="{FF2B5EF4-FFF2-40B4-BE49-F238E27FC236}">
                <a16:creationId xmlns:a16="http://schemas.microsoft.com/office/drawing/2014/main" id="{551CB561-35E7-7544-9491-BE6B42F44EF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9247.0593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75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33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17995 0.08842 C 0.21732 0.10833 0.27357 0.11921 0.33268 0.11921 C 0.39974 0.11921 0.45365 0.10833 0.49102 0.08842 L 0.6711 4.44444E-6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55" y="594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-0.18815 0.03449 C -0.22708 0.04236 -0.28593 0.04676 -0.34752 0.04676 C -0.41771 0.04676 -0.47396 0.04236 -0.51302 0.03449 L -0.70078 -2.96296E-6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39" y="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281FB77A-1995-B242-8B4C-3066CC5F7980}"/>
              </a:ext>
            </a:extLst>
          </p:cNvPr>
          <p:cNvGrpSpPr/>
          <p:nvPr/>
        </p:nvGrpSpPr>
        <p:grpSpPr>
          <a:xfrm>
            <a:off x="-222669" y="-181825"/>
            <a:ext cx="12520923" cy="7069995"/>
            <a:chOff x="-222669" y="-181825"/>
            <a:chExt cx="12520923" cy="7069995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EBEBDA3B-D868-9F44-9697-935C2CAD5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8EAF741B-D93C-F242-A727-BB8DA691F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22669" y="-24948"/>
              <a:ext cx="3122994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1DC1352D-A128-AB4F-BB20-4136674B0D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9291674" y="16090"/>
              <a:ext cx="3006580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ACF16E75-5C5D-7A4B-987C-AE97B4F2B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941534">
              <a:off x="2330865" y="-181825"/>
              <a:ext cx="2467978" cy="151694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308B527-2FBE-C74F-99EB-493647275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05498" y="-105753"/>
              <a:ext cx="2792120" cy="147896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DD7A4FA2-3E12-E947-AA54-A8D6202D9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340322">
              <a:off x="4573789" y="-127887"/>
              <a:ext cx="2815912" cy="1523230"/>
            </a:xfrm>
            <a:prstGeom prst="rect">
              <a:avLst/>
            </a:prstGeom>
            <a:effectLst>
              <a:softEdge rad="0"/>
            </a:effectLst>
          </p:spPr>
        </p:pic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A7AEF844-EF4F-7241-9E01-6D01541556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313" b="99688" l="808" r="89899">
                        <a14:foregroundMark x1="5051" y1="5313" x2="4646" y2="56563"/>
                        <a14:foregroundMark x1="2222" y1="5469" x2="1414" y2="32813"/>
                        <a14:foregroundMark x1="20202" y1="54375" x2="13131" y2="73906"/>
                        <a14:foregroundMark x1="3030" y1="64219" x2="10505" y2="65313"/>
                        <a14:foregroundMark x1="20606" y1="60625" x2="28687" y2="59062"/>
                        <a14:foregroundMark x1="28687" y1="59062" x2="30909" y2="57500"/>
                        <a14:foregroundMark x1="3434" y1="96875" x2="26465" y2="94688"/>
                        <a14:foregroundMark x1="26465" y1="94688" x2="31111" y2="92656"/>
                        <a14:foregroundMark x1="27677" y1="98125" x2="5051" y2="98750"/>
                        <a14:foregroundMark x1="33535" y1="99531" x2="36162" y2="99688"/>
                        <a14:foregroundMark x1="36162" y1="13750" x2="44444" y2="12188"/>
                        <a14:foregroundMark x1="44444" y1="12188" x2="45253" y2="11719"/>
                        <a14:foregroundMark x1="37172" y1="23438" x2="40000" y2="29375"/>
                        <a14:foregroundMark x1="39798" y1="28125" x2="36566" y2="23594"/>
                        <a14:foregroundMark x1="36566" y1="23125" x2="41414" y2="29219"/>
                        <a14:foregroundMark x1="41414" y1="29219" x2="41414" y2="29844"/>
                        <a14:backgroundMark x1="39394" y1="7813" x2="42222" y2="2969"/>
                        <a14:backgroundMark x1="35556" y1="16250" x2="38990" y2="16406"/>
                        <a14:backgroundMark x1="42626" y1="41094" x2="62020" y2="46875"/>
                        <a14:backgroundMark x1="62020" y1="46875" x2="76970" y2="548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5787025" cy="6858000"/>
          </a:xfrm>
          <a:prstGeom prst="rect">
            <a:avLst/>
          </a:prstGeom>
        </p:spPr>
      </p:pic>
      <p:sp>
        <p:nvSpPr>
          <p:cNvPr id="3" name="Llamada de nube 2">
            <a:extLst>
              <a:ext uri="{FF2B5EF4-FFF2-40B4-BE49-F238E27FC236}">
                <a16:creationId xmlns:a16="http://schemas.microsoft.com/office/drawing/2014/main" id="{80245102-D868-6E43-91D6-B09505DC7C5A}"/>
              </a:ext>
            </a:extLst>
          </p:cNvPr>
          <p:cNvSpPr/>
          <p:nvPr/>
        </p:nvSpPr>
        <p:spPr>
          <a:xfrm>
            <a:off x="4505407" y="1688329"/>
            <a:ext cx="7423051" cy="4432853"/>
          </a:xfrm>
          <a:prstGeom prst="cloudCallout">
            <a:avLst>
              <a:gd name="adj1" fmla="val -70158"/>
              <a:gd name="adj2" fmla="val -32247"/>
            </a:avLst>
          </a:pr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483274165">
                  <a:custGeom>
                    <a:avLst/>
                    <a:gdLst>
                      <a:gd name="connsiteX0" fmla="*/ 670136 w 7423051"/>
                      <a:gd name="connsiteY0" fmla="*/ 1474539 h 4432853"/>
                      <a:gd name="connsiteX1" fmla="*/ 966199 w 7423051"/>
                      <a:gd name="connsiteY1" fmla="*/ 708743 h 4432853"/>
                      <a:gd name="connsiteX2" fmla="*/ 2406477 w 7423051"/>
                      <a:gd name="connsiteY2" fmla="*/ 533789 h 4432853"/>
                      <a:gd name="connsiteX3" fmla="*/ 3858611 w 7423051"/>
                      <a:gd name="connsiteY3" fmla="*/ 352165 h 4432853"/>
                      <a:gd name="connsiteX4" fmla="*/ 4424447 w 7423051"/>
                      <a:gd name="connsiteY4" fmla="*/ 20522 h 4432853"/>
                      <a:gd name="connsiteX5" fmla="*/ 5126200 w 7423051"/>
                      <a:gd name="connsiteY5" fmla="*/ 254581 h 4432853"/>
                      <a:gd name="connsiteX6" fmla="*/ 6093603 w 7423051"/>
                      <a:gd name="connsiteY6" fmla="*/ 70802 h 4432853"/>
                      <a:gd name="connsiteX7" fmla="*/ 6584177 w 7423051"/>
                      <a:gd name="connsiteY7" fmla="*/ 572166 h 4432853"/>
                      <a:gd name="connsiteX8" fmla="*/ 7213762 w 7423051"/>
                      <a:gd name="connsiteY8" fmla="*/ 1058754 h 4432853"/>
                      <a:gd name="connsiteX9" fmla="*/ 7185582 w 7423051"/>
                      <a:gd name="connsiteY9" fmla="*/ 1586386 h 4432853"/>
                      <a:gd name="connsiteX10" fmla="*/ 7391434 w 7423051"/>
                      <a:gd name="connsiteY10" fmla="*/ 2393124 h 4432853"/>
                      <a:gd name="connsiteX11" fmla="*/ 6427124 w 7423051"/>
                      <a:gd name="connsiteY11" fmla="*/ 3099303 h 4432853"/>
                      <a:gd name="connsiteX12" fmla="*/ 6081918 w 7423051"/>
                      <a:gd name="connsiteY12" fmla="*/ 3704408 h 4432853"/>
                      <a:gd name="connsiteX13" fmla="*/ 4906602 w 7423051"/>
                      <a:gd name="connsiteY13" fmla="*/ 3777673 h 4432853"/>
                      <a:gd name="connsiteX14" fmla="*/ 4066697 w 7423051"/>
                      <a:gd name="connsiteY14" fmla="*/ 4423207 h 4432853"/>
                      <a:gd name="connsiteX15" fmla="*/ 2831756 w 7423051"/>
                      <a:gd name="connsiteY15" fmla="*/ 4029176 h 4432853"/>
                      <a:gd name="connsiteX16" fmla="*/ 997300 w 7423051"/>
                      <a:gd name="connsiteY16" fmla="*/ 3639864 h 4432853"/>
                      <a:gd name="connsiteX17" fmla="*/ 190731 w 7423051"/>
                      <a:gd name="connsiteY17" fmla="*/ 3206635 h 4432853"/>
                      <a:gd name="connsiteX18" fmla="*/ 363076 w 7423051"/>
                      <a:gd name="connsiteY18" fmla="*/ 2621847 h 4432853"/>
                      <a:gd name="connsiteX19" fmla="*/ -860 w 7423051"/>
                      <a:gd name="connsiteY19" fmla="*/ 2021873 h 4432853"/>
                      <a:gd name="connsiteX20" fmla="*/ 663778 w 7423051"/>
                      <a:gd name="connsiteY20" fmla="*/ 1488597 h 4432853"/>
                      <a:gd name="connsiteX21" fmla="*/ 670136 w 7423051"/>
                      <a:gd name="connsiteY21" fmla="*/ 1474539 h 4432853"/>
                      <a:gd name="connsiteX0" fmla="*/ -1373204 w 7423051"/>
                      <a:gd name="connsiteY0" fmla="*/ 786964 h 4432853"/>
                      <a:gd name="connsiteX1" fmla="*/ -1496339 w 7423051"/>
                      <a:gd name="connsiteY1" fmla="*/ 910099 h 4432853"/>
                      <a:gd name="connsiteX2" fmla="*/ -1619474 w 7423051"/>
                      <a:gd name="connsiteY2" fmla="*/ 786964 h 4432853"/>
                      <a:gd name="connsiteX3" fmla="*/ -1496339 w 7423051"/>
                      <a:gd name="connsiteY3" fmla="*/ 663829 h 4432853"/>
                      <a:gd name="connsiteX4" fmla="*/ -1373204 w 7423051"/>
                      <a:gd name="connsiteY4" fmla="*/ 786964 h 4432853"/>
                      <a:gd name="connsiteX0" fmla="*/ -717394 w 7423051"/>
                      <a:gd name="connsiteY0" fmla="*/ 933174 h 4432853"/>
                      <a:gd name="connsiteX1" fmla="*/ -963664 w 7423051"/>
                      <a:gd name="connsiteY1" fmla="*/ 1179444 h 4432853"/>
                      <a:gd name="connsiteX2" fmla="*/ -1209934 w 7423051"/>
                      <a:gd name="connsiteY2" fmla="*/ 933174 h 4432853"/>
                      <a:gd name="connsiteX3" fmla="*/ -963664 w 7423051"/>
                      <a:gd name="connsiteY3" fmla="*/ 686904 h 4432853"/>
                      <a:gd name="connsiteX4" fmla="*/ -717394 w 7423051"/>
                      <a:gd name="connsiteY4" fmla="*/ 933174 h 4432853"/>
                      <a:gd name="connsiteX0" fmla="*/ 175901 w 7423051"/>
                      <a:gd name="connsiteY0" fmla="*/ 1144569 h 4432853"/>
                      <a:gd name="connsiteX1" fmla="*/ -193503 w 7423051"/>
                      <a:gd name="connsiteY1" fmla="*/ 1513973 h 4432853"/>
                      <a:gd name="connsiteX2" fmla="*/ -562907 w 7423051"/>
                      <a:gd name="connsiteY2" fmla="*/ 1144569 h 4432853"/>
                      <a:gd name="connsiteX3" fmla="*/ -193503 w 7423051"/>
                      <a:gd name="connsiteY3" fmla="*/ 775165 h 4432853"/>
                      <a:gd name="connsiteX4" fmla="*/ 175901 w 7423051"/>
                      <a:gd name="connsiteY4" fmla="*/ 1144569 h 4432853"/>
                      <a:gd name="connsiteX0" fmla="*/ 806397 w 7423051"/>
                      <a:gd name="connsiteY0" fmla="*/ 2686083 h 4432853"/>
                      <a:gd name="connsiteX1" fmla="*/ 371152 w 7423051"/>
                      <a:gd name="connsiteY1" fmla="*/ 2604301 h 4432853"/>
                      <a:gd name="connsiteX2" fmla="*/ 1190437 w 7423051"/>
                      <a:gd name="connsiteY2" fmla="*/ 3581067 h 4432853"/>
                      <a:gd name="connsiteX3" fmla="*/ 1000049 w 7423051"/>
                      <a:gd name="connsiteY3" fmla="*/ 3620163 h 4432853"/>
                      <a:gd name="connsiteX4" fmla="*/ 2831412 w 7423051"/>
                      <a:gd name="connsiteY4" fmla="*/ 4011116 h 4432853"/>
                      <a:gd name="connsiteX5" fmla="*/ 2716630 w 7423051"/>
                      <a:gd name="connsiteY5" fmla="*/ 3832570 h 4432853"/>
                      <a:gd name="connsiteX6" fmla="*/ 4953340 w 7423051"/>
                      <a:gd name="connsiteY6" fmla="*/ 3565881 h 4432853"/>
                      <a:gd name="connsiteX7" fmla="*/ 4907461 w 7423051"/>
                      <a:gd name="connsiteY7" fmla="*/ 3761768 h 4432853"/>
                      <a:gd name="connsiteX8" fmla="*/ 5864382 w 7423051"/>
                      <a:gd name="connsiteY8" fmla="*/ 2355363 h 4432853"/>
                      <a:gd name="connsiteX9" fmla="*/ 6423001 w 7423051"/>
                      <a:gd name="connsiteY9" fmla="*/ 3087605 h 4432853"/>
                      <a:gd name="connsiteX10" fmla="*/ 7182145 w 7423051"/>
                      <a:gd name="connsiteY10" fmla="*/ 1575509 h 4432853"/>
                      <a:gd name="connsiteX11" fmla="*/ 6933335 w 7423051"/>
                      <a:gd name="connsiteY11" fmla="*/ 1850100 h 4432853"/>
                      <a:gd name="connsiteX12" fmla="*/ 6585208 w 7423051"/>
                      <a:gd name="connsiteY12" fmla="*/ 556774 h 4432853"/>
                      <a:gd name="connsiteX13" fmla="*/ 6598267 w 7423051"/>
                      <a:gd name="connsiteY13" fmla="*/ 686476 h 4432853"/>
                      <a:gd name="connsiteX14" fmla="*/ 4996469 w 7423051"/>
                      <a:gd name="connsiteY14" fmla="*/ 405523 h 4432853"/>
                      <a:gd name="connsiteX15" fmla="*/ 5123967 w 7423051"/>
                      <a:gd name="connsiteY15" fmla="*/ 240112 h 4432853"/>
                      <a:gd name="connsiteX16" fmla="*/ 3804485 w 7423051"/>
                      <a:gd name="connsiteY16" fmla="*/ 484330 h 4432853"/>
                      <a:gd name="connsiteX17" fmla="*/ 3866172 w 7423051"/>
                      <a:gd name="connsiteY17" fmla="*/ 341699 h 4432853"/>
                      <a:gd name="connsiteX18" fmla="*/ 2405618 w 7423051"/>
                      <a:gd name="connsiteY18" fmla="*/ 532763 h 4432853"/>
                      <a:gd name="connsiteX19" fmla="*/ 2628997 w 7423051"/>
                      <a:gd name="connsiteY19" fmla="*/ 671084 h 4432853"/>
                      <a:gd name="connsiteX20" fmla="*/ 709141 w 7423051"/>
                      <a:gd name="connsiteY20" fmla="*/ 1620146 h 4432853"/>
                      <a:gd name="connsiteX21" fmla="*/ 670136 w 7423051"/>
                      <a:gd name="connsiteY21" fmla="*/ 1474539 h 4432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7423051" h="4432853" fill="none" extrusionOk="0">
                        <a:moveTo>
                          <a:pt x="670136" y="1474539"/>
                        </a:moveTo>
                        <a:cubicBezTo>
                          <a:pt x="591006" y="1150432"/>
                          <a:pt x="743475" y="919166"/>
                          <a:pt x="966199" y="708743"/>
                        </a:cubicBezTo>
                        <a:cubicBezTo>
                          <a:pt x="1366501" y="456382"/>
                          <a:pt x="1863832" y="269470"/>
                          <a:pt x="2406477" y="533789"/>
                        </a:cubicBezTo>
                        <a:cubicBezTo>
                          <a:pt x="2788546" y="121123"/>
                          <a:pt x="3352817" y="-33144"/>
                          <a:pt x="3858611" y="352165"/>
                        </a:cubicBezTo>
                        <a:cubicBezTo>
                          <a:pt x="3923344" y="172692"/>
                          <a:pt x="4186339" y="28439"/>
                          <a:pt x="4424447" y="20522"/>
                        </a:cubicBezTo>
                        <a:cubicBezTo>
                          <a:pt x="4696064" y="30877"/>
                          <a:pt x="4943958" y="91322"/>
                          <a:pt x="5126200" y="254581"/>
                        </a:cubicBezTo>
                        <a:cubicBezTo>
                          <a:pt x="5390758" y="38198"/>
                          <a:pt x="5667841" y="-42605"/>
                          <a:pt x="6093603" y="70802"/>
                        </a:cubicBezTo>
                        <a:cubicBezTo>
                          <a:pt x="6353374" y="165275"/>
                          <a:pt x="6531024" y="308127"/>
                          <a:pt x="6584177" y="572166"/>
                        </a:cubicBezTo>
                        <a:cubicBezTo>
                          <a:pt x="6884231" y="649068"/>
                          <a:pt x="7158210" y="774724"/>
                          <a:pt x="7213762" y="1058754"/>
                        </a:cubicBezTo>
                        <a:cubicBezTo>
                          <a:pt x="7271346" y="1234853"/>
                          <a:pt x="7310147" y="1414007"/>
                          <a:pt x="7185582" y="1586386"/>
                        </a:cubicBezTo>
                        <a:cubicBezTo>
                          <a:pt x="7378829" y="1830789"/>
                          <a:pt x="7520160" y="2088982"/>
                          <a:pt x="7391434" y="2393124"/>
                        </a:cubicBezTo>
                        <a:cubicBezTo>
                          <a:pt x="7283433" y="2751717"/>
                          <a:pt x="6892483" y="3076594"/>
                          <a:pt x="6427124" y="3099303"/>
                        </a:cubicBezTo>
                        <a:cubicBezTo>
                          <a:pt x="6371130" y="3362010"/>
                          <a:pt x="6297948" y="3583759"/>
                          <a:pt x="6081918" y="3704408"/>
                        </a:cubicBezTo>
                        <a:cubicBezTo>
                          <a:pt x="5718378" y="3991511"/>
                          <a:pt x="5295069" y="4012506"/>
                          <a:pt x="4906602" y="3777673"/>
                        </a:cubicBezTo>
                        <a:cubicBezTo>
                          <a:pt x="4782766" y="4114103"/>
                          <a:pt x="4442992" y="4397184"/>
                          <a:pt x="4066697" y="4423207"/>
                        </a:cubicBezTo>
                        <a:cubicBezTo>
                          <a:pt x="3551521" y="4480518"/>
                          <a:pt x="3122982" y="4281130"/>
                          <a:pt x="2831756" y="4029176"/>
                        </a:cubicBezTo>
                        <a:cubicBezTo>
                          <a:pt x="2240430" y="4450699"/>
                          <a:pt x="1388850" y="4210308"/>
                          <a:pt x="997300" y="3639864"/>
                        </a:cubicBezTo>
                        <a:cubicBezTo>
                          <a:pt x="699419" y="3668949"/>
                          <a:pt x="296057" y="3505131"/>
                          <a:pt x="190731" y="3206635"/>
                        </a:cubicBezTo>
                        <a:cubicBezTo>
                          <a:pt x="115874" y="2943447"/>
                          <a:pt x="188399" y="2798246"/>
                          <a:pt x="363076" y="2621847"/>
                        </a:cubicBezTo>
                        <a:cubicBezTo>
                          <a:pt x="123182" y="2504118"/>
                          <a:pt x="-5830" y="2217314"/>
                          <a:pt x="-860" y="2021873"/>
                        </a:cubicBezTo>
                        <a:cubicBezTo>
                          <a:pt x="65017" y="1738577"/>
                          <a:pt x="346147" y="1480246"/>
                          <a:pt x="663778" y="1488597"/>
                        </a:cubicBezTo>
                        <a:cubicBezTo>
                          <a:pt x="666906" y="1484055"/>
                          <a:pt x="669245" y="1479068"/>
                          <a:pt x="670136" y="1474539"/>
                        </a:cubicBezTo>
                        <a:close/>
                      </a:path>
                      <a:path w="7423051" h="4432853" fill="none" extrusionOk="0">
                        <a:moveTo>
                          <a:pt x="-1373204" y="786964"/>
                        </a:moveTo>
                        <a:cubicBezTo>
                          <a:pt x="-1370221" y="855708"/>
                          <a:pt x="-1429713" y="912153"/>
                          <a:pt x="-1496339" y="910099"/>
                        </a:cubicBezTo>
                        <a:cubicBezTo>
                          <a:pt x="-1552984" y="902643"/>
                          <a:pt x="-1616611" y="860732"/>
                          <a:pt x="-1619474" y="786964"/>
                        </a:cubicBezTo>
                        <a:cubicBezTo>
                          <a:pt x="-1618924" y="717348"/>
                          <a:pt x="-1573698" y="665682"/>
                          <a:pt x="-1496339" y="663829"/>
                        </a:cubicBezTo>
                        <a:cubicBezTo>
                          <a:pt x="-1442467" y="659433"/>
                          <a:pt x="-1368583" y="721354"/>
                          <a:pt x="-1373204" y="786964"/>
                        </a:cubicBezTo>
                        <a:close/>
                      </a:path>
                      <a:path w="7423051" h="4432853" fill="none" extrusionOk="0">
                        <a:moveTo>
                          <a:pt x="-717394" y="933174"/>
                        </a:moveTo>
                        <a:cubicBezTo>
                          <a:pt x="-721910" y="1074978"/>
                          <a:pt x="-844317" y="1162431"/>
                          <a:pt x="-963664" y="1179444"/>
                        </a:cubicBezTo>
                        <a:cubicBezTo>
                          <a:pt x="-1104619" y="1173858"/>
                          <a:pt x="-1211291" y="1060769"/>
                          <a:pt x="-1209934" y="933174"/>
                        </a:cubicBezTo>
                        <a:cubicBezTo>
                          <a:pt x="-1211471" y="814200"/>
                          <a:pt x="-1098249" y="690866"/>
                          <a:pt x="-963664" y="686904"/>
                        </a:cubicBezTo>
                        <a:cubicBezTo>
                          <a:pt x="-823057" y="688551"/>
                          <a:pt x="-722979" y="791466"/>
                          <a:pt x="-717394" y="933174"/>
                        </a:cubicBezTo>
                        <a:close/>
                      </a:path>
                      <a:path w="7423051" h="4432853" fill="none" extrusionOk="0">
                        <a:moveTo>
                          <a:pt x="175901" y="1144569"/>
                        </a:moveTo>
                        <a:cubicBezTo>
                          <a:pt x="220649" y="1344709"/>
                          <a:pt x="36530" y="1493067"/>
                          <a:pt x="-193503" y="1513973"/>
                        </a:cubicBezTo>
                        <a:cubicBezTo>
                          <a:pt x="-410923" y="1524346"/>
                          <a:pt x="-580667" y="1358994"/>
                          <a:pt x="-562907" y="1144569"/>
                        </a:cubicBezTo>
                        <a:cubicBezTo>
                          <a:pt x="-584703" y="921765"/>
                          <a:pt x="-426177" y="787744"/>
                          <a:pt x="-193503" y="775165"/>
                        </a:cubicBezTo>
                        <a:cubicBezTo>
                          <a:pt x="-17542" y="755781"/>
                          <a:pt x="141713" y="929923"/>
                          <a:pt x="175901" y="1144569"/>
                        </a:cubicBezTo>
                        <a:close/>
                      </a:path>
                      <a:path w="7423051" h="4432853" fill="none" extrusionOk="0">
                        <a:moveTo>
                          <a:pt x="806397" y="2686083"/>
                        </a:moveTo>
                        <a:cubicBezTo>
                          <a:pt x="670329" y="2703332"/>
                          <a:pt x="488646" y="2663065"/>
                          <a:pt x="371152" y="2604301"/>
                        </a:cubicBezTo>
                        <a:moveTo>
                          <a:pt x="1190437" y="3581067"/>
                        </a:moveTo>
                        <a:cubicBezTo>
                          <a:pt x="1128896" y="3595441"/>
                          <a:pt x="1052385" y="3613493"/>
                          <a:pt x="1000049" y="3620163"/>
                        </a:cubicBezTo>
                        <a:moveTo>
                          <a:pt x="2831412" y="4011116"/>
                        </a:moveTo>
                        <a:cubicBezTo>
                          <a:pt x="2783371" y="3958790"/>
                          <a:pt x="2744375" y="3886145"/>
                          <a:pt x="2716630" y="3832570"/>
                        </a:cubicBezTo>
                        <a:moveTo>
                          <a:pt x="4953340" y="3565881"/>
                        </a:moveTo>
                        <a:cubicBezTo>
                          <a:pt x="4941515" y="3625847"/>
                          <a:pt x="4940807" y="3701122"/>
                          <a:pt x="4907461" y="3761768"/>
                        </a:cubicBezTo>
                        <a:moveTo>
                          <a:pt x="5864382" y="2355363"/>
                        </a:moveTo>
                        <a:cubicBezTo>
                          <a:pt x="6228425" y="2477233"/>
                          <a:pt x="6404925" y="2787345"/>
                          <a:pt x="6423001" y="3087605"/>
                        </a:cubicBezTo>
                        <a:moveTo>
                          <a:pt x="7182145" y="1575509"/>
                        </a:moveTo>
                        <a:cubicBezTo>
                          <a:pt x="7108504" y="1675948"/>
                          <a:pt x="7062504" y="1775013"/>
                          <a:pt x="6933335" y="1850100"/>
                        </a:cubicBezTo>
                        <a:moveTo>
                          <a:pt x="6585208" y="556774"/>
                        </a:moveTo>
                        <a:cubicBezTo>
                          <a:pt x="6594682" y="595489"/>
                          <a:pt x="6601471" y="640547"/>
                          <a:pt x="6598267" y="686476"/>
                        </a:cubicBezTo>
                        <a:moveTo>
                          <a:pt x="4996469" y="405523"/>
                        </a:moveTo>
                        <a:cubicBezTo>
                          <a:pt x="5039986" y="335856"/>
                          <a:pt x="5088768" y="291219"/>
                          <a:pt x="5123967" y="240112"/>
                        </a:cubicBezTo>
                        <a:moveTo>
                          <a:pt x="3804485" y="484330"/>
                        </a:moveTo>
                        <a:cubicBezTo>
                          <a:pt x="3815926" y="446824"/>
                          <a:pt x="3838935" y="383950"/>
                          <a:pt x="3866172" y="341699"/>
                        </a:cubicBezTo>
                        <a:moveTo>
                          <a:pt x="2405618" y="532763"/>
                        </a:moveTo>
                        <a:cubicBezTo>
                          <a:pt x="2487053" y="569108"/>
                          <a:pt x="2557015" y="620103"/>
                          <a:pt x="2628997" y="671084"/>
                        </a:cubicBezTo>
                        <a:moveTo>
                          <a:pt x="709141" y="1620146"/>
                        </a:moveTo>
                        <a:cubicBezTo>
                          <a:pt x="695185" y="1574112"/>
                          <a:pt x="670617" y="1518427"/>
                          <a:pt x="670136" y="1474539"/>
                        </a:cubicBezTo>
                      </a:path>
                      <a:path w="7423051" h="4432853" stroke="0" extrusionOk="0">
                        <a:moveTo>
                          <a:pt x="670136" y="1474539"/>
                        </a:moveTo>
                        <a:cubicBezTo>
                          <a:pt x="596226" y="1140255"/>
                          <a:pt x="797158" y="940160"/>
                          <a:pt x="966199" y="708743"/>
                        </a:cubicBezTo>
                        <a:cubicBezTo>
                          <a:pt x="1313481" y="411385"/>
                          <a:pt x="1886182" y="256926"/>
                          <a:pt x="2406477" y="533789"/>
                        </a:cubicBezTo>
                        <a:cubicBezTo>
                          <a:pt x="2765765" y="62352"/>
                          <a:pt x="3414994" y="18648"/>
                          <a:pt x="3858611" y="352165"/>
                        </a:cubicBezTo>
                        <a:cubicBezTo>
                          <a:pt x="3999114" y="155019"/>
                          <a:pt x="4161049" y="91313"/>
                          <a:pt x="4424447" y="20522"/>
                        </a:cubicBezTo>
                        <a:cubicBezTo>
                          <a:pt x="4707562" y="-16066"/>
                          <a:pt x="4951621" y="77915"/>
                          <a:pt x="5126200" y="254581"/>
                        </a:cubicBezTo>
                        <a:cubicBezTo>
                          <a:pt x="5408703" y="-34902"/>
                          <a:pt x="5814323" y="-85156"/>
                          <a:pt x="6093603" y="70802"/>
                        </a:cubicBezTo>
                        <a:cubicBezTo>
                          <a:pt x="6397118" y="190179"/>
                          <a:pt x="6488928" y="367893"/>
                          <a:pt x="6584177" y="572166"/>
                        </a:cubicBezTo>
                        <a:cubicBezTo>
                          <a:pt x="6925104" y="614866"/>
                          <a:pt x="7095532" y="804287"/>
                          <a:pt x="7213762" y="1058754"/>
                        </a:cubicBezTo>
                        <a:cubicBezTo>
                          <a:pt x="7265795" y="1232002"/>
                          <a:pt x="7301139" y="1452722"/>
                          <a:pt x="7185582" y="1586386"/>
                        </a:cubicBezTo>
                        <a:cubicBezTo>
                          <a:pt x="7404029" y="1869769"/>
                          <a:pt x="7415343" y="2150182"/>
                          <a:pt x="7391434" y="2393124"/>
                        </a:cubicBezTo>
                        <a:cubicBezTo>
                          <a:pt x="7281192" y="2751723"/>
                          <a:pt x="6982142" y="3103305"/>
                          <a:pt x="6427124" y="3099303"/>
                        </a:cubicBezTo>
                        <a:cubicBezTo>
                          <a:pt x="6427238" y="3312163"/>
                          <a:pt x="6319631" y="3551557"/>
                          <a:pt x="6081918" y="3704408"/>
                        </a:cubicBezTo>
                        <a:cubicBezTo>
                          <a:pt x="5826100" y="3948186"/>
                          <a:pt x="5348994" y="3993271"/>
                          <a:pt x="4906602" y="3777673"/>
                        </a:cubicBezTo>
                        <a:cubicBezTo>
                          <a:pt x="4831160" y="4098945"/>
                          <a:pt x="4379653" y="4383811"/>
                          <a:pt x="4066697" y="4423207"/>
                        </a:cubicBezTo>
                        <a:cubicBezTo>
                          <a:pt x="3561068" y="4525400"/>
                          <a:pt x="3103387" y="4437555"/>
                          <a:pt x="2831756" y="4029176"/>
                        </a:cubicBezTo>
                        <a:cubicBezTo>
                          <a:pt x="2219178" y="4358406"/>
                          <a:pt x="1352295" y="4183741"/>
                          <a:pt x="997300" y="3639864"/>
                        </a:cubicBezTo>
                        <a:cubicBezTo>
                          <a:pt x="611519" y="3634631"/>
                          <a:pt x="283881" y="3511797"/>
                          <a:pt x="190731" y="3206635"/>
                        </a:cubicBezTo>
                        <a:cubicBezTo>
                          <a:pt x="115953" y="3035164"/>
                          <a:pt x="185434" y="2765135"/>
                          <a:pt x="363076" y="2621847"/>
                        </a:cubicBezTo>
                        <a:cubicBezTo>
                          <a:pt x="128568" y="2504091"/>
                          <a:pt x="-12047" y="2317845"/>
                          <a:pt x="-860" y="2021873"/>
                        </a:cubicBezTo>
                        <a:cubicBezTo>
                          <a:pt x="9300" y="1730717"/>
                          <a:pt x="283437" y="1479184"/>
                          <a:pt x="663778" y="1488597"/>
                        </a:cubicBezTo>
                        <a:cubicBezTo>
                          <a:pt x="665532" y="1483859"/>
                          <a:pt x="668125" y="1479810"/>
                          <a:pt x="670136" y="1474539"/>
                        </a:cubicBezTo>
                        <a:close/>
                      </a:path>
                      <a:path w="7423051" h="4432853" stroke="0" extrusionOk="0">
                        <a:moveTo>
                          <a:pt x="-1373204" y="786964"/>
                        </a:moveTo>
                        <a:cubicBezTo>
                          <a:pt x="-1370188" y="854303"/>
                          <a:pt x="-1413882" y="909202"/>
                          <a:pt x="-1496339" y="910099"/>
                        </a:cubicBezTo>
                        <a:cubicBezTo>
                          <a:pt x="-1570575" y="913444"/>
                          <a:pt x="-1619448" y="867770"/>
                          <a:pt x="-1619474" y="786964"/>
                        </a:cubicBezTo>
                        <a:cubicBezTo>
                          <a:pt x="-1623430" y="718266"/>
                          <a:pt x="-1568998" y="679767"/>
                          <a:pt x="-1496339" y="663829"/>
                        </a:cubicBezTo>
                        <a:cubicBezTo>
                          <a:pt x="-1426678" y="652647"/>
                          <a:pt x="-1386191" y="714621"/>
                          <a:pt x="-1373204" y="786964"/>
                        </a:cubicBezTo>
                        <a:close/>
                      </a:path>
                      <a:path w="7423051" h="4432853" stroke="0" extrusionOk="0">
                        <a:moveTo>
                          <a:pt x="-717394" y="933174"/>
                        </a:moveTo>
                        <a:cubicBezTo>
                          <a:pt x="-710722" y="1085278"/>
                          <a:pt x="-833444" y="1189871"/>
                          <a:pt x="-963664" y="1179444"/>
                        </a:cubicBezTo>
                        <a:cubicBezTo>
                          <a:pt x="-1115253" y="1181032"/>
                          <a:pt x="-1204460" y="1065379"/>
                          <a:pt x="-1209934" y="933174"/>
                        </a:cubicBezTo>
                        <a:cubicBezTo>
                          <a:pt x="-1237272" y="802972"/>
                          <a:pt x="-1083127" y="680234"/>
                          <a:pt x="-963664" y="686904"/>
                        </a:cubicBezTo>
                        <a:cubicBezTo>
                          <a:pt x="-838625" y="679874"/>
                          <a:pt x="-690926" y="792757"/>
                          <a:pt x="-717394" y="933174"/>
                        </a:cubicBezTo>
                        <a:close/>
                      </a:path>
                      <a:path w="7423051" h="4432853" stroke="0" extrusionOk="0">
                        <a:moveTo>
                          <a:pt x="175901" y="1144569"/>
                        </a:moveTo>
                        <a:cubicBezTo>
                          <a:pt x="140560" y="1333341"/>
                          <a:pt x="-4617" y="1468616"/>
                          <a:pt x="-193503" y="1513973"/>
                        </a:cubicBezTo>
                        <a:cubicBezTo>
                          <a:pt x="-379652" y="1487261"/>
                          <a:pt x="-558601" y="1387531"/>
                          <a:pt x="-562907" y="1144569"/>
                        </a:cubicBezTo>
                        <a:cubicBezTo>
                          <a:pt x="-558625" y="925853"/>
                          <a:pt x="-389907" y="776319"/>
                          <a:pt x="-193503" y="775165"/>
                        </a:cubicBezTo>
                        <a:cubicBezTo>
                          <a:pt x="36755" y="814537"/>
                          <a:pt x="143883" y="905653"/>
                          <a:pt x="175901" y="1144569"/>
                        </a:cubicBezTo>
                        <a:close/>
                      </a:path>
                      <a:path w="7423051" h="4432853" fill="none" stroke="0" extrusionOk="0">
                        <a:moveTo>
                          <a:pt x="806397" y="2686083"/>
                        </a:moveTo>
                        <a:cubicBezTo>
                          <a:pt x="652642" y="2672521"/>
                          <a:pt x="515164" y="2636277"/>
                          <a:pt x="371152" y="2604301"/>
                        </a:cubicBezTo>
                        <a:moveTo>
                          <a:pt x="1190437" y="3581067"/>
                        </a:moveTo>
                        <a:cubicBezTo>
                          <a:pt x="1133068" y="3596521"/>
                          <a:pt x="1064201" y="3609722"/>
                          <a:pt x="1000049" y="3620163"/>
                        </a:cubicBezTo>
                        <a:moveTo>
                          <a:pt x="2831412" y="4011116"/>
                        </a:moveTo>
                        <a:cubicBezTo>
                          <a:pt x="2779721" y="3951213"/>
                          <a:pt x="2738881" y="3898592"/>
                          <a:pt x="2716630" y="3832570"/>
                        </a:cubicBezTo>
                        <a:moveTo>
                          <a:pt x="4953340" y="3565881"/>
                        </a:moveTo>
                        <a:cubicBezTo>
                          <a:pt x="4958891" y="3630684"/>
                          <a:pt x="4932276" y="3702665"/>
                          <a:pt x="4907461" y="3761768"/>
                        </a:cubicBezTo>
                        <a:moveTo>
                          <a:pt x="5864382" y="2355363"/>
                        </a:moveTo>
                        <a:cubicBezTo>
                          <a:pt x="6200478" y="2476933"/>
                          <a:pt x="6407579" y="2780311"/>
                          <a:pt x="6423001" y="3087605"/>
                        </a:cubicBezTo>
                        <a:moveTo>
                          <a:pt x="7182145" y="1575509"/>
                        </a:moveTo>
                        <a:cubicBezTo>
                          <a:pt x="7130278" y="1671953"/>
                          <a:pt x="7040143" y="1758559"/>
                          <a:pt x="6933335" y="1850100"/>
                        </a:cubicBezTo>
                        <a:moveTo>
                          <a:pt x="6585208" y="556774"/>
                        </a:moveTo>
                        <a:cubicBezTo>
                          <a:pt x="6590178" y="592714"/>
                          <a:pt x="6601253" y="637623"/>
                          <a:pt x="6598267" y="686476"/>
                        </a:cubicBezTo>
                        <a:moveTo>
                          <a:pt x="4996469" y="405523"/>
                        </a:moveTo>
                        <a:cubicBezTo>
                          <a:pt x="5027490" y="344897"/>
                          <a:pt x="5063432" y="292773"/>
                          <a:pt x="5123967" y="240112"/>
                        </a:cubicBezTo>
                        <a:moveTo>
                          <a:pt x="3804485" y="484330"/>
                        </a:moveTo>
                        <a:cubicBezTo>
                          <a:pt x="3808004" y="436493"/>
                          <a:pt x="3832289" y="384988"/>
                          <a:pt x="3866172" y="341699"/>
                        </a:cubicBezTo>
                        <a:moveTo>
                          <a:pt x="2405618" y="532763"/>
                        </a:moveTo>
                        <a:cubicBezTo>
                          <a:pt x="2499655" y="558716"/>
                          <a:pt x="2546624" y="618658"/>
                          <a:pt x="2628997" y="671084"/>
                        </a:cubicBezTo>
                        <a:moveTo>
                          <a:pt x="709141" y="1620146"/>
                        </a:moveTo>
                        <a:cubicBezTo>
                          <a:pt x="689047" y="1567790"/>
                          <a:pt x="680181" y="1515707"/>
                          <a:pt x="670136" y="1474539"/>
                        </a:cubicBezTo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srgbClr val="1011D5"/>
                </a:solidFill>
                <a:latin typeface="Cooper Black" panose="0208090404030B020404" pitchFamily="18" charset="77"/>
              </a:rPr>
              <a:t>¿Por qué celebramos en el mes de Septiembre? </a:t>
            </a:r>
          </a:p>
        </p:txBody>
      </p:sp>
    </p:spTree>
    <p:extLst>
      <p:ext uri="{BB962C8B-B14F-4D97-AF65-F5344CB8AC3E}">
        <p14:creationId xmlns:p14="http://schemas.microsoft.com/office/powerpoint/2010/main" val="243492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21C4EE74-123E-1148-8B70-1DF327A58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399"/>
            <a:ext cx="12192000" cy="6828241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B29439C-5FCC-B04B-AFAE-79453FAF6F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5026307" y="8769489"/>
            <a:ext cx="4028085" cy="226417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C761D7-D914-0248-9E63-EA962A9F106C}"/>
              </a:ext>
            </a:extLst>
          </p:cNvPr>
          <p:cNvSpPr txBox="1"/>
          <p:nvPr/>
        </p:nvSpPr>
        <p:spPr>
          <a:xfrm>
            <a:off x="2900325" y="6472578"/>
            <a:ext cx="7177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b="1" dirty="0">
                <a:highlight>
                  <a:srgbClr val="FFFF00"/>
                </a:highlight>
              </a:rPr>
              <a:t>Las fiestas patrias Chilenas se celebran cada año el 18 y 19 de Septiembre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6A2A170-01CC-8D45-BC37-8421EBBFB8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988" y="8518318"/>
            <a:ext cx="3118167" cy="294236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B415194-7F13-F64D-9C05-9E272BDBD5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8962" y="7770639"/>
            <a:ext cx="4267200" cy="387350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A25BE952-4936-8842-88ED-4731EAF2D8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0686" y="13669"/>
            <a:ext cx="3810628" cy="31345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2" name="Grupo 31">
            <a:extLst>
              <a:ext uri="{FF2B5EF4-FFF2-40B4-BE49-F238E27FC236}">
                <a16:creationId xmlns:a16="http://schemas.microsoft.com/office/drawing/2014/main" id="{31E73481-3A40-CF4B-8A33-3036F147F3B1}"/>
              </a:ext>
            </a:extLst>
          </p:cNvPr>
          <p:cNvGrpSpPr/>
          <p:nvPr/>
        </p:nvGrpSpPr>
        <p:grpSpPr>
          <a:xfrm>
            <a:off x="-325321" y="1911968"/>
            <a:ext cx="5246257" cy="4994207"/>
            <a:chOff x="-210492" y="1357992"/>
            <a:chExt cx="5246257" cy="4994207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86A8373B-F04A-BA4F-A3E5-F82ED360E0F3}"/>
                </a:ext>
              </a:extLst>
            </p:cNvPr>
            <p:cNvSpPr/>
            <p:nvPr/>
          </p:nvSpPr>
          <p:spPr>
            <a:xfrm>
              <a:off x="1239468" y="1357992"/>
              <a:ext cx="3796297" cy="37702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23900" b="1" dirty="0">
                  <a:ln/>
                  <a:solidFill>
                    <a:srgbClr val="1011D5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Cooper Black" panose="0208090404030B020404" pitchFamily="18" charset="77"/>
                </a:rPr>
                <a:t>18</a:t>
              </a:r>
            </a:p>
          </p:txBody>
        </p:sp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60F20DA8-5F96-A640-AEA2-A87AAD697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210492" y="3243375"/>
              <a:ext cx="4011386" cy="3108824"/>
            </a:xfrm>
            <a:prstGeom prst="rect">
              <a:avLst/>
            </a:prstGeom>
          </p:spPr>
        </p:pic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15DF83CD-422D-0D4E-BB5C-235F58AF1666}"/>
              </a:ext>
            </a:extLst>
          </p:cNvPr>
          <p:cNvGrpSpPr/>
          <p:nvPr/>
        </p:nvGrpSpPr>
        <p:grpSpPr>
          <a:xfrm>
            <a:off x="6450681" y="1970758"/>
            <a:ext cx="5321881" cy="4783229"/>
            <a:chOff x="6185137" y="1206605"/>
            <a:chExt cx="5321881" cy="4783229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85571FBF-571D-6F44-9A11-8A78A03DB5B0}"/>
                </a:ext>
              </a:extLst>
            </p:cNvPr>
            <p:cNvSpPr/>
            <p:nvPr/>
          </p:nvSpPr>
          <p:spPr>
            <a:xfrm>
              <a:off x="7761569" y="1206605"/>
              <a:ext cx="3745449" cy="37702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23900" b="1" dirty="0">
                  <a:ln/>
                  <a:solidFill>
                    <a:srgbClr val="FF0000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Cooper Black" panose="0208090404030B020404" pitchFamily="18" charset="77"/>
                </a:rPr>
                <a:t>19</a:t>
              </a:r>
            </a:p>
          </p:txBody>
        </p:sp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95A18480-396E-9D40-B1D3-2D3D7C033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185137" y="2560834"/>
              <a:ext cx="3429000" cy="3429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064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909A83-BEAD-5F48-8688-05489247E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FIESTAS PATRIAS- ¿Qué celebra Chile el 18 de septiembre" descr="FIESTAS PATRIAS- ¿Qué celebra Chile el 18 de septiembre">
            <a:hlinkClick r:id="" action="ppaction://media"/>
            <a:extLst>
              <a:ext uri="{FF2B5EF4-FFF2-40B4-BE49-F238E27FC236}">
                <a16:creationId xmlns:a16="http://schemas.microsoft.com/office/drawing/2014/main" id="{E6B71EDC-E0DF-8A4E-A6C1-783AC67DA8E7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66888.825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</p:spTree>
    <p:extLst>
      <p:ext uri="{BB962C8B-B14F-4D97-AF65-F5344CB8AC3E}">
        <p14:creationId xmlns:p14="http://schemas.microsoft.com/office/powerpoint/2010/main" val="151822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2A1F913-F622-D04F-A9F0-97BA7D2F70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0000" l="600" r="97600">
                        <a14:foregroundMark x1="2800" y1="32941" x2="11600" y2="14118"/>
                        <a14:foregroundMark x1="11600" y1="14118" x2="30000" y2="2647"/>
                        <a14:foregroundMark x1="12600" y1="24412" x2="39600" y2="12941"/>
                        <a14:foregroundMark x1="3800" y1="6176" x2="3800" y2="35588"/>
                        <a14:foregroundMark x1="2600" y1="23235" x2="600" y2="7941"/>
                        <a14:foregroundMark x1="600" y1="7941" x2="600" y2="7941"/>
                        <a14:foregroundMark x1="42000" y1="9706" x2="48200" y2="0"/>
                        <a14:foregroundMark x1="48200" y1="0" x2="48200" y2="0"/>
                        <a14:foregroundMark x1="52000" y1="5294" x2="96800" y2="11176"/>
                        <a14:foregroundMark x1="60000" y1="12353" x2="96200" y2="12941"/>
                        <a14:foregroundMark x1="76800" y1="22647" x2="88400" y2="22353"/>
                        <a14:foregroundMark x1="88400" y1="22353" x2="97600" y2="223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36" y="-119579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81802FB-B015-7F45-B456-A98A6C1EF6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4858" y="-9967"/>
            <a:ext cx="3082284" cy="303977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1C53152-7835-9443-8EA7-4E8A540FEE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22669" y="0"/>
            <a:ext cx="3122994" cy="1879800"/>
          </a:xfrm>
          <a:prstGeom prst="rect">
            <a:avLst/>
          </a:prstGeom>
          <a:effectLst>
            <a:softEdge rad="0"/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6B2874E-5E20-A449-9C95-2BB1DB6194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34802" flipH="1">
            <a:off x="9476920" y="91206"/>
            <a:ext cx="2867356" cy="1879800"/>
          </a:xfrm>
          <a:prstGeom prst="rect">
            <a:avLst/>
          </a:prstGeom>
          <a:effectLst>
            <a:softEdge rad="0"/>
          </a:effectLst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4B04B830-3A47-4748-BE6E-181855C861EB}"/>
              </a:ext>
            </a:extLst>
          </p:cNvPr>
          <p:cNvSpPr/>
          <p:nvPr/>
        </p:nvSpPr>
        <p:spPr>
          <a:xfrm>
            <a:off x="229818" y="774441"/>
            <a:ext cx="3796297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3900" b="1" dirty="0">
                <a:ln/>
                <a:solidFill>
                  <a:srgbClr val="1011D5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18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534C839-FCE3-AE41-8C10-56DE206FF74B}"/>
              </a:ext>
            </a:extLst>
          </p:cNvPr>
          <p:cNvSpPr txBox="1"/>
          <p:nvPr/>
        </p:nvSpPr>
        <p:spPr>
          <a:xfrm>
            <a:off x="2900325" y="6384021"/>
            <a:ext cx="7008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b="1" dirty="0">
                <a:highlight>
                  <a:srgbClr val="FFFF00"/>
                </a:highlight>
              </a:rPr>
              <a:t>Se celebra el comienzo de la independencia (la libertad de nuestro país)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42CB0C0-9953-B144-995D-12C16BFCB6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1743" y="2945460"/>
            <a:ext cx="3628186" cy="3423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584E34F-7C8C-854A-8C48-8F7B9322136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04" b="99461" l="726" r="97096">
                        <a14:foregroundMark x1="9074" y1="26415" x2="13975" y2="90296"/>
                        <a14:foregroundMark x1="4537" y1="29919" x2="3993" y2="93531"/>
                        <a14:foregroundMark x1="5808" y1="46631" x2="9982" y2="50943"/>
                        <a14:foregroundMark x1="20508" y1="95957" x2="28494" y2="96226"/>
                        <a14:foregroundMark x1="28494" y1="96226" x2="35572" y2="94879"/>
                        <a14:foregroundMark x1="35572" y1="94879" x2="42650" y2="95418"/>
                        <a14:foregroundMark x1="726" y1="93531" x2="1452" y2="99461"/>
                        <a14:foregroundMark x1="36842" y1="39623" x2="33938" y2="40162"/>
                        <a14:foregroundMark x1="61706" y1="40431" x2="72051" y2="39623"/>
                        <a14:foregroundMark x1="79129" y1="38814" x2="86388" y2="39353"/>
                        <a14:foregroundMark x1="86388" y1="39353" x2="97096" y2="36119"/>
                        <a14:foregroundMark x1="63884" y1="38005" x2="40653" y2="38544"/>
                      </a14:backgroundRemoval>
                    </a14:imgEffect>
                  </a14:imgLayer>
                </a14:imgProps>
              </a:ext>
            </a:extLst>
          </a:blip>
          <a:srcRect l="-2159" t="7418" r="2159" b="6272"/>
          <a:stretch/>
        </p:blipFill>
        <p:spPr>
          <a:xfrm>
            <a:off x="-151398" y="3429000"/>
            <a:ext cx="5438070" cy="34290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A661CDF-3DBB-B04B-9F70-FA1CDF71E8A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9730" l="3455" r="97818">
                        <a14:foregroundMark x1="3455" y1="30270" x2="4475" y2="55417"/>
                        <a14:foregroundMark x1="9091" y1="39189" x2="20727" y2="39459"/>
                        <a14:foregroundMark x1="20727" y1="39459" x2="41636" y2="36757"/>
                        <a14:foregroundMark x1="41636" y1="36757" x2="52182" y2="36757"/>
                        <a14:foregroundMark x1="39455" y1="40541" x2="55455" y2="40811"/>
                        <a14:foregroundMark x1="64545" y1="38919" x2="52727" y2="39189"/>
                        <a14:foregroundMark x1="86545" y1="24324" x2="86545" y2="99730"/>
                        <a14:foregroundMark x1="79273" y1="20270" x2="88000" y2="20000"/>
                        <a14:foregroundMark x1="88000" y1="20000" x2="92000" y2="22162"/>
                        <a14:foregroundMark x1="97818" y1="32432" x2="97818" y2="78919"/>
                        <a14:foregroundMark x1="92000" y1="42432" x2="87636" y2="63514"/>
                        <a14:foregroundMark x1="81091" y1="65946" x2="94000" y2="80000"/>
                        <a14:foregroundMark x1="94000" y1="80000" x2="94545" y2="81081"/>
                        <a14:foregroundMark x1="94727" y1="80541" x2="96727" y2="94865"/>
                        <a14:foregroundMark x1="97273" y1="66486" x2="87818" y2="87027"/>
                        <a14:foregroundMark x1="87818" y1="87027" x2="87455" y2="87027"/>
                        <a14:foregroundMark x1="89273" y1="51351" x2="94000" y2="68919"/>
                        <a14:backgroundMark x1="8000" y1="59189" x2="2000" y2="59459"/>
                      </a14:backgroundRemoval>
                    </a14:imgEffect>
                  </a14:imgLayer>
                </a14:imgProps>
              </a:ext>
            </a:extLst>
          </a:blip>
          <a:srcRect t="7119"/>
          <a:stretch/>
        </p:blipFill>
        <p:spPr>
          <a:xfrm>
            <a:off x="6096000" y="2503495"/>
            <a:ext cx="6135836" cy="436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7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92D8845-53AD-794E-B715-B01F16568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C761D7-D914-0248-9E63-EA962A9F106C}"/>
              </a:ext>
            </a:extLst>
          </p:cNvPr>
          <p:cNvSpPr txBox="1"/>
          <p:nvPr/>
        </p:nvSpPr>
        <p:spPr>
          <a:xfrm>
            <a:off x="2286000" y="6488668"/>
            <a:ext cx="7623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b="1" dirty="0">
                <a:highlight>
                  <a:srgbClr val="FFFF00"/>
                </a:highlight>
              </a:rPr>
              <a:t>El 19 es el día de las glorias del ejercito, los que cuidan y protejen nuestro país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395F414-4C80-684D-8E81-4C09045D43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76077">
            <a:off x="2657474" y="1417698"/>
            <a:ext cx="6877050" cy="4584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8C766672-B521-7B43-8813-AD49D9256E45}"/>
              </a:ext>
            </a:extLst>
          </p:cNvPr>
          <p:cNvSpPr/>
          <p:nvPr/>
        </p:nvSpPr>
        <p:spPr>
          <a:xfrm>
            <a:off x="-1" y="-887343"/>
            <a:ext cx="3745449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3900" b="1" dirty="0">
                <a:ln/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19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BB57AA6-3EA9-A640-AB5E-8825C68B17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50" b="98417" l="4636" r="92053">
                        <a14:foregroundMark x1="15453" y1="14250" x2="37969" y2="7583"/>
                        <a14:foregroundMark x1="37969" y1="7583" x2="62031" y2="5750"/>
                        <a14:foregroundMark x1="62031" y1="5750" x2="81898" y2="6000"/>
                        <a14:foregroundMark x1="32450" y1="25750" x2="76159" y2="23833"/>
                        <a14:foregroundMark x1="76159" y1="23833" x2="76159" y2="23833"/>
                        <a14:foregroundMark x1="33113" y1="7333" x2="15011" y2="11083"/>
                        <a14:foregroundMark x1="15011" y1="11083" x2="8830" y2="16500"/>
                        <a14:foregroundMark x1="54967" y1="11083" x2="32450" y2="11750"/>
                        <a14:foregroundMark x1="32450" y1="11750" x2="26490" y2="15250"/>
                        <a14:foregroundMark x1="71965" y1="9500" x2="52539" y2="13333"/>
                        <a14:foregroundMark x1="81015" y1="6000" x2="90508" y2="12333"/>
                        <a14:foregroundMark x1="90508" y1="12333" x2="92053" y2="18417"/>
                        <a14:foregroundMark x1="44150" y1="2250" x2="16115" y2="3250"/>
                        <a14:foregroundMark x1="16115" y1="3250" x2="4636" y2="12667"/>
                        <a14:foregroundMark x1="39956" y1="20000" x2="23400" y2="24000"/>
                        <a14:foregroundMark x1="23400" y1="24000" x2="22296" y2="25083"/>
                        <a14:foregroundMark x1="66004" y1="19333" x2="66004" y2="27583"/>
                        <a14:foregroundMark x1="60044" y1="34583" x2="60044" y2="53000"/>
                        <a14:foregroundMark x1="65121" y1="38417" x2="65121" y2="51083"/>
                        <a14:foregroundMark x1="60927" y1="9500" x2="58499" y2="17500"/>
                        <a14:foregroundMark x1="19647" y1="15583" x2="9713" y2="18083"/>
                        <a14:foregroundMark x1="34879" y1="40333" x2="42384" y2="44417"/>
                        <a14:foregroundMark x1="23841" y1="95833" x2="37748" y2="91167"/>
                        <a14:foregroundMark x1="37748" y1="91167" x2="39073" y2="87000"/>
                        <a14:foregroundMark x1="66887" y1="93000" x2="75276" y2="96833"/>
                        <a14:foregroundMark x1="17219" y1="97500" x2="33113" y2="95833"/>
                        <a14:foregroundMark x1="30684" y1="98417" x2="50773" y2="90500"/>
                        <a14:foregroundMark x1="17881" y1="95917" x2="17881" y2="98250"/>
                        <a14:foregroundMark x1="55408" y1="95000" x2="73289" y2="98250"/>
                        <a14:foregroundMark x1="73289" y1="98250" x2="78587" y2="95917"/>
                        <a14:foregroundMark x1="37307" y1="97083" x2="50993" y2="92833"/>
                        <a14:foregroundMark x1="81236" y1="98250" x2="81236" y2="96083"/>
                        <a14:foregroundMark x1="54525" y1="42250" x2="54525" y2="48417"/>
                        <a14:foregroundMark x1="67329" y1="36583" x2="69095" y2="47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49440" y="420780"/>
            <a:ext cx="3152375" cy="601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41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281FB77A-1995-B242-8B4C-3066CC5F7980}"/>
              </a:ext>
            </a:extLst>
          </p:cNvPr>
          <p:cNvGrpSpPr/>
          <p:nvPr/>
        </p:nvGrpSpPr>
        <p:grpSpPr>
          <a:xfrm>
            <a:off x="-222669" y="-181825"/>
            <a:ext cx="12520923" cy="7069995"/>
            <a:chOff x="-222669" y="-181825"/>
            <a:chExt cx="12520923" cy="7069995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EBEBDA3B-D868-9F44-9697-935C2CAD5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8EAF741B-D93C-F242-A727-BB8DA691F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22669" y="-24948"/>
              <a:ext cx="3122994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1DC1352D-A128-AB4F-BB20-4136674B0D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9291674" y="16090"/>
              <a:ext cx="3006580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ACF16E75-5C5D-7A4B-987C-AE97B4F2B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941534">
              <a:off x="2330865" y="-181825"/>
              <a:ext cx="2467978" cy="151694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308B527-2FBE-C74F-99EB-493647275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05498" y="-105753"/>
              <a:ext cx="2792120" cy="147896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DD7A4FA2-3E12-E947-AA54-A8D6202D9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340322">
              <a:off x="4573789" y="-127887"/>
              <a:ext cx="2815912" cy="1523230"/>
            </a:xfrm>
            <a:prstGeom prst="rect">
              <a:avLst/>
            </a:prstGeom>
            <a:effectLst>
              <a:softEdge rad="0"/>
            </a:effectLst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A0C9662B-FCC7-E44B-B6B0-CA78117D1AA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2639" b="93194" l="6875" r="53125">
                        <a14:foregroundMark x1="20417" y1="28889" x2="32396" y2="24583"/>
                        <a14:foregroundMark x1="17188" y1="29583" x2="15000" y2="30972"/>
                        <a14:foregroundMark x1="7083" y1="46250" x2="11979" y2="46528"/>
                        <a14:foregroundMark x1="11979" y1="46528" x2="15937" y2="43333"/>
                        <a14:foregroundMark x1="15937" y1="43333" x2="17292" y2="38472"/>
                        <a14:foregroundMark x1="42813" y1="40139" x2="45729" y2="44444"/>
                        <a14:foregroundMark x1="45729" y1="44444" x2="50417" y2="47083"/>
                        <a14:foregroundMark x1="45521" y1="31667" x2="44688" y2="31944"/>
                        <a14:foregroundMark x1="43542" y1="29028" x2="43542" y2="31667"/>
                        <a14:foregroundMark x1="44688" y1="28611" x2="43021" y2="33333"/>
                        <a14:foregroundMark x1="27083" y1="22639" x2="31667" y2="22778"/>
                        <a14:foregroundMark x1="26875" y1="91111" x2="32396" y2="91389"/>
                        <a14:foregroundMark x1="26354" y1="93056" x2="33021" y2="93194"/>
                      </a14:backgroundRemoval>
                    </a14:imgEffect>
                  </a14:imgLayer>
                </a14:imgProps>
              </a:ext>
            </a:extLst>
          </a:blip>
          <a:srcRect l="3333" t="16812" r="41216" b="4348"/>
          <a:stretch/>
        </p:blipFill>
        <p:spPr>
          <a:xfrm>
            <a:off x="3814379" y="1714206"/>
            <a:ext cx="4813974" cy="5133401"/>
          </a:xfrm>
          <a:prstGeom prst="rect">
            <a:avLst/>
          </a:prstGeom>
        </p:spPr>
      </p:pic>
      <p:grpSp>
        <p:nvGrpSpPr>
          <p:cNvPr id="24" name="Grupo 23">
            <a:extLst>
              <a:ext uri="{FF2B5EF4-FFF2-40B4-BE49-F238E27FC236}">
                <a16:creationId xmlns:a16="http://schemas.microsoft.com/office/drawing/2014/main" id="{762C30CB-19B5-3B4E-9E60-0CFAC90C0E61}"/>
              </a:ext>
            </a:extLst>
          </p:cNvPr>
          <p:cNvGrpSpPr/>
          <p:nvPr/>
        </p:nvGrpSpPr>
        <p:grpSpPr>
          <a:xfrm>
            <a:off x="285733" y="3600361"/>
            <a:ext cx="3460912" cy="3247246"/>
            <a:chOff x="323298" y="3451835"/>
            <a:chExt cx="3460912" cy="3247246"/>
          </a:xfrm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F7E9612E-53DE-A64F-BCB3-4EC8FD2A4972}"/>
                </a:ext>
              </a:extLst>
            </p:cNvPr>
            <p:cNvSpPr/>
            <p:nvPr/>
          </p:nvSpPr>
          <p:spPr>
            <a:xfrm>
              <a:off x="353467" y="3451835"/>
              <a:ext cx="3430743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6000" b="1" cap="none" spc="0" dirty="0">
                  <a:ln w="28575">
                    <a:solidFill>
                      <a:schemeClr val="bg1"/>
                    </a:solidFill>
                  </a:ln>
                  <a:solidFill>
                    <a:srgbClr val="FF000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Cooper Black" panose="0208090404030B020404" pitchFamily="18" charset="77"/>
                </a:rPr>
                <a:t>Himno </a:t>
              </a:r>
            </a:p>
            <a:p>
              <a:pPr algn="ctr"/>
              <a:r>
                <a:rPr lang="es-ES" sz="6000" b="1" cap="none" spc="0" dirty="0">
                  <a:ln w="28575">
                    <a:solidFill>
                      <a:schemeClr val="bg1"/>
                    </a:solidFill>
                  </a:ln>
                  <a:solidFill>
                    <a:srgbClr val="FF000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Cooper Black" panose="0208090404030B020404" pitchFamily="18" charset="77"/>
                </a:rPr>
                <a:t>Nacional</a:t>
              </a:r>
            </a:p>
          </p:txBody>
        </p:sp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96C373F6-BE3B-3C4D-A75B-E0866925D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>
                          <a14:foregroundMark x1="23833" y1="24333" x2="42167" y2="48667"/>
                          <a14:foregroundMark x1="66833" y1="30333" x2="61167" y2="60667"/>
                          <a14:foregroundMark x1="62167" y1="23333" x2="54333" y2="39333"/>
                          <a14:foregroundMark x1="54333" y1="39333" x2="54167" y2="41667"/>
                          <a14:foregroundMark x1="68833" y1="23333" x2="77167" y2="36667"/>
                          <a14:foregroundMark x1="77167" y1="36667" x2="78500" y2="44667"/>
                          <a14:foregroundMark x1="25500" y1="15667" x2="18500" y2="17833"/>
                          <a14:foregroundMark x1="18500" y1="17833" x2="16833" y2="20667"/>
                          <a14:foregroundMark x1="29833" y1="14333" x2="37167" y2="16167"/>
                          <a14:foregroundMark x1="37167" y1="16167" x2="47833" y2="25333"/>
                          <a14:foregroundMark x1="40500" y1="16333" x2="48167" y2="22333"/>
                          <a14:foregroundMark x1="49500" y1="24000" x2="54333" y2="18667"/>
                          <a14:foregroundMark x1="54333" y1="18667" x2="60167" y2="15333"/>
                          <a14:foregroundMark x1="63167" y1="15667" x2="77667" y2="17000"/>
                          <a14:foregroundMark x1="77667" y1="17000" x2="79167" y2="17667"/>
                          <a14:foregroundMark x1="80833" y1="17333" x2="89500" y2="29000"/>
                          <a14:foregroundMark x1="89500" y1="29000" x2="89833" y2="29667"/>
                          <a14:foregroundMark x1="89833" y1="33667" x2="89500" y2="45000"/>
                          <a14:foregroundMark x1="87167" y1="47000" x2="83500" y2="53833"/>
                          <a14:foregroundMark x1="83500" y1="53833" x2="77667" y2="57833"/>
                          <a14:foregroundMark x1="77667" y1="57833" x2="77167" y2="58667"/>
                          <a14:foregroundMark x1="73833" y1="61667" x2="57167" y2="76667"/>
                          <a14:foregroundMark x1="57167" y1="76667" x2="55500" y2="80667"/>
                          <a14:foregroundMark x1="52833" y1="82333" x2="46167" y2="81000"/>
                          <a14:foregroundMark x1="46833" y1="84000" x2="49833" y2="86000"/>
                          <a14:foregroundMark x1="44500" y1="81000" x2="38667" y2="75000"/>
                          <a14:foregroundMark x1="38667" y1="75000" x2="36167" y2="70000"/>
                          <a14:foregroundMark x1="33500" y1="69000" x2="28167" y2="63333"/>
                          <a14:foregroundMark x1="24500" y1="62667" x2="18500" y2="56333"/>
                          <a14:foregroundMark x1="15833" y1="54000" x2="13833" y2="44333"/>
                          <a14:foregroundMark x1="11500" y1="47000" x2="11167" y2="40667"/>
                          <a14:foregroundMark x1="10500" y1="38000" x2="10500" y2="30667"/>
                          <a14:foregroundMark x1="10500" y1="30667" x2="10500" y2="30667"/>
                        </a14:backgroundRemoval>
                      </a14:imgEffect>
                    </a14:imgLayer>
                  </a14:imgProps>
                </a:ext>
              </a:extLst>
            </a:blip>
            <a:srcRect l="6649" t="10666" r="5577" b="10666"/>
            <a:stretch/>
          </p:blipFill>
          <p:spPr>
            <a:xfrm>
              <a:off x="323298" y="3624315"/>
              <a:ext cx="3430743" cy="3074766"/>
            </a:xfrm>
            <a:prstGeom prst="rect">
              <a:avLst/>
            </a:prstGeom>
          </p:spPr>
        </p:pic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992A39B9-B560-F645-8B8E-7DAE0D1C9592}"/>
              </a:ext>
            </a:extLst>
          </p:cNvPr>
          <p:cNvGrpSpPr/>
          <p:nvPr/>
        </p:nvGrpSpPr>
        <p:grpSpPr>
          <a:xfrm>
            <a:off x="8409401" y="3188932"/>
            <a:ext cx="3418379" cy="3772838"/>
            <a:chOff x="8417720" y="3188932"/>
            <a:chExt cx="3418379" cy="3772838"/>
          </a:xfrm>
        </p:grpSpPr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14D6433F-55A1-FA45-B1A7-2062BA3A8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967" b="96569" l="9967" r="89869">
                          <a14:foregroundMark x1="32353" y1="29412" x2="43301" y2="33170"/>
                          <a14:foregroundMark x1="29575" y1="27614" x2="42810" y2="28595"/>
                          <a14:foregroundMark x1="42810" y1="28595" x2="43627" y2="29085"/>
                          <a14:foregroundMark x1="30229" y1="46732" x2="32843" y2="60458"/>
                          <a14:foregroundMark x1="26307" y1="91993" x2="28922" y2="96569"/>
                          <a14:foregroundMark x1="29575" y1="44608" x2="36111" y2="43137"/>
                          <a14:foregroundMark x1="36111" y1="43137" x2="38235" y2="43464"/>
                          <a14:foregroundMark x1="32026" y1="57680" x2="39706" y2="55392"/>
                          <a14:foregroundMark x1="39706" y1="48693" x2="39706" y2="56209"/>
                          <a14:foregroundMark x1="40359" y1="51797" x2="41176" y2="64216"/>
                          <a14:foregroundMark x1="58497" y1="32680" x2="66013" y2="33660"/>
                          <a14:foregroundMark x1="66013" y1="33660" x2="68464" y2="40359"/>
                          <a14:foregroundMark x1="68464" y1="40359" x2="68954" y2="56209"/>
                          <a14:foregroundMark x1="64216" y1="61601" x2="64216" y2="72059"/>
                          <a14:foregroundMark x1="58170" y1="68137" x2="72876" y2="69118"/>
                          <a14:foregroundMark x1="73693" y1="71405" x2="77288" y2="69281"/>
                          <a14:foregroundMark x1="52941" y1="70915" x2="59641" y2="75327"/>
                          <a14:foregroundMark x1="59641" y1="75327" x2="72876" y2="77451"/>
                          <a14:foregroundMark x1="72876" y1="77451" x2="77941" y2="77124"/>
                          <a14:foregroundMark x1="78595" y1="76144" x2="78758" y2="74183"/>
                          <a14:foregroundMark x1="78595" y1="35948" x2="77941" y2="42810"/>
                          <a14:foregroundMark x1="77941" y1="42810" x2="75000" y2="46732"/>
                          <a14:foregroundMark x1="76961" y1="31209" x2="81863" y2="26961"/>
                          <a14:foregroundMark x1="80392" y1="30556" x2="83007" y2="25163"/>
                          <a14:foregroundMark x1="54085" y1="55065" x2="56373" y2="55392"/>
                          <a14:foregroundMark x1="61765" y1="58333" x2="68137" y2="58007"/>
                          <a14:foregroundMark x1="68137" y1="58007" x2="68137" y2="58007"/>
                        </a14:backgroundRemoval>
                      </a14:imgEffect>
                    </a14:imgLayer>
                  </a14:imgProps>
                </a:ext>
              </a:extLst>
            </a:blip>
            <a:srcRect l="16665" t="20228" r="10392"/>
            <a:stretch/>
          </p:blipFill>
          <p:spPr>
            <a:xfrm>
              <a:off x="8570707" y="3390642"/>
              <a:ext cx="3265392" cy="3571128"/>
            </a:xfrm>
            <a:prstGeom prst="rect">
              <a:avLst/>
            </a:prstGeom>
          </p:spPr>
        </p:pic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FAC1C00B-2E72-CC40-BD27-05C9757C502D}"/>
                </a:ext>
              </a:extLst>
            </p:cNvPr>
            <p:cNvSpPr/>
            <p:nvPr/>
          </p:nvSpPr>
          <p:spPr>
            <a:xfrm>
              <a:off x="8417720" y="3188932"/>
              <a:ext cx="3350645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60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Cooper Black" panose="0208090404030B020404" pitchFamily="18" charset="77"/>
                </a:rPr>
                <a:t>Baile </a:t>
              </a:r>
            </a:p>
            <a:p>
              <a:pPr algn="ctr"/>
              <a:r>
                <a:rPr lang="es-ES" sz="60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Cooper Black" panose="0208090404030B020404" pitchFamily="18" charset="77"/>
                </a:rPr>
                <a:t>Nacional</a:t>
              </a:r>
              <a:endParaRPr lang="es-ES" sz="6000" b="1" cap="none" spc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endParaRPr>
            </a:p>
          </p:txBody>
        </p:sp>
      </p:grpSp>
      <p:sp>
        <p:nvSpPr>
          <p:cNvPr id="30" name="Rectángulo 29">
            <a:extLst>
              <a:ext uri="{FF2B5EF4-FFF2-40B4-BE49-F238E27FC236}">
                <a16:creationId xmlns:a16="http://schemas.microsoft.com/office/drawing/2014/main" id="{378E9146-223F-3543-A532-96773E85AAA3}"/>
              </a:ext>
            </a:extLst>
          </p:cNvPr>
          <p:cNvSpPr/>
          <p:nvPr/>
        </p:nvSpPr>
        <p:spPr>
          <a:xfrm>
            <a:off x="3920431" y="1478963"/>
            <a:ext cx="4254474" cy="151773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011D5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Hoy aprenderemos</a:t>
            </a:r>
          </a:p>
        </p:txBody>
      </p:sp>
    </p:spTree>
    <p:extLst>
      <p:ext uri="{BB962C8B-B14F-4D97-AF65-F5344CB8AC3E}">
        <p14:creationId xmlns:p14="http://schemas.microsoft.com/office/powerpoint/2010/main" val="159567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AA87A690-0D4F-0249-9AF3-32ED0A122A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435" y="-45046"/>
            <a:ext cx="12259143" cy="690304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6D8D324-0888-5C49-90CE-6219E84319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6888" y="1225287"/>
            <a:ext cx="3621585" cy="4766713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383C4769-B989-F142-9881-5425A58AD872}"/>
              </a:ext>
            </a:extLst>
          </p:cNvPr>
          <p:cNvGrpSpPr/>
          <p:nvPr/>
        </p:nvGrpSpPr>
        <p:grpSpPr>
          <a:xfrm>
            <a:off x="75598" y="1069840"/>
            <a:ext cx="4113426" cy="5645435"/>
            <a:chOff x="75598" y="1069840"/>
            <a:chExt cx="4113426" cy="5645435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E1D66D04-8940-D845-AA02-188AB960EA6A}"/>
                </a:ext>
              </a:extLst>
            </p:cNvPr>
            <p:cNvSpPr/>
            <p:nvPr/>
          </p:nvSpPr>
          <p:spPr>
            <a:xfrm>
              <a:off x="75598" y="5268725"/>
              <a:ext cx="3879588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/>
                  <a:solidFill>
                    <a:srgbClr val="1011D5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Cooper Black" panose="0208090404030B020404" pitchFamily="18" charset="77"/>
                </a:rPr>
                <a:t>Escrita por : </a:t>
              </a:r>
            </a:p>
            <a:p>
              <a:pPr algn="ctr"/>
              <a:r>
                <a:rPr lang="es-ES" sz="4400" b="1" cap="none" spc="0" dirty="0">
                  <a:ln/>
                  <a:solidFill>
                    <a:srgbClr val="1011D5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Cooper Black" panose="0208090404030B020404" pitchFamily="18" charset="77"/>
                </a:rPr>
                <a:t>Eusebio Lillo</a:t>
              </a: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64F3E2A-5FAB-434D-81E9-EAAF54426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028397">
              <a:off x="567438" y="1069840"/>
              <a:ext cx="3621586" cy="378254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C8CE9068-9218-7B49-9A20-30B24ED00B15}"/>
              </a:ext>
            </a:extLst>
          </p:cNvPr>
          <p:cNvGrpSpPr/>
          <p:nvPr/>
        </p:nvGrpSpPr>
        <p:grpSpPr>
          <a:xfrm>
            <a:off x="7321249" y="1238717"/>
            <a:ext cx="4860241" cy="5572453"/>
            <a:chOff x="7321249" y="1238717"/>
            <a:chExt cx="4860241" cy="5572453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346E794B-3CF3-D144-9F47-BF167EE3311F}"/>
                </a:ext>
              </a:extLst>
            </p:cNvPr>
            <p:cNvSpPr/>
            <p:nvPr/>
          </p:nvSpPr>
          <p:spPr>
            <a:xfrm>
              <a:off x="7321249" y="5364620"/>
              <a:ext cx="4860241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dirty="0" err="1">
                  <a:ln/>
                  <a:solidFill>
                    <a:srgbClr val="1011D5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Cooper Black" panose="0208090404030B020404" pitchFamily="18" charset="77"/>
                </a:rPr>
                <a:t>M</a:t>
              </a:r>
              <a:r>
                <a:rPr lang="es-ES" sz="4400" b="1" cap="none" spc="0" dirty="0" err="1">
                  <a:ln/>
                  <a:solidFill>
                    <a:srgbClr val="1011D5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Cooper Black" panose="0208090404030B020404" pitchFamily="18" charset="77"/>
                </a:rPr>
                <a:t>usica</a:t>
              </a:r>
              <a:r>
                <a:rPr lang="es-ES" sz="4400" b="1" cap="none" spc="0" dirty="0">
                  <a:ln/>
                  <a:solidFill>
                    <a:srgbClr val="1011D5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Cooper Black" panose="0208090404030B020404" pitchFamily="18" charset="77"/>
                </a:rPr>
                <a:t> por : </a:t>
              </a:r>
            </a:p>
            <a:p>
              <a:pPr algn="ctr"/>
              <a:r>
                <a:rPr lang="es-ES" sz="4400" b="1" cap="none" spc="0" dirty="0" err="1">
                  <a:ln/>
                  <a:solidFill>
                    <a:srgbClr val="1011D5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Cooper Black" panose="0208090404030B020404" pitchFamily="18" charset="77"/>
                </a:rPr>
                <a:t>Ramon</a:t>
              </a:r>
              <a:r>
                <a:rPr lang="es-ES" sz="4400" b="1" cap="none" spc="0" dirty="0">
                  <a:ln/>
                  <a:solidFill>
                    <a:srgbClr val="1011D5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Cooper Black" panose="0208090404030B020404" pitchFamily="18" charset="77"/>
                </a:rPr>
                <a:t> </a:t>
              </a:r>
              <a:r>
                <a:rPr lang="es-ES" sz="4400" b="1" cap="none" spc="0" dirty="0" err="1">
                  <a:ln/>
                  <a:solidFill>
                    <a:srgbClr val="1011D5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Cooper Black" panose="0208090404030B020404" pitchFamily="18" charset="77"/>
                </a:rPr>
                <a:t>Carnicer</a:t>
              </a:r>
              <a:endParaRPr lang="es-ES" sz="4400" b="1" cap="none" spc="0" dirty="0">
                <a:ln/>
                <a:solidFill>
                  <a:srgbClr val="1011D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oper Black" panose="0208090404030B020404" pitchFamily="18" charset="77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287E849B-806A-FF47-96C0-D3AA8E124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818125">
              <a:off x="8073894" y="1238717"/>
              <a:ext cx="3621585" cy="384354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sp>
        <p:nvSpPr>
          <p:cNvPr id="31" name="Rectángulo 30">
            <a:extLst>
              <a:ext uri="{FF2B5EF4-FFF2-40B4-BE49-F238E27FC236}">
                <a16:creationId xmlns:a16="http://schemas.microsoft.com/office/drawing/2014/main" id="{BDB85DF7-ECA0-5C42-B03D-FFBAB7D744B2}"/>
              </a:ext>
            </a:extLst>
          </p:cNvPr>
          <p:cNvSpPr/>
          <p:nvPr/>
        </p:nvSpPr>
        <p:spPr>
          <a:xfrm>
            <a:off x="4108915" y="328983"/>
            <a:ext cx="4254474" cy="151773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HIMNO NACIONAL</a:t>
            </a:r>
          </a:p>
        </p:txBody>
      </p:sp>
    </p:spTree>
    <p:extLst>
      <p:ext uri="{BB962C8B-B14F-4D97-AF65-F5344CB8AC3E}">
        <p14:creationId xmlns:p14="http://schemas.microsoft.com/office/powerpoint/2010/main" val="99585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281FB77A-1995-B242-8B4C-3066CC5F7980}"/>
              </a:ext>
            </a:extLst>
          </p:cNvPr>
          <p:cNvGrpSpPr/>
          <p:nvPr/>
        </p:nvGrpSpPr>
        <p:grpSpPr>
          <a:xfrm>
            <a:off x="-164462" y="-181825"/>
            <a:ext cx="12520923" cy="7069995"/>
            <a:chOff x="-222669" y="-181825"/>
            <a:chExt cx="12520923" cy="7069995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EBEBDA3B-D868-9F44-9697-935C2CAD5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8EAF741B-D93C-F242-A727-BB8DA691F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22669" y="-24948"/>
              <a:ext cx="3122994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1DC1352D-A128-AB4F-BB20-4136674B0D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9291674" y="16090"/>
              <a:ext cx="3006580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ACF16E75-5C5D-7A4B-987C-AE97B4F2B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941534">
              <a:off x="2330865" y="-181825"/>
              <a:ext cx="2467978" cy="151694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308B527-2FBE-C74F-99EB-493647275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05498" y="-105753"/>
              <a:ext cx="2792120" cy="147896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DD7A4FA2-3E12-E947-AA54-A8D6202D9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340322">
              <a:off x="4573789" y="-127887"/>
              <a:ext cx="2815912" cy="1523230"/>
            </a:xfrm>
            <a:prstGeom prst="rect">
              <a:avLst/>
            </a:prstGeom>
            <a:effectLst>
              <a:softEdge rad="0"/>
            </a:effectLst>
          </p:spPr>
        </p:pic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5F8DE7A7-0DDC-824E-99C3-BFAA9D587C5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45" b="94318" l="9946" r="89693">
                        <a14:foregroundMark x1="35805" y1="94091" x2="54611" y2="94545"/>
                        <a14:foregroundMark x1="85172" y1="36136" x2="84087" y2="36364"/>
                        <a14:foregroundMark x1="44846" y1="9091" x2="50090" y2="9545"/>
                        <a14:foregroundMark x1="50090" y1="9545" x2="50271" y2="9545"/>
                      </a14:backgroundRemoval>
                    </a14:imgEffect>
                  </a14:imgLayer>
                </a14:imgProps>
              </a:ext>
            </a:extLst>
          </a:blip>
          <a:srcRect l="14152" t="6228" r="6773" b="1062"/>
          <a:stretch/>
        </p:blipFill>
        <p:spPr>
          <a:xfrm>
            <a:off x="-37013" y="2102970"/>
            <a:ext cx="5129553" cy="47851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6D8D324-0888-5C49-90CE-6219E84319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802316">
            <a:off x="2590894" y="4602145"/>
            <a:ext cx="1616720" cy="212791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6FA530C-81C6-E449-A6D4-7FF271628078}"/>
              </a:ext>
            </a:extLst>
          </p:cNvPr>
          <p:cNvSpPr/>
          <p:nvPr/>
        </p:nvSpPr>
        <p:spPr>
          <a:xfrm>
            <a:off x="213390" y="520836"/>
            <a:ext cx="732010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200" b="1" cap="none" spc="0" dirty="0">
                <a:ln/>
                <a:solidFill>
                  <a:srgbClr val="1011D5"/>
                </a:solidFill>
                <a:effectLst>
                  <a:glow rad="482600">
                    <a:schemeClr val="bg1">
                      <a:alpha val="60000"/>
                    </a:schemeClr>
                  </a:glow>
                  <a:outerShdw blurRad="50800" dist="50800" dir="13380000" sx="1000" sy="1000" algn="ctr" rotWithShape="0">
                    <a:srgbClr val="000000">
                      <a:alpha val="43137"/>
                    </a:srgbClr>
                  </a:outerShdw>
                  <a:reflection blurRad="139700" stA="45000" endPos="19000" dist="50800" dir="5400000" sy="-100000" algn="bl" rotWithShape="0"/>
                </a:effectLst>
                <a:latin typeface="Cooper Black" panose="0208090404030B020404" pitchFamily="18" charset="77"/>
              </a:rPr>
              <a:t>En nuestro himno nacional</a:t>
            </a:r>
          </a:p>
          <a:p>
            <a:pPr algn="ctr"/>
            <a:r>
              <a:rPr lang="es-ES" sz="3200" b="1" dirty="0">
                <a:ln/>
                <a:solidFill>
                  <a:srgbClr val="1011D5"/>
                </a:solidFill>
                <a:effectLst>
                  <a:glow rad="482600">
                    <a:schemeClr val="bg1">
                      <a:alpha val="60000"/>
                    </a:schemeClr>
                  </a:glow>
                  <a:outerShdw blurRad="50800" dist="50800" dir="13380000" sx="1000" sy="1000" algn="ctr" rotWithShape="0">
                    <a:srgbClr val="000000">
                      <a:alpha val="43137"/>
                    </a:srgbClr>
                  </a:outerShdw>
                  <a:reflection blurRad="139700" stA="45000" endPos="19000" dist="50800" dir="5400000" sy="-100000" algn="bl" rotWithShape="0"/>
                </a:effectLst>
                <a:latin typeface="Cooper Black" panose="0208090404030B020404" pitchFamily="18" charset="77"/>
              </a:rPr>
              <a:t>Se habla de las bellezas y bondades </a:t>
            </a:r>
          </a:p>
          <a:p>
            <a:pPr algn="ctr"/>
            <a:r>
              <a:rPr lang="es-ES" sz="3200" b="1" dirty="0">
                <a:ln/>
                <a:solidFill>
                  <a:srgbClr val="1011D5"/>
                </a:solidFill>
                <a:effectLst>
                  <a:glow rad="482600">
                    <a:schemeClr val="bg1">
                      <a:alpha val="60000"/>
                    </a:schemeClr>
                  </a:glow>
                  <a:outerShdw blurRad="50800" dist="50800" dir="13380000" sx="1000" sy="1000" algn="ctr" rotWithShape="0">
                    <a:srgbClr val="000000">
                      <a:alpha val="43137"/>
                    </a:srgbClr>
                  </a:outerShdw>
                  <a:reflection blurRad="139700" stA="45000" endPos="19000" dist="50800" dir="5400000" sy="-100000" algn="bl" rotWithShape="0"/>
                </a:effectLst>
                <a:latin typeface="Cooper Black" panose="0208090404030B020404" pitchFamily="18" charset="77"/>
              </a:rPr>
              <a:t>que hay en nuestro país</a:t>
            </a:r>
            <a:endParaRPr lang="es-ES" sz="3200" b="1" cap="none" spc="0" dirty="0">
              <a:ln/>
              <a:solidFill>
                <a:srgbClr val="1011D5"/>
              </a:solidFill>
              <a:effectLst>
                <a:glow rad="482600">
                  <a:schemeClr val="bg1">
                    <a:alpha val="60000"/>
                  </a:schemeClr>
                </a:glow>
                <a:outerShdw blurRad="50800" dist="50800" dir="13380000" sx="1000" sy="1000" algn="ctr" rotWithShape="0">
                  <a:srgbClr val="000000">
                    <a:alpha val="43137"/>
                  </a:srgbClr>
                </a:outerShdw>
                <a:reflection blurRad="139700" stA="45000" endPos="19000" dist="50800" dir="5400000" sy="-100000" algn="bl" rotWithShape="0"/>
              </a:effectLst>
              <a:latin typeface="Cooper Black" panose="0208090404030B020404" pitchFamily="18" charset="77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2636BA6-9E08-0D49-8B64-46120EE1FF1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32730"/>
          <a:stretch/>
        </p:blipFill>
        <p:spPr>
          <a:xfrm rot="20827056">
            <a:off x="4362931" y="3175921"/>
            <a:ext cx="4716554" cy="29580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364E97C8-9957-6848-A5DA-12DAE78EB7C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8095" t="8443"/>
          <a:stretch/>
        </p:blipFill>
        <p:spPr>
          <a:xfrm rot="478355">
            <a:off x="7092019" y="1738082"/>
            <a:ext cx="4035904" cy="42277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9631A11-4ED2-DD4F-95FE-1C37FCAA6F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280841">
            <a:off x="7528786" y="3566899"/>
            <a:ext cx="4446952" cy="29616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0992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lustraciones, imágenes y vectores de stock sobre Fiesta Empresarial |  Shutterstock">
            <a:extLst>
              <a:ext uri="{FF2B5EF4-FFF2-40B4-BE49-F238E27FC236}">
                <a16:creationId xmlns:a16="http://schemas.microsoft.com/office/drawing/2014/main" id="{2A8C1B67-4826-9848-A916-F77B6A5121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37"/>
          <a:stretch/>
        </p:blipFill>
        <p:spPr bwMode="auto">
          <a:xfrm>
            <a:off x="1400" y="0"/>
            <a:ext cx="12132394" cy="688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6FA530C-81C6-E449-A6D4-7FF271628078}"/>
              </a:ext>
            </a:extLst>
          </p:cNvPr>
          <p:cNvSpPr/>
          <p:nvPr/>
        </p:nvSpPr>
        <p:spPr>
          <a:xfrm rot="21159993">
            <a:off x="53334" y="588381"/>
            <a:ext cx="732010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200" b="1" dirty="0">
                <a:ln/>
                <a:solidFill>
                  <a:srgbClr val="1011D5"/>
                </a:solidFill>
                <a:effectLst>
                  <a:glow rad="482600">
                    <a:schemeClr val="bg1">
                      <a:alpha val="60000"/>
                    </a:schemeClr>
                  </a:glow>
                  <a:outerShdw blurRad="50800" dist="50800" dir="13380000" sx="1000" sy="1000" algn="ctr" rotWithShape="0">
                    <a:srgbClr val="000000">
                      <a:alpha val="43137"/>
                    </a:srgbClr>
                  </a:outerShdw>
                  <a:reflection blurRad="139700" stA="45000" endPos="19000" dist="50800" dir="5400000" sy="-100000" algn="bl" rotWithShape="0"/>
                </a:effectLst>
                <a:latin typeface="Cooper Black" panose="0208090404030B020404" pitchFamily="18" charset="77"/>
              </a:rPr>
              <a:t>Cada vez que entonamos nuestro himno nacional debemos hacerlo con respeto por nuestra patria</a:t>
            </a:r>
            <a:endParaRPr lang="es-ES" sz="3200" b="1" cap="none" spc="0" dirty="0">
              <a:ln/>
              <a:solidFill>
                <a:srgbClr val="1011D5"/>
              </a:solidFill>
              <a:effectLst>
                <a:glow rad="482600">
                  <a:schemeClr val="bg1">
                    <a:alpha val="60000"/>
                  </a:schemeClr>
                </a:glow>
                <a:outerShdw blurRad="50800" dist="50800" dir="13380000" sx="1000" sy="1000" algn="ctr" rotWithShape="0">
                  <a:srgbClr val="000000">
                    <a:alpha val="43137"/>
                  </a:srgbClr>
                </a:outerShdw>
                <a:reflection blurRad="139700" stA="45000" endPos="19000" dist="50800" dir="5400000" sy="-100000" algn="bl" rotWithShape="0"/>
              </a:effectLst>
              <a:latin typeface="Cooper Black" panose="0208090404030B020404" pitchFamily="18" charset="77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ABF6BDF0-C75B-E744-B5E4-5BDD51AD96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5640" y="2001643"/>
            <a:ext cx="4085108" cy="4630085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ECE8374-51CC-684C-A433-661380B6AA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5208" y="2102970"/>
            <a:ext cx="6689432" cy="45287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6FD4B398-579C-BD45-AA21-651D77128D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3687" y="2144008"/>
            <a:ext cx="7320107" cy="45243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28" name="Grupo 27">
            <a:extLst>
              <a:ext uri="{FF2B5EF4-FFF2-40B4-BE49-F238E27FC236}">
                <a16:creationId xmlns:a16="http://schemas.microsoft.com/office/drawing/2014/main" id="{52125844-5398-AD4A-8F34-28A5B89552A3}"/>
              </a:ext>
            </a:extLst>
          </p:cNvPr>
          <p:cNvGrpSpPr/>
          <p:nvPr/>
        </p:nvGrpSpPr>
        <p:grpSpPr>
          <a:xfrm>
            <a:off x="-146060" y="1819480"/>
            <a:ext cx="5937285" cy="5095738"/>
            <a:chOff x="-146060" y="1819480"/>
            <a:chExt cx="5937285" cy="5095738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5AD33E3-DD9D-B146-8809-717FCDC479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7361" b="96806" l="1800" r="89828">
                          <a14:foregroundMark x1="7042" y1="76250" x2="8842" y2="84583"/>
                          <a14:foregroundMark x1="8842" y1="84583" x2="13380" y2="91944"/>
                          <a14:foregroundMark x1="13380" y1="91944" x2="23318" y2="96806"/>
                          <a14:foregroundMark x1="1800" y1="91806" x2="10563" y2="93611"/>
                          <a14:foregroundMark x1="17058" y1="60694" x2="30751" y2="62778"/>
                          <a14:foregroundMark x1="30751" y1="62778" x2="31534" y2="63472"/>
                          <a14:foregroundMark x1="18075" y1="59444" x2="27308" y2="59861"/>
                          <a14:foregroundMark x1="30595" y1="62917" x2="30595" y2="83889"/>
                          <a14:foregroundMark x1="10798" y1="59028" x2="8059" y2="66528"/>
                          <a14:foregroundMark x1="8059" y1="66528" x2="7746" y2="74722"/>
                          <a14:foregroundMark x1="7746" y1="74722" x2="13146" y2="78472"/>
                          <a14:foregroundMark x1="13146" y1="78472" x2="13772" y2="78472"/>
                          <a14:foregroundMark x1="32551" y1="63472" x2="38411" y2="64981"/>
                          <a14:foregroundMark x1="12520" y1="60694" x2="12520" y2="75833"/>
                          <a14:foregroundMark x1="16823" y1="65139" x2="18623" y2="75833"/>
                          <a14:foregroundMark x1="18623" y1="75833" x2="19797" y2="78472"/>
                          <a14:foregroundMark x1="25587" y1="65694" x2="24491" y2="74306"/>
                          <a14:foregroundMark x1="24491" y1="74306" x2="21831" y2="79444"/>
                          <a14:foregroundMark x1="25743" y1="56667" x2="24257" y2="56944"/>
                          <a14:foregroundMark x1="5370" y1="68586" x2="11972" y2="54444"/>
                          <a14:foregroundMark x1="4695" y1="69722" x2="9233" y2="81250"/>
                          <a14:foregroundMark x1="9233" y1="81250" x2="11268" y2="84444"/>
                          <a14:foregroundMark x1="10407" y1="83889" x2="5086" y2="73333"/>
                          <a14:foregroundMark x1="5086" y1="73333" x2="4930" y2="70000"/>
                          <a14:foregroundMark x1="19875" y1="11389" x2="15415" y2="9444"/>
                          <a14:foregroundMark x1="23631" y1="7361" x2="26056" y2="7917"/>
                          <a14:foregroundMark x1="15023" y1="9722" x2="10563" y2="9722"/>
                          <a14:foregroundMark x1="33881" y1="67639" x2="42645" y2="68333"/>
                          <a14:foregroundMark x1="13459" y1="56667" x2="17527" y2="57361"/>
                          <a14:foregroundMark x1="30986" y1="69167" x2="35446" y2="73056"/>
                          <a14:foregroundMark x1="35446" y1="73056" x2="42879" y2="74583"/>
                          <a14:backgroundMark x1="3912" y1="58056" x2="2504" y2="74722"/>
                          <a14:backgroundMark x1="2504" y1="74722" x2="2504" y2="74722"/>
                          <a14:backgroundMark x1="39906" y1="53611" x2="54773" y2="55694"/>
                          <a14:backgroundMark x1="59077" y1="55417" x2="64319" y2="61528"/>
                          <a14:backgroundMark x1="61581" y1="69028" x2="59546" y2="81806"/>
                          <a14:backgroundMark x1="43897" y1="89028" x2="57903" y2="79306"/>
                          <a14:backgroundMark x1="31768" y1="77222" x2="34977" y2="77500"/>
                          <a14:backgroundMark x1="7512" y1="83194" x2="5321" y2="82361"/>
                          <a14:backgroundMark x1="7981" y1="82639" x2="6260" y2="81528"/>
                          <a14:backgroundMark x1="37011" y1="92083" x2="46792" y2="91111"/>
                          <a14:backgroundMark x1="5008" y1="56250" x2="10250" y2="50278"/>
                          <a14:backgroundMark x1="4773" y1="67083" x2="3756" y2="67361"/>
                          <a14:backgroundMark x1="49218" y1="89583" x2="56964" y2="89722"/>
                          <a14:backgroundMark x1="56964" y1="89722" x2="59468" y2="89583"/>
                          <a14:backgroundMark x1="34664" y1="90694" x2="37715" y2="90972"/>
                          <a14:backgroundMark x1="58920" y1="92083" x2="62441" y2="90278"/>
                          <a14:backgroundMark x1="32316" y1="74167" x2="36854" y2="78056"/>
                          <a14:backgroundMark x1="36854" y1="78056" x2="37011" y2="78611"/>
                          <a14:backgroundMark x1="32316" y1="71944" x2="32316" y2="73472"/>
                          <a14:backgroundMark x1="39045" y1="76389" x2="36854" y2="76806"/>
                          <a14:backgroundMark x1="40141" y1="75417" x2="39045" y2="75694"/>
                          <a14:backgroundMark x1="38498" y1="64722" x2="40610" y2="64306"/>
                          <a14:backgroundMark x1="40141" y1="65417" x2="43662" y2="62917"/>
                          <a14:backgroundMark x1="42175" y1="65000" x2="44210" y2="65000"/>
                        </a14:backgroundRemoval>
                      </a14:imgEffect>
                    </a14:imgLayer>
                  </a14:imgProps>
                </a:ext>
              </a:extLst>
            </a:blip>
            <a:srcRect r="38712" b="6633"/>
            <a:stretch/>
          </p:blipFill>
          <p:spPr>
            <a:xfrm>
              <a:off x="-146060" y="1819480"/>
              <a:ext cx="5937285" cy="5095738"/>
            </a:xfrm>
            <a:prstGeom prst="rect">
              <a:avLst/>
            </a:prstGeom>
          </p:spPr>
        </p:pic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AAA9EDE6-9615-2740-BA45-C6B4D2AA7C00}"/>
                </a:ext>
              </a:extLst>
            </p:cNvPr>
            <p:cNvCxnSpPr/>
            <p:nvPr/>
          </p:nvCxnSpPr>
          <p:spPr>
            <a:xfrm>
              <a:off x="2950464" y="5059680"/>
              <a:ext cx="762923" cy="39014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80FEB057-6D59-3640-B195-62063370FE7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31693" y="5449824"/>
              <a:ext cx="1081994" cy="12192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B4E13868-21C1-1244-87B3-30659EB921E9}"/>
                </a:ext>
              </a:extLst>
            </p:cNvPr>
            <p:cNvCxnSpPr>
              <a:cxnSpLocks/>
            </p:cNvCxnSpPr>
            <p:nvPr/>
          </p:nvCxnSpPr>
          <p:spPr>
            <a:xfrm>
              <a:off x="2871447" y="5583781"/>
              <a:ext cx="591081" cy="29276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99294653-4C96-0146-B960-2A9834318F7C}"/>
                </a:ext>
              </a:extLst>
            </p:cNvPr>
            <p:cNvCxnSpPr>
              <a:cxnSpLocks/>
            </p:cNvCxnSpPr>
            <p:nvPr/>
          </p:nvCxnSpPr>
          <p:spPr>
            <a:xfrm>
              <a:off x="3462528" y="5876544"/>
              <a:ext cx="608533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3D228DAC-47A0-7E49-93A0-D2BE90FE0A1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9513260">
            <a:off x="1500833" y="3700312"/>
            <a:ext cx="4401717" cy="76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37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2mate.com - Himno Nacional de Chile ( ILUSTRADO) Versión cantada por niños_9OGyik1q8WQ_360p" descr="y2mate.com - Himno Nacional de Chile ( ILUSTRADO) Versión cantada por niños_9OGyik1q8WQ_360p">
            <a:hlinkClick r:id="" action="ppaction://media"/>
            <a:extLst>
              <a:ext uri="{FF2B5EF4-FFF2-40B4-BE49-F238E27FC236}">
                <a16:creationId xmlns:a16="http://schemas.microsoft.com/office/drawing/2014/main" id="{64D6E6AE-CE9D-1C47-91EB-6C1BD62AB6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38" y="4762"/>
            <a:ext cx="12184062" cy="68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3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1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o 22">
            <a:extLst>
              <a:ext uri="{FF2B5EF4-FFF2-40B4-BE49-F238E27FC236}">
                <a16:creationId xmlns:a16="http://schemas.microsoft.com/office/drawing/2014/main" id="{7F003EFE-1ACA-934A-B0DD-AAEB5DCE8398}"/>
              </a:ext>
            </a:extLst>
          </p:cNvPr>
          <p:cNvGrpSpPr/>
          <p:nvPr/>
        </p:nvGrpSpPr>
        <p:grpSpPr>
          <a:xfrm>
            <a:off x="-222669" y="-181825"/>
            <a:ext cx="12520923" cy="7069995"/>
            <a:chOff x="-222669" y="-181825"/>
            <a:chExt cx="12520923" cy="7069995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3DCD7F6A-0F5A-1449-B2D9-10C53DADD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12192001" cy="688817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3BC1E4E3-7063-C642-8058-505314978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22669" y="-24948"/>
              <a:ext cx="3122994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F0AEC551-1AA5-9F4A-A958-64D367440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9291674" y="16090"/>
              <a:ext cx="3006580" cy="18798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5FB7E1EA-26A7-0D4F-8472-4C0D8DF3F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941534">
              <a:off x="2330865" y="-181825"/>
              <a:ext cx="2467978" cy="151694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3390B85E-3D84-734E-A1E9-F322238AF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05498" y="-105753"/>
              <a:ext cx="2792120" cy="1478963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B329E452-3D8C-FF40-A28B-AEB6B7422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340322">
              <a:off x="4573789" y="-127887"/>
              <a:ext cx="2815912" cy="1523230"/>
            </a:xfrm>
            <a:prstGeom prst="rect">
              <a:avLst/>
            </a:prstGeom>
            <a:effectLst>
              <a:softEdge rad="0"/>
            </a:effectLst>
          </p:spPr>
        </p:pic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99F6BE04-9DBA-6740-89E1-5CD7244C8B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0305" y="3751953"/>
            <a:ext cx="4271141" cy="275981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8158D04-CDF8-D14E-9D2E-53E2ABEAB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126" b="87100" l="13435" r="44867">
                        <a14:foregroundMark x1="21229" y1="23810" x2="35932" y2="26753"/>
                        <a14:foregroundMark x1="21356" y1="21212" x2="34411" y2="21385"/>
                        <a14:foregroundMark x1="34411" y1="21385" x2="35425" y2="21212"/>
                        <a14:foregroundMark x1="13561" y1="29784" x2="38086" y2="29957"/>
                        <a14:foregroundMark x1="22497" y1="32035" x2="21356" y2="35325"/>
                        <a14:foregroundMark x1="22750" y1="27792" x2="29531" y2="27965"/>
                        <a14:foregroundMark x1="29531" y1="27965" x2="33523" y2="27792"/>
                        <a14:foregroundMark x1="31939" y1="40606" x2="33904" y2="39307"/>
                        <a14:foregroundMark x1="38720" y1="30476" x2="42966" y2="30476"/>
                        <a14:foregroundMark x1="17681" y1="38268" x2="27630" y2="41299"/>
                        <a14:foregroundMark x1="30545" y1="53160" x2="30418" y2="78268"/>
                        <a14:foregroundMark x1="30418" y1="78268" x2="30418" y2="78268"/>
                        <a14:foregroundMark x1="26996" y1="54372" x2="26869" y2="75671"/>
                        <a14:foregroundMark x1="25729" y1="54199" x2="16223" y2="60952"/>
                        <a14:foregroundMark x1="28897" y1="50909" x2="37516" y2="55758"/>
                        <a14:foregroundMark x1="37516" y1="55758" x2="41065" y2="58528"/>
                        <a14:foregroundMark x1="27883" y1="48745" x2="28454" y2="54719"/>
                        <a14:foregroundMark x1="28454" y1="54719" x2="28644" y2="54892"/>
                        <a14:foregroundMark x1="31432" y1="48398" x2="30608" y2="54113"/>
                        <a14:foregroundMark x1="30608" y1="54113" x2="28897" y2="56104"/>
                        <a14:foregroundMark x1="37579" y1="61732" x2="38847" y2="58009"/>
                        <a14:foregroundMark x1="21356" y1="35844" x2="25095" y2="33420"/>
                        <a14:foregroundMark x1="25095" y1="33420" x2="25475" y2="32035"/>
                        <a14:foregroundMark x1="40494" y1="38961" x2="35932" y2="39134"/>
                        <a14:foregroundMark x1="33777" y1="66580" x2="33904" y2="85541"/>
                        <a14:foregroundMark x1="33904" y1="85541" x2="34030" y2="85628"/>
                        <a14:foregroundMark x1="22877" y1="86667" x2="26996" y2="85541"/>
                        <a14:foregroundMark x1="26996" y1="85541" x2="26996" y2="85281"/>
                        <a14:foregroundMark x1="19962" y1="59913" x2="20722" y2="61732"/>
                        <a14:foregroundMark x1="19962" y1="59048" x2="21736" y2="62771"/>
                        <a14:foregroundMark x1="27250" y1="63810" x2="32700" y2="63983"/>
                        <a14:foregroundMark x1="23511" y1="87013" x2="25982" y2="87186"/>
                        <a14:foregroundMark x1="21610" y1="73247" x2="25095" y2="63983"/>
                        <a14:foregroundMark x1="22117" y1="73247" x2="23638" y2="69697"/>
                        <a14:foregroundMark x1="44867" y1="59048" x2="43726" y2="59221"/>
                        <a14:foregroundMark x1="43346" y1="62078" x2="44613" y2="62597"/>
                      </a14:backgroundRemoval>
                    </a14:imgEffect>
                  </a14:imgLayer>
                </a14:imgProps>
              </a:ext>
            </a:extLst>
          </a:blip>
          <a:srcRect l="12800" t="18925" r="51937" b="12472"/>
          <a:stretch/>
        </p:blipFill>
        <p:spPr>
          <a:xfrm>
            <a:off x="-68867" y="1630836"/>
            <a:ext cx="3663158" cy="521601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2A6EBD0-A7BC-9447-8360-5135259159C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2078" b="82771" l="50634" r="86312">
                        <a14:foregroundMark x1="59823" y1="22078" x2="71673" y2="29091"/>
                        <a14:foregroundMark x1="71673" y1="29091" x2="71673" y2="29091"/>
                        <a14:foregroundMark x1="73764" y1="22771" x2="64005" y2="22944"/>
                        <a14:foregroundMark x1="58428" y1="27100" x2="62548" y2="28139"/>
                        <a14:foregroundMark x1="62548" y1="28139" x2="67997" y2="27965"/>
                        <a14:foregroundMark x1="76806" y1="31169" x2="54119" y2="32035"/>
                        <a14:foregroundMark x1="54119" y1="32035" x2="54056" y2="31861"/>
                        <a14:foregroundMark x1="50634" y1="31342" x2="54880" y2="31255"/>
                        <a14:foregroundMark x1="54880" y1="31255" x2="58935" y2="29610"/>
                        <a14:foregroundMark x1="58935" y1="29610" x2="59062" y2="29610"/>
                        <a14:foregroundMark x1="59062" y1="25541" x2="63118" y2="25887"/>
                        <a14:foregroundMark x1="69899" y1="25368" x2="74335" y2="24156"/>
                        <a14:foregroundMark x1="74335" y1="24156" x2="74525" y2="23810"/>
                        <a14:foregroundMark x1="81939" y1="30996" x2="76933" y2="30996"/>
                        <a14:foregroundMark x1="70659" y1="38615" x2="69899" y2="44762"/>
                        <a14:foregroundMark x1="62357" y1="38961" x2="62991" y2="42338"/>
                        <a14:foregroundMark x1="67617" y1="51602" x2="67617" y2="58182"/>
                        <a14:foregroundMark x1="66350" y1="54719" x2="67237" y2="61558"/>
                        <a14:foregroundMark x1="83967" y1="50303" x2="86375" y2="49437"/>
                        <a14:foregroundMark x1="63371" y1="69524" x2="63118" y2="81039"/>
                        <a14:foregroundMark x1="71800" y1="70390" x2="74651" y2="81299"/>
                        <a14:foregroundMark x1="74651" y1="81299" x2="74651" y2="81385"/>
                        <a14:foregroundMark x1="61343" y1="63636" x2="65843" y2="63810"/>
                        <a14:foregroundMark x1="65843" y1="63810" x2="70342" y2="63463"/>
                        <a14:foregroundMark x1="70342" y1="63463" x2="71293" y2="62597"/>
                        <a14:foregroundMark x1="72180" y1="63117" x2="74271" y2="63117"/>
                        <a14:foregroundMark x1="63498" y1="52641" x2="63498" y2="60433"/>
                        <a14:foregroundMark x1="55830" y1="76537" x2="57668" y2="72900"/>
                        <a14:foregroundMark x1="54119" y1="57576" x2="57478" y2="53939"/>
                        <a14:foregroundMark x1="57478" y1="53939" x2="57541" y2="53680"/>
                        <a14:foregroundMark x1="74081" y1="48745" x2="80292" y2="47186"/>
                        <a14:foregroundMark x1="76616" y1="48052" x2="79785" y2="46926"/>
                        <a14:foregroundMark x1="86312" y1="52641" x2="85741" y2="52727"/>
                        <a14:foregroundMark x1="73131" y1="54372" x2="80038" y2="55671"/>
                        <a14:foregroundMark x1="54626" y1="82684" x2="58809" y2="82771"/>
                        <a14:foregroundMark x1="58809" y1="82771" x2="59823" y2="82251"/>
                        <a14:foregroundMark x1="63942" y1="63203" x2="68124" y2="63117"/>
                        <a14:foregroundMark x1="68124" y1="63117" x2="68695" y2="62684"/>
                        <a14:foregroundMark x1="62041" y1="70476" x2="62041" y2="79048"/>
                        <a14:foregroundMark x1="65716" y1="69437" x2="64829" y2="82078"/>
                        <a14:foregroundMark x1="64829" y1="82078" x2="64512" y2="82684"/>
                        <a14:foregroundMark x1="61470" y1="68139" x2="60393" y2="79654"/>
                        <a14:foregroundMark x1="63054" y1="68225" x2="70406" y2="68398"/>
                        <a14:foregroundMark x1="68758" y1="69784" x2="69708" y2="75584"/>
                        <a14:foregroundMark x1="69708" y1="75584" x2="71863" y2="80346"/>
                        <a14:foregroundMark x1="72814" y1="68225" x2="73828" y2="74545"/>
                        <a14:foregroundMark x1="73828" y1="74545" x2="76616" y2="81905"/>
                        <a14:foregroundMark x1="70849" y1="81818" x2="73764" y2="79654"/>
                        <a14:foregroundMark x1="77376" y1="81645" x2="78074" y2="80346"/>
                        <a14:foregroundMark x1="77186" y1="82597" x2="80545" y2="80866"/>
                        <a14:foregroundMark x1="58428" y1="28571" x2="63561" y2="28745"/>
                        <a14:foregroundMark x1="63561" y1="28745" x2="68124" y2="28485"/>
                        <a14:foregroundMark x1="68124" y1="28485" x2="72560" y2="29351"/>
                        <a14:foregroundMark x1="72560" y1="29351" x2="74018" y2="28831"/>
                      </a14:backgroundRemoval>
                    </a14:imgEffect>
                  </a14:imgLayer>
                </a14:imgProps>
              </a:ext>
            </a:extLst>
          </a:blip>
          <a:srcRect l="48574" t="18925" r="11803" b="12472"/>
          <a:stretch/>
        </p:blipFill>
        <p:spPr>
          <a:xfrm flipH="1">
            <a:off x="8597708" y="1657855"/>
            <a:ext cx="3485072" cy="5520784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063FDD09-C66C-754B-9FE6-7C3B8BB52986}"/>
              </a:ext>
            </a:extLst>
          </p:cNvPr>
          <p:cNvSpPr/>
          <p:nvPr/>
        </p:nvSpPr>
        <p:spPr>
          <a:xfrm>
            <a:off x="2521046" y="2967335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038B3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MUY BIEN </a:t>
            </a:r>
          </a:p>
        </p:txBody>
      </p:sp>
      <p:pic>
        <p:nvPicPr>
          <p:cNvPr id="22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5636BD30-F0FF-BA4D-93FC-1564D8C4B4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73056" y="-119635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3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17995 0.08842 C 0.21732 0.10833 0.27357 0.11921 0.33268 0.11921 C 0.39974 0.11921 0.45365 0.10833 0.49102 0.08842 L 0.6711 4.44444E-6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55" y="594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-0.18815 0.03449 C -0.22708 0.04236 -0.28593 0.04676 -0.34752 0.04676 C -0.41771 0.04676 -0.47396 0.04236 -0.51302 0.03449 L -0.70078 -2.96296E-6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39" y="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120</Words>
  <Application>Microsoft Macintosh PowerPoint</Application>
  <PresentationFormat>Panorámica</PresentationFormat>
  <Paragraphs>32</Paragraphs>
  <Slides>12</Slides>
  <Notes>8</Notes>
  <HiddenSlides>0</HiddenSlides>
  <MMClips>4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Cooper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 DE LA PATRIA</dc:title>
  <dc:creator>Microsoft Office User</dc:creator>
  <cp:lastModifiedBy>Microsoft Office User</cp:lastModifiedBy>
  <cp:revision>52</cp:revision>
  <dcterms:created xsi:type="dcterms:W3CDTF">2020-09-06T23:31:44Z</dcterms:created>
  <dcterms:modified xsi:type="dcterms:W3CDTF">2020-09-10T02:14:32Z</dcterms:modified>
</cp:coreProperties>
</file>