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38" autoAdjust="0"/>
    <p:restoredTop sz="94660"/>
  </p:normalViewPr>
  <p:slideViewPr>
    <p:cSldViewPr>
      <p:cViewPr varScale="1">
        <p:scale>
          <a:sx n="48" d="100"/>
          <a:sy n="48" d="100"/>
        </p:scale>
        <p:origin x="48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24/08/2020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12" Type="http://schemas.openxmlformats.org/officeDocument/2006/relationships/image" Target="../media/image8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7.gif"/><Relationship Id="rId5" Type="http://schemas.openxmlformats.org/officeDocument/2006/relationships/image" Target="../media/image1.png"/><Relationship Id="rId10" Type="http://schemas.openxmlformats.org/officeDocument/2006/relationships/image" Target="../media/image6.jpeg"/><Relationship Id="rId4" Type="http://schemas.openxmlformats.org/officeDocument/2006/relationships/audio" Target="../media/audio1.wav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audio" Target="../media/audio5.wav"/><Relationship Id="rId7" Type="http://schemas.openxmlformats.org/officeDocument/2006/relationships/image" Target="../media/image33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audio" Target="../media/audio5.wav"/><Relationship Id="rId7" Type="http://schemas.openxmlformats.org/officeDocument/2006/relationships/image" Target="../media/image35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audio" Target="../media/audio5.wav"/><Relationship Id="rId7" Type="http://schemas.openxmlformats.org/officeDocument/2006/relationships/image" Target="../media/image37.jpe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audio" Target="../media/audio5.wav"/><Relationship Id="rId7" Type="http://schemas.openxmlformats.org/officeDocument/2006/relationships/image" Target="../media/image39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gif"/><Relationship Id="rId3" Type="http://schemas.openxmlformats.org/officeDocument/2006/relationships/audio" Target="../media/audio5.wav"/><Relationship Id="rId7" Type="http://schemas.openxmlformats.org/officeDocument/2006/relationships/image" Target="../media/image41.jpe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Stripe Banner_Pin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14346" y="-214338"/>
            <a:ext cx="9572692" cy="1071570"/>
          </a:xfrm>
          <a:prstGeom prst="rect">
            <a:avLst/>
          </a:prstGeom>
        </p:spPr>
      </p:pic>
      <p:pic>
        <p:nvPicPr>
          <p:cNvPr id="5" name="4 Imagen" descr="Stripe Banner_Pin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2908" y="5929330"/>
            <a:ext cx="9572692" cy="107157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1945927" y="1571612"/>
            <a:ext cx="5652381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8800" dirty="0"/>
              <a:t>Consonante</a:t>
            </a:r>
          </a:p>
          <a:p>
            <a:r>
              <a:rPr lang="es-CL" sz="8800" dirty="0"/>
              <a:t>        </a:t>
            </a:r>
          </a:p>
        </p:txBody>
      </p:sp>
      <p:sp>
        <p:nvSpPr>
          <p:cNvPr id="1026" name="AutoShape 2" descr="Resultado de imagen para frog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9" name="8 Imagen" descr="Frog 1 by Mahua Sarkar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431" y="1137978"/>
            <a:ext cx="1428760" cy="1385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Imagen relacionad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72330" y="4151251"/>
            <a:ext cx="1809736" cy="1809736"/>
          </a:xfrm>
          <a:prstGeom prst="rect">
            <a:avLst/>
          </a:prstGeom>
          <a:noFill/>
        </p:spPr>
      </p:pic>
      <p:pic>
        <p:nvPicPr>
          <p:cNvPr id="1032" name="Picture 8" descr="Resultado de imagen para watermelon clipar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9523" y="2933979"/>
            <a:ext cx="1560605" cy="1217272"/>
          </a:xfrm>
          <a:prstGeom prst="rect">
            <a:avLst/>
          </a:prstGeom>
          <a:noFill/>
        </p:spPr>
      </p:pic>
      <p:pic>
        <p:nvPicPr>
          <p:cNvPr id="1034" name="Picture 10" descr="Resultado de imagen para sun clipart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389143" y="757242"/>
            <a:ext cx="1492923" cy="1523391"/>
          </a:xfrm>
          <a:prstGeom prst="rect">
            <a:avLst/>
          </a:prstGeom>
          <a:noFill/>
        </p:spPr>
      </p:pic>
      <p:pic>
        <p:nvPicPr>
          <p:cNvPr id="1040" name="Picture 16" descr="Imagen relacionada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19427" y="2742073"/>
            <a:ext cx="1157771" cy="1214446"/>
          </a:xfrm>
          <a:prstGeom prst="rect">
            <a:avLst/>
          </a:prstGeom>
          <a:noFill/>
        </p:spPr>
      </p:pic>
      <p:pic>
        <p:nvPicPr>
          <p:cNvPr id="1042" name="Picture 18" descr="Imagen relacionada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071670" y="4527217"/>
            <a:ext cx="1541328" cy="1381118"/>
          </a:xfrm>
          <a:prstGeom prst="rect">
            <a:avLst/>
          </a:prstGeom>
          <a:noFill/>
        </p:spPr>
      </p:pic>
      <p:pic>
        <p:nvPicPr>
          <p:cNvPr id="2051" name="Picture 3" descr="C:\Users\Carolina\Desktop\letra-mayuscula-s-smileys-colores-36313.gif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3180390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Legend From Heaven - Lifes Happy Journey">
            <a:hlinkClick r:id="" action="ppaction://media"/>
            <a:extLst>
              <a:ext uri="{FF2B5EF4-FFF2-40B4-BE49-F238E27FC236}">
                <a16:creationId xmlns:a16="http://schemas.microsoft.com/office/drawing/2014/main" id="{FBD493ED-29E8-471A-A41B-A1540FC63C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328318" y="5056119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ash/>
        <p:sndAc>
          <p:stSnd>
            <p:snd r:embed="rId4" name="bomb.wav"/>
          </p:stSnd>
        </p:sndAc>
      </p:transition>
    </mc:Choice>
    <mc:Fallback>
      <p:transition spd="slow">
        <p:fade/>
        <p:sndAc>
          <p:stSnd>
            <p:snd r:embed="rId4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9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4 Imagen" descr="Stripe Banner_Pink.png">
            <a:extLst>
              <a:ext uri="{FF2B5EF4-FFF2-40B4-BE49-F238E27FC236}">
                <a16:creationId xmlns:a16="http://schemas.microsoft.com/office/drawing/2014/main" id="{BA52B5CE-30CF-4167-B88E-98427AAC0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4346" y="-243408"/>
            <a:ext cx="9572692" cy="1071570"/>
          </a:xfrm>
          <a:prstGeom prst="rect">
            <a:avLst/>
          </a:prstGeom>
        </p:spPr>
      </p:pic>
      <p:pic>
        <p:nvPicPr>
          <p:cNvPr id="5" name="4 Imagen" descr="Stripe Banner_Pink.png">
            <a:extLst>
              <a:ext uri="{FF2B5EF4-FFF2-40B4-BE49-F238E27FC236}">
                <a16:creationId xmlns:a16="http://schemas.microsoft.com/office/drawing/2014/main" id="{A6F0275E-78FD-4B12-89D5-EA9E27B1D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9280"/>
            <a:ext cx="9572692" cy="107157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8A84C53-9625-4AFA-9117-B01587EC9869}"/>
              </a:ext>
            </a:extLst>
          </p:cNvPr>
          <p:cNvSpPr/>
          <p:nvPr/>
        </p:nvSpPr>
        <p:spPr>
          <a:xfrm>
            <a:off x="491288" y="828162"/>
            <a:ext cx="76699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¿Dónde encontramos la S?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300AA6AF-8E32-4378-A47E-7F1A278E3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45645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4FD68A73-EDA1-41CE-BE40-A0FACFCC9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6743" y="1866904"/>
            <a:ext cx="3714750" cy="1228725"/>
          </a:xfrm>
          <a:prstGeom prst="rect">
            <a:avLst/>
          </a:prstGeom>
          <a:noFill/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E09B5867-026C-4348-8198-EDFB5AD84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88" y="3095629"/>
            <a:ext cx="3374323" cy="2527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E7DFBAF9-3F20-4841-B668-4354B409D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23" y="3450473"/>
            <a:ext cx="264795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2131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  <p:sndAc>
          <p:stSnd>
            <p:snd r:embed="rId2" name="voltage.wav"/>
          </p:stSnd>
        </p:sndAc>
      </p:transition>
    </mc:Choice>
    <mc:Fallback>
      <p:transition spd="slow">
        <p:fade/>
        <p:sndAc>
          <p:stSnd>
            <p:snd r:embed="rId2" name="voltag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57224" y="1428736"/>
            <a:ext cx="3062057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23900" dirty="0" err="1">
                <a:solidFill>
                  <a:prstClr val="black"/>
                </a:solidFill>
              </a:rPr>
              <a:t>Sa</a:t>
            </a:r>
            <a:endParaRPr lang="es-CL" sz="23900" dirty="0">
              <a:solidFill>
                <a:prstClr val="black"/>
              </a:solidFill>
            </a:endParaRPr>
          </a:p>
        </p:txBody>
      </p:sp>
      <p:sp>
        <p:nvSpPr>
          <p:cNvPr id="14338" name="AutoShape 2" descr="Resultado de imagen para frog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5" name="4 Imagen" descr="Stripe Banner_P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4346" y="-214338"/>
            <a:ext cx="9572692" cy="1071570"/>
          </a:xfrm>
          <a:prstGeom prst="rect">
            <a:avLst/>
          </a:prstGeom>
        </p:spPr>
      </p:pic>
      <p:pic>
        <p:nvPicPr>
          <p:cNvPr id="6" name="5 Imagen" descr="Stripe Banner_P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2908" y="6000768"/>
            <a:ext cx="9572692" cy="1071570"/>
          </a:xfrm>
          <a:prstGeom prst="rect">
            <a:avLst/>
          </a:prstGeom>
        </p:spPr>
      </p:pic>
      <p:pic>
        <p:nvPicPr>
          <p:cNvPr id="9" name="8 Imagen" descr="Imagen relacionad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1785926"/>
            <a:ext cx="3786182" cy="2874655"/>
          </a:xfrm>
          <a:prstGeom prst="rect">
            <a:avLst/>
          </a:prstGeom>
          <a:noFill/>
        </p:spPr>
      </p:pic>
      <p:pic>
        <p:nvPicPr>
          <p:cNvPr id="7" name="Picture 12" descr="j:\mis imágenes\cd 1-3000\png_color_500x500\Sal.png">
            <a:extLst>
              <a:ext uri="{FF2B5EF4-FFF2-40B4-BE49-F238E27FC236}">
                <a16:creationId xmlns:a16="http://schemas.microsoft.com/office/drawing/2014/main" id="{B1972E8A-3CE3-4866-A9C7-C15938796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405" y="1103231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j:\mis imágenes\cd 1-3000\png_color_500x500\Saco.png">
            <a:extLst>
              <a:ext uri="{FF2B5EF4-FFF2-40B4-BE49-F238E27FC236}">
                <a16:creationId xmlns:a16="http://schemas.microsoft.com/office/drawing/2014/main" id="{7CF2B7DA-2556-4DC9-8DD5-D9257A2C4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76" y="4436999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  <p:sndAc>
          <p:stSnd>
            <p:snd r:embed="rId2" name="hammer.wav"/>
          </p:stSnd>
        </p:sndAc>
      </p:transition>
    </mc:Choice>
    <mc:Fallback>
      <p:transition spd="slow">
        <p:fade/>
        <p:sndAc>
          <p:stSnd>
            <p:snd r:embed="rId2" name="hamme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tripe Banner_P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4346" y="-214338"/>
            <a:ext cx="9572692" cy="1071570"/>
          </a:xfrm>
          <a:prstGeom prst="rect">
            <a:avLst/>
          </a:prstGeom>
        </p:spPr>
      </p:pic>
      <p:pic>
        <p:nvPicPr>
          <p:cNvPr id="3" name="2 Imagen" descr="Stripe Banner_P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2908" y="6000768"/>
            <a:ext cx="9572692" cy="1071570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714348" y="1428736"/>
            <a:ext cx="3118161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23900" dirty="0">
                <a:solidFill>
                  <a:prstClr val="black"/>
                </a:solidFill>
              </a:rPr>
              <a:t>Se</a:t>
            </a:r>
          </a:p>
        </p:txBody>
      </p:sp>
      <p:pic>
        <p:nvPicPr>
          <p:cNvPr id="18434" name="Picture 2" descr="Resultado de imagen para serpiente clipar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040" y="2594759"/>
            <a:ext cx="3799452" cy="3219448"/>
          </a:xfrm>
          <a:prstGeom prst="rect">
            <a:avLst/>
          </a:prstGeom>
          <a:noFill/>
        </p:spPr>
      </p:pic>
      <p:pic>
        <p:nvPicPr>
          <p:cNvPr id="6" name="Picture 17" descr="j:\mis imágenes\cd 1-3000\png_color_500x500\Secador de pelo.png">
            <a:extLst>
              <a:ext uri="{FF2B5EF4-FFF2-40B4-BE49-F238E27FC236}">
                <a16:creationId xmlns:a16="http://schemas.microsoft.com/office/drawing/2014/main" id="{C667C616-F76D-4456-B2BA-BC884A655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749" y="837128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j:\mis imágenes\cd 1-3000\png_color_500x500\Sentarse.png">
            <a:extLst>
              <a:ext uri="{FF2B5EF4-FFF2-40B4-BE49-F238E27FC236}">
                <a16:creationId xmlns:a16="http://schemas.microsoft.com/office/drawing/2014/main" id="{28E1AEEE-2406-45A1-A03E-050998BA2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438" y="841389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j:\mis imágenes\cd 1-3000\png_color_500x500\Seis_2.png">
            <a:extLst>
              <a:ext uri="{FF2B5EF4-FFF2-40B4-BE49-F238E27FC236}">
                <a16:creationId xmlns:a16="http://schemas.microsoft.com/office/drawing/2014/main" id="{19A8C56F-233B-40F6-920E-4E136DA3C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765" y="837128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  <p:sndAc>
      <p:stSnd>
        <p:snd r:embed="rId2" name="Circular Fusion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tripe Banner_P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4346" y="-214338"/>
            <a:ext cx="9644130" cy="1071570"/>
          </a:xfrm>
          <a:prstGeom prst="rect">
            <a:avLst/>
          </a:prstGeom>
        </p:spPr>
      </p:pic>
      <p:pic>
        <p:nvPicPr>
          <p:cNvPr id="3" name="2 Imagen" descr="Stripe Banner_P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2908" y="6000768"/>
            <a:ext cx="9572692" cy="1071570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928662" y="1500174"/>
            <a:ext cx="2297424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23900" dirty="0">
                <a:solidFill>
                  <a:prstClr val="black"/>
                </a:solidFill>
              </a:rPr>
              <a:t>Si</a:t>
            </a:r>
          </a:p>
        </p:txBody>
      </p:sp>
      <p:pic>
        <p:nvPicPr>
          <p:cNvPr id="17410" name="Picture 2" descr="Resultado de imagen para sirenita clipar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16516" y="1500174"/>
            <a:ext cx="2247900" cy="3857625"/>
          </a:xfrm>
          <a:prstGeom prst="rect">
            <a:avLst/>
          </a:prstGeom>
          <a:noFill/>
        </p:spPr>
      </p:pic>
      <p:pic>
        <p:nvPicPr>
          <p:cNvPr id="6" name="Picture 14" descr="j:\mis imágenes\cd 1-3000\png_color_500x500\Silla de cocina.png">
            <a:extLst>
              <a:ext uri="{FF2B5EF4-FFF2-40B4-BE49-F238E27FC236}">
                <a16:creationId xmlns:a16="http://schemas.microsoft.com/office/drawing/2014/main" id="{99847982-CFDA-4186-B610-1B1937AF4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793" y="4293095"/>
            <a:ext cx="1707645" cy="170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 descr="j:\mis imágenes\cd 1-3000\png_color_500x500\Sillón.png">
            <a:extLst>
              <a:ext uri="{FF2B5EF4-FFF2-40B4-BE49-F238E27FC236}">
                <a16:creationId xmlns:a16="http://schemas.microsoft.com/office/drawing/2014/main" id="{AD164066-11FE-47F0-8EB7-BF35100A9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671" y="825563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j:\mis imágenes\cd 1-3000\png_color_500x500\Siete_2.png">
            <a:extLst>
              <a:ext uri="{FF2B5EF4-FFF2-40B4-BE49-F238E27FC236}">
                <a16:creationId xmlns:a16="http://schemas.microsoft.com/office/drawing/2014/main" id="{133BCE00-02CF-4EFC-8F3C-9F8D6B8FC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841398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Architecturef.wav"/>
          </p:stSnd>
        </p:sndAc>
      </p:transition>
    </mc:Choice>
    <mc:Fallback>
      <p:transition spd="slow">
        <p:fade/>
        <p:sndAc>
          <p:stSnd>
            <p:snd r:embed="rId2" name="Architecturef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tripe Banner_P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4346" y="-214338"/>
            <a:ext cx="9644130" cy="1071570"/>
          </a:xfrm>
          <a:prstGeom prst="rect">
            <a:avLst/>
          </a:prstGeom>
        </p:spPr>
      </p:pic>
      <p:pic>
        <p:nvPicPr>
          <p:cNvPr id="3" name="2 Imagen" descr="Stripe Banner_P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4346" y="6000768"/>
            <a:ext cx="9644130" cy="1071570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928662" y="1500174"/>
            <a:ext cx="3209533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23900" dirty="0">
                <a:solidFill>
                  <a:prstClr val="black"/>
                </a:solidFill>
              </a:rPr>
              <a:t>So</a:t>
            </a:r>
          </a:p>
        </p:txBody>
      </p:sp>
      <p:pic>
        <p:nvPicPr>
          <p:cNvPr id="16386" name="Picture 2" descr="Imagen relacionad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2000240"/>
            <a:ext cx="3781425" cy="2543175"/>
          </a:xfrm>
          <a:prstGeom prst="rect">
            <a:avLst/>
          </a:prstGeom>
          <a:noFill/>
        </p:spPr>
      </p:pic>
      <p:pic>
        <p:nvPicPr>
          <p:cNvPr id="6" name="Picture 18" descr="j:\mis imágenes\cd 1-3000\png_color_500x500\Sol_2.png">
            <a:extLst>
              <a:ext uri="{FF2B5EF4-FFF2-40B4-BE49-F238E27FC236}">
                <a16:creationId xmlns:a16="http://schemas.microsoft.com/office/drawing/2014/main" id="{59B42CD7-7D56-43EA-A33D-D6B71A7E9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785799"/>
            <a:ext cx="1872208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j:\mis imágenes\cd 1-3000\png_color_500x500\Sopa.png">
            <a:extLst>
              <a:ext uri="{FF2B5EF4-FFF2-40B4-BE49-F238E27FC236}">
                <a16:creationId xmlns:a16="http://schemas.microsoft.com/office/drawing/2014/main" id="{B6AAB8A8-656A-4D63-8784-BB63F8834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093064"/>
            <a:ext cx="1907704" cy="1907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ash/>
        <p:sndAc>
          <p:stSnd>
            <p:snd r:embed="rId2" name="Big Ringsf.wav"/>
          </p:stSnd>
        </p:sndAc>
      </p:transition>
    </mc:Choice>
    <mc:Fallback>
      <p:transition spd="slow">
        <p:fade/>
        <p:sndAc>
          <p:stSnd>
            <p:snd r:embed="rId2" name="Big Ringsf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tripe Banner_P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4346" y="-214338"/>
            <a:ext cx="9644130" cy="1071570"/>
          </a:xfrm>
          <a:prstGeom prst="rect">
            <a:avLst/>
          </a:prstGeom>
        </p:spPr>
      </p:pic>
      <p:pic>
        <p:nvPicPr>
          <p:cNvPr id="3" name="2 Imagen" descr="Stripe Banner_P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4346" y="6000768"/>
            <a:ext cx="9644130" cy="1071570"/>
          </a:xfrm>
          <a:prstGeom prst="rect">
            <a:avLst/>
          </a:prstGeom>
        </p:spPr>
      </p:pic>
      <p:sp>
        <p:nvSpPr>
          <p:cNvPr id="15362" name="AutoShape 2" descr="Imagen relacionad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6" name="5 Imagen" descr="Free Clip Art Superher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1708269"/>
            <a:ext cx="3317840" cy="3441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857224" y="1357298"/>
            <a:ext cx="3204723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23900" dirty="0">
                <a:solidFill>
                  <a:prstClr val="black"/>
                </a:solidFill>
              </a:rPr>
              <a:t>Su</a:t>
            </a:r>
          </a:p>
        </p:txBody>
      </p:sp>
      <p:pic>
        <p:nvPicPr>
          <p:cNvPr id="8" name="Picture 13" descr="j:\mis imágenes\cd 1-3000\png_color_500x500\Suma.png">
            <a:extLst>
              <a:ext uri="{FF2B5EF4-FFF2-40B4-BE49-F238E27FC236}">
                <a16:creationId xmlns:a16="http://schemas.microsoft.com/office/drawing/2014/main" id="{2686E09B-1CCB-4ADD-ACC0-EC5370FE6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76" y="968439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 descr="j:\mis imágenes\cd 1-3000\png_color_500x500\Sucio.png">
            <a:extLst>
              <a:ext uri="{FF2B5EF4-FFF2-40B4-BE49-F238E27FC236}">
                <a16:creationId xmlns:a16="http://schemas.microsoft.com/office/drawing/2014/main" id="{8F3BD38D-4D3D-4F08-A93A-932E3E314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314" y="4365561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500">
        <p15:prstTrans prst="airplane"/>
        <p:sndAc>
          <p:stSnd>
            <p:snd r:embed="rId2" name="Breaking Ups.wav"/>
          </p:stSnd>
        </p:sndAc>
      </p:transition>
    </mc:Choice>
    <mc:Fallback>
      <p:transition spd="slow">
        <p:fade/>
        <p:sndAc>
          <p:stSnd>
            <p:snd r:embed="rId2" name="Breaking Up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tripe Banner_Pin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4346" y="5929330"/>
            <a:ext cx="9644130" cy="107157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1000100" y="928670"/>
            <a:ext cx="75713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4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¿Qué palabra comienza con …?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357554" y="928670"/>
            <a:ext cx="2406428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9900" dirty="0" err="1"/>
              <a:t>sa</a:t>
            </a:r>
            <a:endParaRPr lang="es-CL" sz="19900" dirty="0"/>
          </a:p>
        </p:txBody>
      </p:sp>
      <p:pic>
        <p:nvPicPr>
          <p:cNvPr id="6" name="5 Imagen" descr="Flight Path 1 The Doodle Ove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V="1">
            <a:off x="357158" y="2071678"/>
            <a:ext cx="3000396" cy="1550062"/>
          </a:xfrm>
          <a:prstGeom prst="rect">
            <a:avLst/>
          </a:prstGeom>
        </p:spPr>
      </p:pic>
      <p:pic>
        <p:nvPicPr>
          <p:cNvPr id="7" name="6 Imagen" descr="Flight Path 1 The Doodle Oven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 flipV="1">
            <a:off x="5715008" y="2000240"/>
            <a:ext cx="3205218" cy="1550062"/>
          </a:xfrm>
          <a:prstGeom prst="rect">
            <a:avLst/>
          </a:prstGeom>
        </p:spPr>
      </p:pic>
      <p:pic>
        <p:nvPicPr>
          <p:cNvPr id="8" name="7 Imagen" descr="Stripe Banner_Pin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4346" y="-214338"/>
            <a:ext cx="9644130" cy="1071570"/>
          </a:xfrm>
          <a:prstGeom prst="rect">
            <a:avLst/>
          </a:prstGeom>
        </p:spPr>
      </p:pic>
      <p:pic>
        <p:nvPicPr>
          <p:cNvPr id="23554" name="Picture 2" descr="Resultado de imagen para frog clipar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6143636" y="3643314"/>
            <a:ext cx="2282047" cy="1785951"/>
          </a:xfrm>
          <a:prstGeom prst="rect">
            <a:avLst/>
          </a:prstGeom>
          <a:noFill/>
        </p:spPr>
      </p:pic>
      <p:pic>
        <p:nvPicPr>
          <p:cNvPr id="23556" name="Picture 4" descr="Resultado de imagen para duck clipart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928662" y="3500438"/>
            <a:ext cx="2000264" cy="2178049"/>
          </a:xfrm>
          <a:prstGeom prst="rect">
            <a:avLst/>
          </a:prstGeom>
          <a:noFill/>
        </p:spPr>
      </p:pic>
      <p:sp>
        <p:nvSpPr>
          <p:cNvPr id="4" name="Signo de multiplicación 3">
            <a:extLst>
              <a:ext uri="{FF2B5EF4-FFF2-40B4-BE49-F238E27FC236}">
                <a16:creationId xmlns:a16="http://schemas.microsoft.com/office/drawing/2014/main" id="{B92921DE-199F-470F-89BE-A8E4B14C775C}"/>
              </a:ext>
            </a:extLst>
          </p:cNvPr>
          <p:cNvSpPr/>
          <p:nvPr/>
        </p:nvSpPr>
        <p:spPr>
          <a:xfrm>
            <a:off x="1141813" y="3532890"/>
            <a:ext cx="1976940" cy="182437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9" name="Cara sonriente 8">
            <a:extLst>
              <a:ext uri="{FF2B5EF4-FFF2-40B4-BE49-F238E27FC236}">
                <a16:creationId xmlns:a16="http://schemas.microsoft.com/office/drawing/2014/main" id="{6A501CFA-2200-41B9-9A5E-59CE20038050}"/>
              </a:ext>
            </a:extLst>
          </p:cNvPr>
          <p:cNvSpPr/>
          <p:nvPr/>
        </p:nvSpPr>
        <p:spPr>
          <a:xfrm>
            <a:off x="7317617" y="3801145"/>
            <a:ext cx="1173172" cy="114103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chitecture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tripe Banner_Pin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4346" y="5929330"/>
            <a:ext cx="9644130" cy="107157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1000100" y="928670"/>
            <a:ext cx="75713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4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¿Qué palabra comienza con …?</a:t>
            </a:r>
          </a:p>
        </p:txBody>
      </p:sp>
      <p:pic>
        <p:nvPicPr>
          <p:cNvPr id="4" name="3 Imagen" descr="Stripe Banner_Pin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4346" y="-214338"/>
            <a:ext cx="9644130" cy="107157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357554" y="928670"/>
            <a:ext cx="2452916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9900" dirty="0"/>
              <a:t>se</a:t>
            </a:r>
          </a:p>
        </p:txBody>
      </p:sp>
      <p:pic>
        <p:nvPicPr>
          <p:cNvPr id="6" name="5 Imagen" descr="Flight Path 1 The Doodle Ove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V="1">
            <a:off x="357158" y="2071678"/>
            <a:ext cx="3000396" cy="1550062"/>
          </a:xfrm>
          <a:prstGeom prst="rect">
            <a:avLst/>
          </a:prstGeom>
        </p:spPr>
      </p:pic>
      <p:pic>
        <p:nvPicPr>
          <p:cNvPr id="7" name="6 Imagen" descr="Flight Path 1 The Doodle Oven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 flipV="1">
            <a:off x="5715008" y="2000240"/>
            <a:ext cx="3205218" cy="1550062"/>
          </a:xfrm>
          <a:prstGeom prst="rect">
            <a:avLst/>
          </a:prstGeom>
        </p:spPr>
      </p:pic>
      <p:pic>
        <p:nvPicPr>
          <p:cNvPr id="22530" name="Picture 2" descr="Resultado de imagen para semaforo clipart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86512" y="3214686"/>
            <a:ext cx="1885950" cy="2428875"/>
          </a:xfrm>
          <a:prstGeom prst="rect">
            <a:avLst/>
          </a:prstGeom>
          <a:noFill/>
        </p:spPr>
      </p:pic>
      <p:pic>
        <p:nvPicPr>
          <p:cNvPr id="22534" name="Picture 6" descr="Imagen relacionada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00100" y="3571876"/>
            <a:ext cx="1911302" cy="1905056"/>
          </a:xfrm>
          <a:prstGeom prst="rect">
            <a:avLst/>
          </a:prstGeom>
          <a:noFill/>
        </p:spPr>
      </p:pic>
      <p:sp>
        <p:nvSpPr>
          <p:cNvPr id="10" name="Signo de multiplicación 9">
            <a:extLst>
              <a:ext uri="{FF2B5EF4-FFF2-40B4-BE49-F238E27FC236}">
                <a16:creationId xmlns:a16="http://schemas.microsoft.com/office/drawing/2014/main" id="{A6E93328-2FD8-446D-B5B5-D19A866210B9}"/>
              </a:ext>
            </a:extLst>
          </p:cNvPr>
          <p:cNvSpPr/>
          <p:nvPr/>
        </p:nvSpPr>
        <p:spPr>
          <a:xfrm>
            <a:off x="1141813" y="3532890"/>
            <a:ext cx="1976940" cy="182437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1" name="Cara sonriente 10">
            <a:extLst>
              <a:ext uri="{FF2B5EF4-FFF2-40B4-BE49-F238E27FC236}">
                <a16:creationId xmlns:a16="http://schemas.microsoft.com/office/drawing/2014/main" id="{0FAAB19C-5196-4638-88C9-E943F168FCD1}"/>
              </a:ext>
            </a:extLst>
          </p:cNvPr>
          <p:cNvSpPr/>
          <p:nvPr/>
        </p:nvSpPr>
        <p:spPr>
          <a:xfrm>
            <a:off x="7317617" y="3801145"/>
            <a:ext cx="1173172" cy="114103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ower Panels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chitecture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tripe Banner_Pin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4346" y="5929330"/>
            <a:ext cx="9644130" cy="107157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1000100" y="928670"/>
            <a:ext cx="75713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4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¿Qué palabra comienza con …?</a:t>
            </a:r>
          </a:p>
        </p:txBody>
      </p:sp>
      <p:pic>
        <p:nvPicPr>
          <p:cNvPr id="4" name="3 Imagen" descr="Stripe Banner_Pin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4346" y="-214338"/>
            <a:ext cx="9644130" cy="107157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357554" y="928670"/>
            <a:ext cx="1768433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9900" dirty="0"/>
              <a:t>si</a:t>
            </a:r>
          </a:p>
        </p:txBody>
      </p:sp>
      <p:pic>
        <p:nvPicPr>
          <p:cNvPr id="6" name="5 Imagen" descr="Flight Path 1 The Doodle Ove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V="1">
            <a:off x="357158" y="2071678"/>
            <a:ext cx="3000396" cy="1550062"/>
          </a:xfrm>
          <a:prstGeom prst="rect">
            <a:avLst/>
          </a:prstGeom>
        </p:spPr>
      </p:pic>
      <p:pic>
        <p:nvPicPr>
          <p:cNvPr id="7" name="6 Imagen" descr="Flight Path 1 The Doodle Oven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 flipV="1">
            <a:off x="5715008" y="2000240"/>
            <a:ext cx="3205218" cy="1550062"/>
          </a:xfrm>
          <a:prstGeom prst="rect">
            <a:avLst/>
          </a:prstGeom>
        </p:spPr>
      </p:pic>
      <p:pic>
        <p:nvPicPr>
          <p:cNvPr id="21506" name="Picture 2" descr="Resultado de imagen para chair clipart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flipH="1">
            <a:off x="1142976" y="3286124"/>
            <a:ext cx="1739507" cy="2357424"/>
          </a:xfrm>
          <a:prstGeom prst="rect">
            <a:avLst/>
          </a:prstGeom>
          <a:noFill/>
        </p:spPr>
      </p:pic>
      <p:pic>
        <p:nvPicPr>
          <p:cNvPr id="21508" name="Picture 4" descr="Resultado de imagen para book clipart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500694" y="3857628"/>
            <a:ext cx="2866705" cy="1481131"/>
          </a:xfrm>
          <a:prstGeom prst="rect">
            <a:avLst/>
          </a:prstGeom>
          <a:noFill/>
        </p:spPr>
      </p:pic>
      <p:sp>
        <p:nvSpPr>
          <p:cNvPr id="10" name="Signo de multiplicación 9">
            <a:extLst>
              <a:ext uri="{FF2B5EF4-FFF2-40B4-BE49-F238E27FC236}">
                <a16:creationId xmlns:a16="http://schemas.microsoft.com/office/drawing/2014/main" id="{9477DD25-C41A-4FAD-B85F-8882D05E0304}"/>
              </a:ext>
            </a:extLst>
          </p:cNvPr>
          <p:cNvSpPr/>
          <p:nvPr/>
        </p:nvSpPr>
        <p:spPr>
          <a:xfrm>
            <a:off x="6163453" y="3686005"/>
            <a:ext cx="1976940" cy="182437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1" name="Cara sonriente 10">
            <a:extLst>
              <a:ext uri="{FF2B5EF4-FFF2-40B4-BE49-F238E27FC236}">
                <a16:creationId xmlns:a16="http://schemas.microsoft.com/office/drawing/2014/main" id="{992908D3-8F7B-4001-B260-E1A31C0E431B}"/>
              </a:ext>
            </a:extLst>
          </p:cNvPr>
          <p:cNvSpPr/>
          <p:nvPr/>
        </p:nvSpPr>
        <p:spPr>
          <a:xfrm>
            <a:off x="1595361" y="3850271"/>
            <a:ext cx="1173172" cy="114103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ower Panels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chitecture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tripe Banner_Pin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4346" y="5929330"/>
            <a:ext cx="9644130" cy="107157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1000100" y="928670"/>
            <a:ext cx="75713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4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¿Qué palabra comienza con …?</a:t>
            </a:r>
          </a:p>
        </p:txBody>
      </p:sp>
      <p:pic>
        <p:nvPicPr>
          <p:cNvPr id="4" name="3 Imagen" descr="Stripe Banner_Pin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4346" y="-214338"/>
            <a:ext cx="9644130" cy="107157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3357554" y="928670"/>
            <a:ext cx="2529860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9900" dirty="0"/>
              <a:t>so</a:t>
            </a:r>
          </a:p>
        </p:txBody>
      </p:sp>
      <p:pic>
        <p:nvPicPr>
          <p:cNvPr id="7" name="6 Imagen" descr="Flight Path 1 The Doodle Ove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V="1">
            <a:off x="357158" y="2071678"/>
            <a:ext cx="3000396" cy="1550062"/>
          </a:xfrm>
          <a:prstGeom prst="rect">
            <a:avLst/>
          </a:prstGeom>
        </p:spPr>
      </p:pic>
      <p:pic>
        <p:nvPicPr>
          <p:cNvPr id="8" name="7 Imagen" descr="Flight Path 1 The Doodle Oven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 flipV="1">
            <a:off x="5715008" y="2000240"/>
            <a:ext cx="3205218" cy="1550062"/>
          </a:xfrm>
          <a:prstGeom prst="rect">
            <a:avLst/>
          </a:prstGeom>
        </p:spPr>
      </p:pic>
      <p:pic>
        <p:nvPicPr>
          <p:cNvPr id="20482" name="Picture 2" descr="Resultado de imagen para sol clipart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flipH="1">
            <a:off x="928662" y="3357562"/>
            <a:ext cx="2286016" cy="2265219"/>
          </a:xfrm>
          <a:prstGeom prst="rect">
            <a:avLst/>
          </a:prstGeom>
          <a:noFill/>
        </p:spPr>
      </p:pic>
      <p:pic>
        <p:nvPicPr>
          <p:cNvPr id="20484" name="Picture 4" descr="Resultado de imagen para flor clipart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88847" y="3286124"/>
            <a:ext cx="1694468" cy="2374864"/>
          </a:xfrm>
          <a:prstGeom prst="rect">
            <a:avLst/>
          </a:prstGeom>
          <a:noFill/>
        </p:spPr>
      </p:pic>
      <p:sp>
        <p:nvSpPr>
          <p:cNvPr id="10" name="Signo de multiplicación 9">
            <a:extLst>
              <a:ext uri="{FF2B5EF4-FFF2-40B4-BE49-F238E27FC236}">
                <a16:creationId xmlns:a16="http://schemas.microsoft.com/office/drawing/2014/main" id="{839E6341-0B21-4EAB-B6D6-B67A04C46EB0}"/>
              </a:ext>
            </a:extLst>
          </p:cNvPr>
          <p:cNvSpPr/>
          <p:nvPr/>
        </p:nvSpPr>
        <p:spPr>
          <a:xfrm>
            <a:off x="6163453" y="3686005"/>
            <a:ext cx="1976940" cy="182437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1" name="Cara sonriente 10">
            <a:extLst>
              <a:ext uri="{FF2B5EF4-FFF2-40B4-BE49-F238E27FC236}">
                <a16:creationId xmlns:a16="http://schemas.microsoft.com/office/drawing/2014/main" id="{AFF5A232-353E-48F1-96C5-F59FA7FAADEF}"/>
              </a:ext>
            </a:extLst>
          </p:cNvPr>
          <p:cNvSpPr/>
          <p:nvPr/>
        </p:nvSpPr>
        <p:spPr>
          <a:xfrm>
            <a:off x="2554783" y="3819410"/>
            <a:ext cx="1173172" cy="114103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ower Panels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chitecture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tripe Banner_Pin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4346" y="5929330"/>
            <a:ext cx="9644130" cy="107157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1000100" y="928670"/>
            <a:ext cx="75713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4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¿Qué palabra comienza con …?</a:t>
            </a:r>
          </a:p>
        </p:txBody>
      </p:sp>
      <p:pic>
        <p:nvPicPr>
          <p:cNvPr id="4" name="3 Imagen" descr="Stripe Banner_Pin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4346" y="-214338"/>
            <a:ext cx="9644130" cy="107157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286116" y="928670"/>
            <a:ext cx="2523448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9900" dirty="0"/>
              <a:t>su</a:t>
            </a:r>
          </a:p>
        </p:txBody>
      </p:sp>
      <p:pic>
        <p:nvPicPr>
          <p:cNvPr id="6" name="5 Imagen" descr="Flight Path 1 The Doodle Ove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V="1">
            <a:off x="357158" y="2071678"/>
            <a:ext cx="3000396" cy="1550062"/>
          </a:xfrm>
          <a:prstGeom prst="rect">
            <a:avLst/>
          </a:prstGeom>
        </p:spPr>
      </p:pic>
      <p:pic>
        <p:nvPicPr>
          <p:cNvPr id="7" name="6 Imagen" descr="Flight Path 1 The Doodle Oven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 flipV="1">
            <a:off x="5715008" y="2000240"/>
            <a:ext cx="3205218" cy="1550062"/>
          </a:xfrm>
          <a:prstGeom prst="rect">
            <a:avLst/>
          </a:prstGeom>
        </p:spPr>
      </p:pic>
      <p:pic>
        <p:nvPicPr>
          <p:cNvPr id="19458" name="Picture 2" descr="Resultado de imagen para sushi clipart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5786" y="3857628"/>
            <a:ext cx="3149951" cy="1547413"/>
          </a:xfrm>
          <a:prstGeom prst="rect">
            <a:avLst/>
          </a:prstGeom>
          <a:noFill/>
        </p:spPr>
      </p:pic>
      <p:pic>
        <p:nvPicPr>
          <p:cNvPr id="19462" name="Picture 6" descr="Resultado de imagen para moon clipart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57950" y="3357562"/>
            <a:ext cx="2071702" cy="2071702"/>
          </a:xfrm>
          <a:prstGeom prst="rect">
            <a:avLst/>
          </a:prstGeom>
          <a:noFill/>
        </p:spPr>
      </p:pic>
      <p:sp>
        <p:nvSpPr>
          <p:cNvPr id="10" name="Signo de multiplicación 9">
            <a:extLst>
              <a:ext uri="{FF2B5EF4-FFF2-40B4-BE49-F238E27FC236}">
                <a16:creationId xmlns:a16="http://schemas.microsoft.com/office/drawing/2014/main" id="{384A94F7-CF38-4A34-99A8-ED113B4E778F}"/>
              </a:ext>
            </a:extLst>
          </p:cNvPr>
          <p:cNvSpPr/>
          <p:nvPr/>
        </p:nvSpPr>
        <p:spPr>
          <a:xfrm>
            <a:off x="6163453" y="3686005"/>
            <a:ext cx="1976940" cy="182437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1" name="Cara sonriente 10">
            <a:extLst>
              <a:ext uri="{FF2B5EF4-FFF2-40B4-BE49-F238E27FC236}">
                <a16:creationId xmlns:a16="http://schemas.microsoft.com/office/drawing/2014/main" id="{A1EE25FA-B0E3-4211-A156-C5E9C2A8183E}"/>
              </a:ext>
            </a:extLst>
          </p:cNvPr>
          <p:cNvSpPr/>
          <p:nvPr/>
        </p:nvSpPr>
        <p:spPr>
          <a:xfrm>
            <a:off x="2320609" y="3931810"/>
            <a:ext cx="1173172" cy="114103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ower Panels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chitecture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Carolina\Desktop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8" y="160339"/>
            <a:ext cx="7491469" cy="6148982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85720" y="6215082"/>
            <a:ext cx="40302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3200" b="1" dirty="0">
                <a:solidFill>
                  <a:srgbClr val="FF0000"/>
                </a:solidFill>
                <a:latin typeface="Comic Sans MS" panose="030F0702030302020204" pitchFamily="66" charset="0"/>
                <a:cs typeface="Arabic Typesetting" pitchFamily="66" charset="-78"/>
              </a:rPr>
              <a:t>Lectura compartida</a:t>
            </a:r>
          </a:p>
        </p:txBody>
      </p:sp>
      <p:sp>
        <p:nvSpPr>
          <p:cNvPr id="25602" name="AutoShape 2" descr="Resultado de imagen para sapito sentado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25604" name="AutoShape 4" descr="Resultado de imagen para sapito sentado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25606" name="Picture 6" descr="Imagen relacionad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98160" y="170700"/>
            <a:ext cx="1224868" cy="1236627"/>
          </a:xfrm>
          <a:prstGeom prst="rect">
            <a:avLst/>
          </a:prstGeom>
          <a:noFill/>
        </p:spPr>
      </p:pic>
      <p:pic>
        <p:nvPicPr>
          <p:cNvPr id="25610" name="Picture 10" descr="Resultado de imagen para sopa clipar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31917" y="3957106"/>
            <a:ext cx="1357354" cy="1670590"/>
          </a:xfrm>
          <a:prstGeom prst="rect">
            <a:avLst/>
          </a:prstGeom>
          <a:noFill/>
        </p:spPr>
      </p:pic>
      <p:pic>
        <p:nvPicPr>
          <p:cNvPr id="25612" name="Picture 12" descr="Imagen relacionad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63805" y="4929181"/>
            <a:ext cx="1285901" cy="1285901"/>
          </a:xfrm>
          <a:prstGeom prst="rect">
            <a:avLst/>
          </a:prstGeom>
          <a:noFill/>
        </p:spPr>
      </p:pic>
      <p:pic>
        <p:nvPicPr>
          <p:cNvPr id="25613" name="Picture 1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45427" y="2006822"/>
            <a:ext cx="112395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2" name="Wooden Plankss.wav"/>
          </p:stSnd>
        </p:sndAc>
      </p:transition>
    </mc:Choice>
    <mc:Fallback>
      <p:transition spd="slow">
        <p:fade/>
        <p:sndAc>
          <p:stSnd>
            <p:snd r:embed="rId2" name="Wooden Plankss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</TotalTime>
  <Words>50</Words>
  <Application>Microsoft Office PowerPoint</Application>
  <PresentationFormat>Presentación en pantalla (4:3)</PresentationFormat>
  <Paragraphs>19</Paragraphs>
  <Slides>13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Cristina Contreras</cp:lastModifiedBy>
  <cp:revision>24</cp:revision>
  <dcterms:created xsi:type="dcterms:W3CDTF">2018-11-02T03:05:30Z</dcterms:created>
  <dcterms:modified xsi:type="dcterms:W3CDTF">2020-08-24T18:12:06Z</dcterms:modified>
</cp:coreProperties>
</file>