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7" r:id="rId2"/>
    <p:sldId id="268" r:id="rId3"/>
    <p:sldId id="341" r:id="rId4"/>
    <p:sldId id="338" r:id="rId5"/>
    <p:sldId id="339" r:id="rId6"/>
    <p:sldId id="340" r:id="rId7"/>
    <p:sldId id="337" r:id="rId8"/>
    <p:sldId id="332" r:id="rId9"/>
    <p:sldId id="277" r:id="rId10"/>
    <p:sldId id="333" r:id="rId11"/>
    <p:sldId id="318" r:id="rId12"/>
    <p:sldId id="334" r:id="rId13"/>
    <p:sldId id="319" r:id="rId14"/>
    <p:sldId id="329" r:id="rId15"/>
    <p:sldId id="331" r:id="rId16"/>
    <p:sldId id="335" r:id="rId17"/>
    <p:sldId id="330" r:id="rId18"/>
    <p:sldId id="328" r:id="rId19"/>
    <p:sldId id="336" r:id="rId20"/>
    <p:sldId id="320" r:id="rId21"/>
    <p:sldId id="321" r:id="rId22"/>
    <p:sldId id="323" r:id="rId23"/>
    <p:sldId id="279" r:id="rId24"/>
    <p:sldId id="322" r:id="rId25"/>
    <p:sldId id="324" r:id="rId26"/>
    <p:sldId id="327" r:id="rId27"/>
    <p:sldId id="326" r:id="rId2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FF8F75"/>
    <a:srgbClr val="53D2FF"/>
    <a:srgbClr val="FF3300"/>
    <a:srgbClr val="C7558E"/>
    <a:srgbClr val="EC6396"/>
    <a:srgbClr val="F8A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Andaur" userId="c951bd3bc2a87a8c" providerId="LiveId" clId="{8AD79790-428F-4EF2-B665-E69D1E9A8F58}"/>
    <pc:docChg chg="custSel modSld">
      <pc:chgData name="Andrea Andaur" userId="c951bd3bc2a87a8c" providerId="LiveId" clId="{8AD79790-428F-4EF2-B665-E69D1E9A8F58}" dt="2020-05-27T16:53:32.360" v="2" actId="14100"/>
      <pc:docMkLst>
        <pc:docMk/>
      </pc:docMkLst>
      <pc:sldChg chg="delSp mod">
        <pc:chgData name="Andrea Andaur" userId="c951bd3bc2a87a8c" providerId="LiveId" clId="{8AD79790-428F-4EF2-B665-E69D1E9A8F58}" dt="2020-05-26T23:26:41.317" v="0" actId="478"/>
        <pc:sldMkLst>
          <pc:docMk/>
          <pc:sldMk cId="582708824" sldId="267"/>
        </pc:sldMkLst>
        <pc:picChg chg="del">
          <ac:chgData name="Andrea Andaur" userId="c951bd3bc2a87a8c" providerId="LiveId" clId="{8AD79790-428F-4EF2-B665-E69D1E9A8F58}" dt="2020-05-26T23:26:41.317" v="0" actId="478"/>
          <ac:picMkLst>
            <pc:docMk/>
            <pc:sldMk cId="582708824" sldId="267"/>
            <ac:picMk id="11" creationId="{C37A1F0A-2D5E-44E2-A9D9-7A42A8609CE1}"/>
          </ac:picMkLst>
        </pc:picChg>
      </pc:sldChg>
      <pc:sldChg chg="delSp modSp mod">
        <pc:chgData name="Andrea Andaur" userId="c951bd3bc2a87a8c" providerId="LiveId" clId="{8AD79790-428F-4EF2-B665-E69D1E9A8F58}" dt="2020-05-27T16:53:32.360" v="2" actId="14100"/>
        <pc:sldMkLst>
          <pc:docMk/>
          <pc:sldMk cId="1940620828" sldId="322"/>
        </pc:sldMkLst>
        <pc:picChg chg="mod">
          <ac:chgData name="Andrea Andaur" userId="c951bd3bc2a87a8c" providerId="LiveId" clId="{8AD79790-428F-4EF2-B665-E69D1E9A8F58}" dt="2020-05-27T16:53:32.360" v="2" actId="14100"/>
          <ac:picMkLst>
            <pc:docMk/>
            <pc:sldMk cId="1940620828" sldId="322"/>
            <ac:picMk id="14" creationId="{1D90E8B1-4B4F-4754-96F3-39975C650FBB}"/>
          </ac:picMkLst>
        </pc:picChg>
        <pc:picChg chg="del">
          <ac:chgData name="Andrea Andaur" userId="c951bd3bc2a87a8c" providerId="LiveId" clId="{8AD79790-428F-4EF2-B665-E69D1E9A8F58}" dt="2020-05-27T16:53:28.001" v="1" actId="478"/>
          <ac:picMkLst>
            <pc:docMk/>
            <pc:sldMk cId="1940620828" sldId="322"/>
            <ac:picMk id="15" creationId="{121A0826-5760-46FD-BB68-63372C4B780E}"/>
          </ac:picMkLst>
        </pc:picChg>
      </pc:sldChg>
    </pc:docChg>
  </pc:docChgLst>
  <pc:docChgLst>
    <pc:chgData name="Andrea Andaur" userId="c951bd3bc2a87a8c" providerId="LiveId" clId="{29BB73FB-FE6D-4845-85E7-BB159C2C9632}"/>
    <pc:docChg chg="undo custSel addSld delSld modSld sldOrd modShowInfo">
      <pc:chgData name="Andrea Andaur" userId="c951bd3bc2a87a8c" providerId="LiveId" clId="{29BB73FB-FE6D-4845-85E7-BB159C2C9632}" dt="2020-05-23T00:42:08.414" v="1276" actId="1076"/>
      <pc:docMkLst>
        <pc:docMk/>
      </pc:docMkLst>
      <pc:sldChg chg="modSp mod modTransition modAnim">
        <pc:chgData name="Andrea Andaur" userId="c951bd3bc2a87a8c" providerId="LiveId" clId="{29BB73FB-FE6D-4845-85E7-BB159C2C9632}" dt="2020-05-19T16:53:53.816" v="1073"/>
        <pc:sldMkLst>
          <pc:docMk/>
          <pc:sldMk cId="3697159550" sldId="258"/>
        </pc:sldMkLst>
        <pc:picChg chg="mod">
          <ac:chgData name="Andrea Andaur" userId="c951bd3bc2a87a8c" providerId="LiveId" clId="{29BB73FB-FE6D-4845-85E7-BB159C2C9632}" dt="2020-05-19T16:14:23.263" v="684" actId="1076"/>
          <ac:picMkLst>
            <pc:docMk/>
            <pc:sldMk cId="3697159550" sldId="258"/>
            <ac:picMk id="6" creationId="{2267A2E1-3633-4050-BF9C-0BDBCFC82FB4}"/>
          </ac:picMkLst>
        </pc:picChg>
      </pc:sldChg>
      <pc:sldChg chg="addSp delSp modSp mod modTransition addAnim delAnim modAnim">
        <pc:chgData name="Andrea Andaur" userId="c951bd3bc2a87a8c" providerId="LiveId" clId="{29BB73FB-FE6D-4845-85E7-BB159C2C9632}" dt="2020-05-23T00:42:08.414" v="1276" actId="1076"/>
        <pc:sldMkLst>
          <pc:docMk/>
          <pc:sldMk cId="582708824" sldId="267"/>
        </pc:sldMkLst>
        <pc:spChg chg="mod">
          <ac:chgData name="Andrea Andaur" userId="c951bd3bc2a87a8c" providerId="LiveId" clId="{29BB73FB-FE6D-4845-85E7-BB159C2C9632}" dt="2020-05-23T00:31:21.647" v="1256" actId="1076"/>
          <ac:spMkLst>
            <pc:docMk/>
            <pc:sldMk cId="582708824" sldId="267"/>
            <ac:spMk id="5" creationId="{0337372C-7BD5-4556-8D43-FDB0BC9A6FD1}"/>
          </ac:spMkLst>
        </pc:spChg>
        <pc:picChg chg="mod">
          <ac:chgData name="Andrea Andaur" userId="c951bd3bc2a87a8c" providerId="LiveId" clId="{29BB73FB-FE6D-4845-85E7-BB159C2C9632}" dt="2020-05-19T16:11:48.147" v="662"/>
          <ac:picMkLst>
            <pc:docMk/>
            <pc:sldMk cId="582708824" sldId="267"/>
            <ac:picMk id="4" creationId="{E17D356F-B41E-4EBE-B53E-BB5BF5EF3CAB}"/>
          </ac:picMkLst>
        </pc:picChg>
        <pc:picChg chg="mod">
          <ac:chgData name="Andrea Andaur" userId="c951bd3bc2a87a8c" providerId="LiveId" clId="{29BB73FB-FE6D-4845-85E7-BB159C2C9632}" dt="2020-05-19T16:12:52.323" v="666" actId="1076"/>
          <ac:picMkLst>
            <pc:docMk/>
            <pc:sldMk cId="582708824" sldId="267"/>
            <ac:picMk id="7" creationId="{AEEF385E-B632-47F3-94F7-BC130C288A83}"/>
          </ac:picMkLst>
        </pc:picChg>
        <pc:picChg chg="mod ord">
          <ac:chgData name="Andrea Andaur" userId="c951bd3bc2a87a8c" providerId="LiveId" clId="{29BB73FB-FE6D-4845-85E7-BB159C2C9632}" dt="2020-05-23T00:42:08.414" v="1276" actId="1076"/>
          <ac:picMkLst>
            <pc:docMk/>
            <pc:sldMk cId="582708824" sldId="267"/>
            <ac:picMk id="9" creationId="{6E66009D-5CE0-430C-BC7E-A0CA8960088A}"/>
          </ac:picMkLst>
        </pc:picChg>
        <pc:picChg chg="add mod">
          <ac:chgData name="Andrea Andaur" userId="c951bd3bc2a87a8c" providerId="LiveId" clId="{29BB73FB-FE6D-4845-85E7-BB159C2C9632}" dt="2020-05-23T00:31:32.789" v="1261" actId="1076"/>
          <ac:picMkLst>
            <pc:docMk/>
            <pc:sldMk cId="582708824" sldId="267"/>
            <ac:picMk id="11" creationId="{C37A1F0A-2D5E-44E2-A9D9-7A42A8609CE1}"/>
          </ac:picMkLst>
        </pc:picChg>
        <pc:picChg chg="add del mod">
          <ac:chgData name="Andrea Andaur" userId="c951bd3bc2a87a8c" providerId="LiveId" clId="{29BB73FB-FE6D-4845-85E7-BB159C2C9632}" dt="2020-05-23T00:41:31.380" v="1273" actId="478"/>
          <ac:picMkLst>
            <pc:docMk/>
            <pc:sldMk cId="582708824" sldId="267"/>
            <ac:picMk id="12" creationId="{1D90E8B1-4B4F-4754-96F3-39975C650FBB}"/>
          </ac:picMkLst>
        </pc:picChg>
        <pc:picChg chg="del">
          <ac:chgData name="Andrea Andaur" userId="c951bd3bc2a87a8c" providerId="LiveId" clId="{29BB73FB-FE6D-4845-85E7-BB159C2C9632}" dt="2020-05-19T16:12:00.870" v="664" actId="478"/>
          <ac:picMkLst>
            <pc:docMk/>
            <pc:sldMk cId="582708824" sldId="267"/>
            <ac:picMk id="15" creationId="{E5995951-1B78-40D0-8D8C-8B3EC17BD74B}"/>
          </ac:picMkLst>
        </pc:picChg>
        <pc:picChg chg="add del mod">
          <ac:chgData name="Andrea Andaur" userId="c951bd3bc2a87a8c" providerId="LiveId" clId="{29BB73FB-FE6D-4845-85E7-BB159C2C9632}" dt="2020-05-19T16:12:03.406" v="665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84220877" sldId="268"/>
        </pc:sldMkLst>
        <pc:spChg chg="add mod">
          <ac:chgData name="Andrea Andaur" userId="c951bd3bc2a87a8c" providerId="LiveId" clId="{29BB73FB-FE6D-4845-85E7-BB159C2C9632}" dt="2020-05-19T16:18:35.159" v="779" actId="339"/>
          <ac:spMkLst>
            <pc:docMk/>
            <pc:sldMk cId="3084220877" sldId="268"/>
            <ac:spMk id="7" creationId="{798BB9C6-7AE1-44CE-B461-FF279215BF99}"/>
          </ac:spMkLst>
        </pc:spChg>
        <pc:picChg chg="mod">
          <ac:chgData name="Andrea Andaur" userId="c951bd3bc2a87a8c" providerId="LiveId" clId="{29BB73FB-FE6D-4845-85E7-BB159C2C9632}" dt="2020-05-19T16:16:58.593" v="745" actId="1076"/>
          <ac:picMkLst>
            <pc:docMk/>
            <pc:sldMk cId="3084220877" sldId="268"/>
            <ac:picMk id="6" creationId="{D495EFD5-9063-46C7-AAC5-18FBF1E7F931}"/>
          </ac:picMkLst>
        </pc:picChg>
        <pc:picChg chg="add mod">
          <ac:chgData name="Andrea Andaur" userId="c951bd3bc2a87a8c" providerId="LiveId" clId="{29BB73FB-FE6D-4845-85E7-BB159C2C9632}" dt="2020-05-19T16:24:50.833" v="826" actId="1076"/>
          <ac:picMkLst>
            <pc:docMk/>
            <pc:sldMk cId="3084220877" sldId="268"/>
            <ac:picMk id="8" creationId="{E848F361-9480-4A3D-B331-7F3FF1118AAE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2956996125" sldId="269"/>
        </pc:sldMkLst>
        <pc:spChg chg="add del mod">
          <ac:chgData name="Andrea Andaur" userId="c951bd3bc2a87a8c" providerId="LiveId" clId="{29BB73FB-FE6D-4845-85E7-BB159C2C9632}" dt="2020-05-19T16:24:06.198" v="813" actId="478"/>
          <ac:spMkLst>
            <pc:docMk/>
            <pc:sldMk cId="2956996125" sldId="269"/>
            <ac:spMk id="3" creationId="{A855F319-07F3-4B89-A367-0674B61479C9}"/>
          </ac:spMkLst>
        </pc:spChg>
        <pc:spChg chg="mod">
          <ac:chgData name="Andrea Andaur" userId="c951bd3bc2a87a8c" providerId="LiveId" clId="{29BB73FB-FE6D-4845-85E7-BB159C2C9632}" dt="2020-05-19T16:24:03.159" v="811" actId="1076"/>
          <ac:spMkLst>
            <pc:docMk/>
            <pc:sldMk cId="2956996125" sldId="269"/>
            <ac:spMk id="4" creationId="{A52D2590-FF37-40A9-96D2-658D1912BBD3}"/>
          </ac:spMkLst>
        </pc:spChg>
        <pc:spChg chg="add mod">
          <ac:chgData name="Andrea Andaur" userId="c951bd3bc2a87a8c" providerId="LiveId" clId="{29BB73FB-FE6D-4845-85E7-BB159C2C9632}" dt="2020-05-19T16:29:42.855" v="896"/>
          <ac:spMkLst>
            <pc:docMk/>
            <pc:sldMk cId="2956996125" sldId="269"/>
            <ac:spMk id="6" creationId="{FE21AD79-D6F9-4A47-9F76-8D653357D935}"/>
          </ac:spMkLst>
        </pc:spChg>
        <pc:picChg chg="mod">
          <ac:chgData name="Andrea Andaur" userId="c951bd3bc2a87a8c" providerId="LiveId" clId="{29BB73FB-FE6D-4845-85E7-BB159C2C9632}" dt="2020-05-19T16:25:14.455" v="827" actId="1076"/>
          <ac:picMkLst>
            <pc:docMk/>
            <pc:sldMk cId="2956996125" sldId="269"/>
            <ac:picMk id="2" creationId="{A3936987-1DE2-4A69-81AB-D725B538B3FD}"/>
          </ac:picMkLst>
        </pc:picChg>
        <pc:picChg chg="add mod">
          <ac:chgData name="Andrea Andaur" userId="c951bd3bc2a87a8c" providerId="LiveId" clId="{29BB73FB-FE6D-4845-85E7-BB159C2C9632}" dt="2020-05-19T16:24:14.588" v="815" actId="1076"/>
          <ac:picMkLst>
            <pc:docMk/>
            <pc:sldMk cId="2956996125" sldId="269"/>
            <ac:picMk id="5" creationId="{877A655D-D5C8-417B-B002-AB497290BB2C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854042911" sldId="270"/>
        </pc:sldMkLst>
        <pc:spChg chg="mod">
          <ac:chgData name="Andrea Andaur" userId="c951bd3bc2a87a8c" providerId="LiveId" clId="{29BB73FB-FE6D-4845-85E7-BB159C2C9632}" dt="2020-05-19T16:24:25.062" v="819" actId="1076"/>
          <ac:spMkLst>
            <pc:docMk/>
            <pc:sldMk cId="854042911" sldId="270"/>
            <ac:spMk id="4" creationId="{A52D2590-FF37-40A9-96D2-658D1912BBD3}"/>
          </ac:spMkLst>
        </pc:spChg>
        <pc:spChg chg="add del mod">
          <ac:chgData name="Andrea Andaur" userId="c951bd3bc2a87a8c" providerId="LiveId" clId="{29BB73FB-FE6D-4845-85E7-BB159C2C9632}" dt="2020-05-18T18:25:54.173" v="1" actId="478"/>
          <ac:spMkLst>
            <pc:docMk/>
            <pc:sldMk cId="854042911" sldId="270"/>
            <ac:spMk id="5" creationId="{D053E0B0-216D-4BC2-A950-D09CDEA60DFC}"/>
          </ac:spMkLst>
        </pc:spChg>
        <pc:spChg chg="add mod">
          <ac:chgData name="Andrea Andaur" userId="c951bd3bc2a87a8c" providerId="LiveId" clId="{29BB73FB-FE6D-4845-85E7-BB159C2C9632}" dt="2020-05-19T16:29:53.485" v="900" actId="1076"/>
          <ac:spMkLst>
            <pc:docMk/>
            <pc:sldMk cId="854042911" sldId="270"/>
            <ac:spMk id="5" creationId="{D6565346-F275-4E06-9AE2-E086DC0B2B70}"/>
          </ac:spMkLst>
        </pc:spChg>
        <pc:picChg chg="mod">
          <ac:chgData name="Andrea Andaur" userId="c951bd3bc2a87a8c" providerId="LiveId" clId="{29BB73FB-FE6D-4845-85E7-BB159C2C9632}" dt="2020-05-19T16:27:24.245" v="861" actId="1076"/>
          <ac:picMkLst>
            <pc:docMk/>
            <pc:sldMk cId="854042911" sldId="270"/>
            <ac:picMk id="2" creationId="{3DF08382-D9CF-4EDC-B150-1A38F3D9933B}"/>
          </ac:picMkLst>
        </pc:picChg>
        <pc:picChg chg="add mod">
          <ac:chgData name="Andrea Andaur" userId="c951bd3bc2a87a8c" providerId="LiveId" clId="{29BB73FB-FE6D-4845-85E7-BB159C2C9632}" dt="2020-05-19T16:24:29.604" v="821" actId="1076"/>
          <ac:picMkLst>
            <pc:docMk/>
            <pc:sldMk cId="854042911" sldId="270"/>
            <ac:picMk id="3" creationId="{79AFDC86-0726-426C-8804-89BD3E95CDD5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91135634" sldId="271"/>
        </pc:sldMkLst>
        <pc:spChg chg="mod">
          <ac:chgData name="Andrea Andaur" userId="c951bd3bc2a87a8c" providerId="LiveId" clId="{29BB73FB-FE6D-4845-85E7-BB159C2C9632}" dt="2020-05-19T16:24:18.171" v="816" actId="1076"/>
          <ac:spMkLst>
            <pc:docMk/>
            <pc:sldMk cId="3091135634" sldId="271"/>
            <ac:spMk id="2" creationId="{7188E118-C8EB-4666-ABF4-FDE5BD5A21DD}"/>
          </ac:spMkLst>
        </pc:spChg>
        <pc:spChg chg="add mod">
          <ac:chgData name="Andrea Andaur" userId="c951bd3bc2a87a8c" providerId="LiveId" clId="{29BB73FB-FE6D-4845-85E7-BB159C2C9632}" dt="2020-05-19T16:29:44.833" v="897"/>
          <ac:spMkLst>
            <pc:docMk/>
            <pc:sldMk cId="3091135634" sldId="271"/>
            <ac:spMk id="5" creationId="{BFADE454-6032-4416-A80D-FFABB3D99C66}"/>
          </ac:spMkLst>
        </pc:spChg>
        <pc:picChg chg="add mod">
          <ac:chgData name="Andrea Andaur" userId="c951bd3bc2a87a8c" providerId="LiveId" clId="{29BB73FB-FE6D-4845-85E7-BB159C2C9632}" dt="2020-05-19T16:24:21.182" v="818" actId="1076"/>
          <ac:picMkLst>
            <pc:docMk/>
            <pc:sldMk cId="3091135634" sldId="271"/>
            <ac:picMk id="3" creationId="{76BD9981-A8DA-4298-B914-1F72D265E0A5}"/>
          </ac:picMkLst>
        </pc:picChg>
        <pc:picChg chg="mod">
          <ac:chgData name="Andrea Andaur" userId="c951bd3bc2a87a8c" providerId="LiveId" clId="{29BB73FB-FE6D-4845-85E7-BB159C2C9632}" dt="2020-05-19T16:26:21.380" v="845" actId="1076"/>
          <ac:picMkLst>
            <pc:docMk/>
            <pc:sldMk cId="3091135634" sldId="271"/>
            <ac:picMk id="4" creationId="{F62D2FE9-1E18-4AF1-BFCE-E981A24F1858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1516025872" sldId="272"/>
        </pc:sldMkLst>
        <pc:spChg chg="mod">
          <ac:chgData name="Andrea Andaur" userId="c951bd3bc2a87a8c" providerId="LiveId" clId="{29BB73FB-FE6D-4845-85E7-BB159C2C9632}" dt="2020-05-19T16:21:25.978" v="801" actId="1076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39.859" v="895"/>
          <ac:spMkLst>
            <pc:docMk/>
            <pc:sldMk cId="1516025872" sldId="272"/>
            <ac:spMk id="5" creationId="{00B305B7-F56B-43B7-8E11-79DC84399082}"/>
          </ac:spMkLst>
        </pc:spChg>
        <pc:picChg chg="mod">
          <ac:chgData name="Andrea Andaur" userId="c951bd3bc2a87a8c" providerId="LiveId" clId="{29BB73FB-FE6D-4845-85E7-BB159C2C9632}" dt="2020-05-19T16:20:13.737" v="792" actId="1076"/>
          <ac:picMkLst>
            <pc:docMk/>
            <pc:sldMk cId="1516025872" sldId="272"/>
            <ac:picMk id="3" creationId="{FE891AED-13BE-42BC-A337-937A86779EEE}"/>
          </ac:picMkLst>
        </pc:picChg>
        <pc:picChg chg="add mod">
          <ac:chgData name="Andrea Andaur" userId="c951bd3bc2a87a8c" providerId="LiveId" clId="{29BB73FB-FE6D-4845-85E7-BB159C2C9632}" dt="2020-05-19T16:21:42.660" v="810" actId="1076"/>
          <ac:picMkLst>
            <pc:docMk/>
            <pc:sldMk cId="1516025872" sldId="272"/>
            <ac:picMk id="1026" creationId="{2A157F06-28E5-4145-B60C-212CBB418977}"/>
          </ac:picMkLst>
        </pc:picChg>
      </pc:sldChg>
      <pc:sldChg chg="addSp modSp add del mod">
        <pc:chgData name="Andrea Andaur" userId="c951bd3bc2a87a8c" providerId="LiveId" clId="{29BB73FB-FE6D-4845-85E7-BB159C2C9632}" dt="2020-05-18T18:56:01.657" v="158" actId="47"/>
        <pc:sldMkLst>
          <pc:docMk/>
          <pc:sldMk cId="4054699646" sldId="273"/>
        </pc:sldMkLst>
        <pc:spChg chg="mod">
          <ac:chgData name="Andrea Andaur" userId="c951bd3bc2a87a8c" providerId="LiveId" clId="{29BB73FB-FE6D-4845-85E7-BB159C2C9632}" dt="2020-05-18T18:27:02.413" v="7" actId="1076"/>
          <ac:spMkLst>
            <pc:docMk/>
            <pc:sldMk cId="4054699646" sldId="273"/>
            <ac:spMk id="2" creationId="{DF0D4B67-0DBB-45E0-8AB2-64FA613B5DA9}"/>
          </ac:spMkLst>
        </pc:spChg>
        <pc:picChg chg="add mod">
          <ac:chgData name="Andrea Andaur" userId="c951bd3bc2a87a8c" providerId="LiveId" clId="{29BB73FB-FE6D-4845-85E7-BB159C2C9632}" dt="2020-05-18T18:27:08.101" v="9" actId="14100"/>
          <ac:picMkLst>
            <pc:docMk/>
            <pc:sldMk cId="4054699646" sldId="273"/>
            <ac:picMk id="1026" creationId="{C12B9F18-C790-449A-B62D-EB99906619F1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412556935" sldId="274"/>
        </pc:sldMkLst>
        <pc:spChg chg="del">
          <ac:chgData name="Andrea Andaur" userId="c951bd3bc2a87a8c" providerId="LiveId" clId="{29BB73FB-FE6D-4845-85E7-BB159C2C9632}" dt="2020-05-18T18:27:31.156" v="11" actId="478"/>
          <ac:spMkLst>
            <pc:docMk/>
            <pc:sldMk cId="412556935" sldId="274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8T19:46:56.746" v="386" actId="339"/>
          <ac:spMkLst>
            <pc:docMk/>
            <pc:sldMk cId="412556935" sldId="274"/>
            <ac:spMk id="3" creationId="{9FB1A229-40E3-4145-9F37-64095FF2715E}"/>
          </ac:spMkLst>
        </pc:spChg>
        <pc:spChg chg="add mod">
          <ac:chgData name="Andrea Andaur" userId="c951bd3bc2a87a8c" providerId="LiveId" clId="{29BB73FB-FE6D-4845-85E7-BB159C2C9632}" dt="2020-05-18T19:45:40.468" v="379" actId="1076"/>
          <ac:spMkLst>
            <pc:docMk/>
            <pc:sldMk cId="412556935" sldId="274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9:45:52.248" v="381" actId="1076"/>
          <ac:spMkLst>
            <pc:docMk/>
            <pc:sldMk cId="412556935" sldId="274"/>
            <ac:spMk id="7" creationId="{99DB74A4-0199-4291-805C-9CBC5194285D}"/>
          </ac:spMkLst>
        </pc:spChg>
        <pc:spChg chg="add mod">
          <ac:chgData name="Andrea Andaur" userId="c951bd3bc2a87a8c" providerId="LiveId" clId="{29BB73FB-FE6D-4845-85E7-BB159C2C9632}" dt="2020-05-18T19:45:56.480" v="382" actId="1076"/>
          <ac:spMkLst>
            <pc:docMk/>
            <pc:sldMk cId="412556935" sldId="274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0:22.575" v="1032" actId="1076"/>
          <ac:picMkLst>
            <pc:docMk/>
            <pc:sldMk cId="412556935" sldId="274"/>
            <ac:picMk id="2" creationId="{4CFAD23B-D354-4AA0-8741-8492D11DD660}"/>
          </ac:picMkLst>
        </pc:picChg>
        <pc:picChg chg="del">
          <ac:chgData name="Andrea Andaur" userId="c951bd3bc2a87a8c" providerId="LiveId" clId="{29BB73FB-FE6D-4845-85E7-BB159C2C9632}" dt="2020-05-18T18:27:33.029" v="12" actId="478"/>
          <ac:picMkLst>
            <pc:docMk/>
            <pc:sldMk cId="412556935" sldId="274"/>
            <ac:picMk id="1026" creationId="{C12B9F18-C790-449A-B62D-EB99906619F1}"/>
          </ac:picMkLst>
        </pc:picChg>
        <pc:picChg chg="add del mod">
          <ac:chgData name="Andrea Andaur" userId="c951bd3bc2a87a8c" providerId="LiveId" clId="{29BB73FB-FE6D-4845-85E7-BB159C2C9632}" dt="2020-05-18T18:54:35.897" v="142" actId="478"/>
          <ac:picMkLst>
            <pc:docMk/>
            <pc:sldMk cId="412556935" sldId="274"/>
            <ac:picMk id="5122" creationId="{63AFBC3D-16C3-453E-BFE2-B8926D2749E2}"/>
          </ac:picMkLst>
        </pc:picChg>
        <pc:picChg chg="add del mod">
          <ac:chgData name="Andrea Andaur" userId="c951bd3bc2a87a8c" providerId="LiveId" clId="{29BB73FB-FE6D-4845-85E7-BB159C2C9632}" dt="2020-05-18T19:18:18.192" v="197" actId="478"/>
          <ac:picMkLst>
            <pc:docMk/>
            <pc:sldMk cId="412556935" sldId="274"/>
            <ac:picMk id="5124" creationId="{D8505198-1BCA-4C75-80AC-16BFB7E483C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852" v="206" actId="47"/>
        <pc:sldMkLst>
          <pc:docMk/>
          <pc:sldMk cId="3105601350" sldId="275"/>
        </pc:sldMkLst>
        <pc:spChg chg="del">
          <ac:chgData name="Andrea Andaur" userId="c951bd3bc2a87a8c" providerId="LiveId" clId="{29BB73FB-FE6D-4845-85E7-BB159C2C9632}" dt="2020-05-18T18:59:31.257" v="182" actId="478"/>
          <ac:spMkLst>
            <pc:docMk/>
            <pc:sldMk cId="3105601350" sldId="275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32.395" v="183"/>
          <ac:spMkLst>
            <pc:docMk/>
            <pc:sldMk cId="3105601350" sldId="275"/>
            <ac:spMk id="5" creationId="{5A397253-A5BE-4076-A793-66F5009BEE6A}"/>
          </ac:spMkLst>
        </pc:spChg>
        <pc:picChg chg="add mod">
          <ac:chgData name="Andrea Andaur" userId="c951bd3bc2a87a8c" providerId="LiveId" clId="{29BB73FB-FE6D-4845-85E7-BB159C2C9632}" dt="2020-05-18T18:53:21.977" v="133" actId="1076"/>
          <ac:picMkLst>
            <pc:docMk/>
            <pc:sldMk cId="3105601350" sldId="275"/>
            <ac:picMk id="4098" creationId="{60303A6A-D205-4B0B-ACB1-F357A670593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417" v="205" actId="47"/>
        <pc:sldMkLst>
          <pc:docMk/>
          <pc:sldMk cId="1952218505" sldId="276"/>
        </pc:sldMkLst>
        <pc:spChg chg="del mod">
          <ac:chgData name="Andrea Andaur" userId="c951bd3bc2a87a8c" providerId="LiveId" clId="{29BB73FB-FE6D-4845-85E7-BB159C2C9632}" dt="2020-05-18T18:59:38.219" v="184" actId="478"/>
          <ac:spMkLst>
            <pc:docMk/>
            <pc:sldMk cId="1952218505" sldId="276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41.351" v="185"/>
          <ac:spMkLst>
            <pc:docMk/>
            <pc:sldMk cId="1952218505" sldId="276"/>
            <ac:spMk id="5" creationId="{ECBDB498-5668-4033-B48E-BE4FB44104FA}"/>
          </ac:spMkLst>
        </pc:spChg>
        <pc:picChg chg="add mod">
          <ac:chgData name="Andrea Andaur" userId="c951bd3bc2a87a8c" providerId="LiveId" clId="{29BB73FB-FE6D-4845-85E7-BB159C2C9632}" dt="2020-05-18T18:54:10.593" v="141" actId="1076"/>
          <ac:picMkLst>
            <pc:docMk/>
            <pc:sldMk cId="1952218505" sldId="276"/>
            <ac:picMk id="3074" creationId="{5094E475-971B-4215-A456-1DFF57BA4BDC}"/>
          </ac:picMkLst>
        </pc:picChg>
      </pc:sldChg>
      <pc:sldChg chg="addSp delSp modSp add mod ord modTransition delAnim modAnim modNotesTx">
        <pc:chgData name="Andrea Andaur" userId="c951bd3bc2a87a8c" providerId="LiveId" clId="{29BB73FB-FE6D-4845-85E7-BB159C2C9632}" dt="2020-05-19T16:53:53.816" v="1073"/>
        <pc:sldMkLst>
          <pc:docMk/>
          <pc:sldMk cId="341575771" sldId="277"/>
        </pc:sldMkLst>
        <pc:spChg chg="mod ord">
          <ac:chgData name="Andrea Andaur" userId="c951bd3bc2a87a8c" providerId="LiveId" clId="{29BB73FB-FE6D-4845-85E7-BB159C2C9632}" dt="2020-05-19T16:34:30.923" v="945" actId="166"/>
          <ac:spMkLst>
            <pc:docMk/>
            <pc:sldMk cId="341575771" sldId="277"/>
            <ac:spMk id="4" creationId="{D2235C12-F9ED-40C5-8127-ED4231A5689E}"/>
          </ac:spMkLst>
        </pc:spChg>
        <pc:spChg chg="add del mod">
          <ac:chgData name="Andrea Andaur" userId="c951bd3bc2a87a8c" providerId="LiveId" clId="{29BB73FB-FE6D-4845-85E7-BB159C2C9632}" dt="2020-05-18T18:54:47.777" v="146" actId="478"/>
          <ac:spMkLst>
            <pc:docMk/>
            <pc:sldMk cId="341575771" sldId="277"/>
            <ac:spMk id="5" creationId="{A460E505-C736-4517-AE15-97920248680C}"/>
          </ac:spMkLst>
        </pc:spChg>
        <pc:spChg chg="add mod">
          <ac:chgData name="Andrea Andaur" userId="c951bd3bc2a87a8c" providerId="LiveId" clId="{29BB73FB-FE6D-4845-85E7-BB159C2C9632}" dt="2020-05-19T16:38:19.699" v="1027" actId="1076"/>
          <ac:spMkLst>
            <pc:docMk/>
            <pc:sldMk cId="341575771" sldId="277"/>
            <ac:spMk id="5" creationId="{AE8CF330-C420-4F51-A07F-67C24EE40DC5}"/>
          </ac:spMkLst>
        </pc:spChg>
        <pc:spChg chg="add mod">
          <ac:chgData name="Andrea Andaur" userId="c951bd3bc2a87a8c" providerId="LiveId" clId="{29BB73FB-FE6D-4845-85E7-BB159C2C9632}" dt="2020-05-19T16:39:32.963" v="1031" actId="14100"/>
          <ac:spMkLst>
            <pc:docMk/>
            <pc:sldMk cId="341575771" sldId="277"/>
            <ac:spMk id="9" creationId="{3A983DC6-32A1-42D3-8A4D-91F8A9A20724}"/>
          </ac:spMkLst>
        </pc:spChg>
        <pc:picChg chg="mod">
          <ac:chgData name="Andrea Andaur" userId="c951bd3bc2a87a8c" providerId="LiveId" clId="{29BB73FB-FE6D-4845-85E7-BB159C2C9632}" dt="2020-05-19T16:31:02.475" v="902" actId="1076"/>
          <ac:picMkLst>
            <pc:docMk/>
            <pc:sldMk cId="341575771" sldId="277"/>
            <ac:picMk id="2" creationId="{FF9CFA68-8954-47F6-AF55-BF9C7FF6C2F6}"/>
          </ac:picMkLst>
        </pc:picChg>
        <pc:picChg chg="mod">
          <ac:chgData name="Andrea Andaur" userId="c951bd3bc2a87a8c" providerId="LiveId" clId="{29BB73FB-FE6D-4845-85E7-BB159C2C9632}" dt="2020-05-19T16:31:28.485" v="903" actId="1076"/>
          <ac:picMkLst>
            <pc:docMk/>
            <pc:sldMk cId="341575771" sldId="277"/>
            <ac:picMk id="3" creationId="{A4FA449C-F4CE-4984-A8DA-AADE6BC49245}"/>
          </ac:picMkLst>
        </pc:picChg>
        <pc:picChg chg="add mod">
          <ac:chgData name="Andrea Andaur" userId="c951bd3bc2a87a8c" providerId="LiveId" clId="{29BB73FB-FE6D-4845-85E7-BB159C2C9632}" dt="2020-05-18T19:20:19.561" v="221" actId="1076"/>
          <ac:picMkLst>
            <pc:docMk/>
            <pc:sldMk cId="341575771" sldId="277"/>
            <ac:picMk id="6" creationId="{0D0D1AFB-237B-4D17-A6AF-BEE33BC19CB0}"/>
          </ac:picMkLst>
        </pc:picChg>
        <pc:picChg chg="add mod">
          <ac:chgData name="Andrea Andaur" userId="c951bd3bc2a87a8c" providerId="LiveId" clId="{29BB73FB-FE6D-4845-85E7-BB159C2C9632}" dt="2020-05-18T19:20:21.164" v="222" actId="1076"/>
          <ac:picMkLst>
            <pc:docMk/>
            <pc:sldMk cId="341575771" sldId="277"/>
            <ac:picMk id="7" creationId="{996B64B3-7FE5-435C-9557-00FFFE0E2F9A}"/>
          </ac:picMkLst>
        </pc:picChg>
        <pc:picChg chg="add mod">
          <ac:chgData name="Andrea Andaur" userId="c951bd3bc2a87a8c" providerId="LiveId" clId="{29BB73FB-FE6D-4845-85E7-BB159C2C9632}" dt="2020-05-18T19:20:17.420" v="220" actId="1076"/>
          <ac:picMkLst>
            <pc:docMk/>
            <pc:sldMk cId="341575771" sldId="277"/>
            <ac:picMk id="8" creationId="{43637A22-A17F-43CB-8368-DF29C8D2EF7D}"/>
          </ac:picMkLst>
        </pc:picChg>
        <pc:picChg chg="add del mod">
          <ac:chgData name="Andrea Andaur" userId="c951bd3bc2a87a8c" providerId="LiveId" clId="{29BB73FB-FE6D-4845-85E7-BB159C2C9632}" dt="2020-05-18T18:54:49.986" v="147" actId="478"/>
          <ac:picMkLst>
            <pc:docMk/>
            <pc:sldMk cId="341575771" sldId="277"/>
            <ac:picMk id="2050" creationId="{376B2315-6BF9-4D2F-B649-4DC68CA5A00F}"/>
          </ac:picMkLst>
        </pc:picChg>
        <pc:picChg chg="add mod">
          <ac:chgData name="Andrea Andaur" userId="c951bd3bc2a87a8c" providerId="LiveId" clId="{29BB73FB-FE6D-4845-85E7-BB159C2C9632}" dt="2020-05-18T19:20:23.412" v="223" actId="1076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840955097" sldId="278"/>
        </pc:sldMkLst>
        <pc:spChg chg="mod">
          <ac:chgData name="Andrea Andaur" userId="c951bd3bc2a87a8c" providerId="LiveId" clId="{29BB73FB-FE6D-4845-85E7-BB159C2C9632}" dt="2020-05-19T16:24:37.225" v="823" actId="1076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57.033" v="901"/>
          <ac:spMkLst>
            <pc:docMk/>
            <pc:sldMk cId="840955097" sldId="278"/>
            <ac:spMk id="5" creationId="{4771E185-649F-4212-98D9-BF114B7945BE}"/>
          </ac:spMkLst>
        </pc:spChg>
        <pc:picChg chg="add mod">
          <ac:chgData name="Andrea Andaur" userId="c951bd3bc2a87a8c" providerId="LiveId" clId="{29BB73FB-FE6D-4845-85E7-BB159C2C9632}" dt="2020-05-19T16:24:38.713" v="824" actId="1076"/>
          <ac:picMkLst>
            <pc:docMk/>
            <pc:sldMk cId="840955097" sldId="278"/>
            <ac:picMk id="3" creationId="{0F518BBC-9C99-46D1-AE15-192F6AE93A81}"/>
          </ac:picMkLst>
        </pc:picChg>
        <pc:picChg chg="mod">
          <ac:chgData name="Andrea Andaur" userId="c951bd3bc2a87a8c" providerId="LiveId" clId="{29BB73FB-FE6D-4845-85E7-BB159C2C9632}" dt="2020-05-19T16:28:57.209" v="877" actId="1076"/>
          <ac:picMkLst>
            <pc:docMk/>
            <pc:sldMk cId="840955097" sldId="278"/>
            <ac:picMk id="4" creationId="{3C557DEC-CF5E-48F5-B8E7-398B54527992}"/>
          </ac:picMkLst>
        </pc:picChg>
      </pc:sldChg>
      <pc:sldChg chg="addSp delSp modSp add mod modTransition delAnim modAnim">
        <pc:chgData name="Andrea Andaur" userId="c951bd3bc2a87a8c" providerId="LiveId" clId="{29BB73FB-FE6D-4845-85E7-BB159C2C9632}" dt="2020-05-22T23:36:44.709" v="1216"/>
        <pc:sldMkLst>
          <pc:docMk/>
          <pc:sldMk cId="2280065584" sldId="279"/>
        </pc:sldMkLst>
        <pc:spChg chg="add del mod ord">
          <ac:chgData name="Andrea Andaur" userId="c951bd3bc2a87a8c" providerId="LiveId" clId="{29BB73FB-FE6D-4845-85E7-BB159C2C9632}" dt="2020-05-18T20:05:36.928" v="477" actId="478"/>
          <ac:spMkLst>
            <pc:docMk/>
            <pc:sldMk cId="2280065584" sldId="279"/>
            <ac:spMk id="2" creationId="{BC83140E-4381-487A-8F64-B0F0C85512C5}"/>
          </ac:spMkLst>
        </pc:spChg>
        <pc:spChg chg="del">
          <ac:chgData name="Andrea Andaur" userId="c951bd3bc2a87a8c" providerId="LiveId" clId="{29BB73FB-FE6D-4845-85E7-BB159C2C9632}" dt="2020-05-18T19:48:20.703" v="389" actId="478"/>
          <ac:spMkLst>
            <pc:docMk/>
            <pc:sldMk cId="2280065584" sldId="279"/>
            <ac:spMk id="3" creationId="{9FB1A229-40E3-4145-9F37-64095FF2715E}"/>
          </ac:spMkLst>
        </pc:spChg>
        <pc:spChg chg="mod">
          <ac:chgData name="Andrea Andaur" userId="c951bd3bc2a87a8c" providerId="LiveId" clId="{29BB73FB-FE6D-4845-85E7-BB159C2C9632}" dt="2020-05-22T23:35:27.648" v="1211" actId="1076"/>
          <ac:spMkLst>
            <pc:docMk/>
            <pc:sldMk cId="2280065584" sldId="279"/>
            <ac:spMk id="4" creationId="{D2235C12-F9ED-40C5-8127-ED4231A5689E}"/>
          </ac:spMkLst>
        </pc:spChg>
        <pc:spChg chg="del">
          <ac:chgData name="Andrea Andaur" userId="c951bd3bc2a87a8c" providerId="LiveId" clId="{29BB73FB-FE6D-4845-85E7-BB159C2C9632}" dt="2020-05-18T19:48:18.212" v="388" actId="478"/>
          <ac:spMkLst>
            <pc:docMk/>
            <pc:sldMk cId="2280065584" sldId="279"/>
            <ac:spMk id="7" creationId="{99DB74A4-0199-4291-805C-9CBC5194285D}"/>
          </ac:spMkLst>
        </pc:spChg>
        <pc:spChg chg="del">
          <ac:chgData name="Andrea Andaur" userId="c951bd3bc2a87a8c" providerId="LiveId" clId="{29BB73FB-FE6D-4845-85E7-BB159C2C9632}" dt="2020-05-18T19:48:24.953" v="390" actId="478"/>
          <ac:spMkLst>
            <pc:docMk/>
            <pc:sldMk cId="2280065584" sldId="279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2:40.606" v="1051" actId="1076"/>
          <ac:picMkLst>
            <pc:docMk/>
            <pc:sldMk cId="2280065584" sldId="279"/>
            <ac:picMk id="2" creationId="{14F7C658-B242-400B-94D5-868EA476E742}"/>
          </ac:picMkLst>
        </pc:picChg>
        <pc:picChg chg="add mod ord">
          <ac:chgData name="Andrea Andaur" userId="c951bd3bc2a87a8c" providerId="LiveId" clId="{29BB73FB-FE6D-4845-85E7-BB159C2C9632}" dt="2020-05-22T23:36:44.709" v="1216"/>
          <ac:picMkLst>
            <pc:docMk/>
            <pc:sldMk cId="2280065584" sldId="279"/>
            <ac:picMk id="5" creationId="{30EF6CA2-EDA7-4297-8325-0DC16F0C4444}"/>
          </ac:picMkLst>
        </pc:picChg>
        <pc:picChg chg="add mod">
          <ac:chgData name="Andrea Andaur" userId="c951bd3bc2a87a8c" providerId="LiveId" clId="{29BB73FB-FE6D-4845-85E7-BB159C2C9632}" dt="2020-05-22T23:35:30.011" v="1212" actId="1076"/>
          <ac:picMkLst>
            <pc:docMk/>
            <pc:sldMk cId="2280065584" sldId="279"/>
            <ac:picMk id="6146" creationId="{1E446846-FD38-45C4-A3D9-2848A34C8E8F}"/>
          </ac:picMkLst>
        </pc:picChg>
        <pc:picChg chg="add mod">
          <ac:chgData name="Andrea Andaur" userId="c951bd3bc2a87a8c" providerId="LiveId" clId="{29BB73FB-FE6D-4845-85E7-BB159C2C9632}" dt="2020-05-22T23:35:33.505" v="1214" actId="1076"/>
          <ac:picMkLst>
            <pc:docMk/>
            <pc:sldMk cId="2280065584" sldId="279"/>
            <ac:picMk id="6148" creationId="{D5490CE5-9B1A-4EFE-9577-376C9825FFDE}"/>
          </ac:picMkLst>
        </pc:picChg>
        <pc:picChg chg="add mod">
          <ac:chgData name="Andrea Andaur" userId="c951bd3bc2a87a8c" providerId="LiveId" clId="{29BB73FB-FE6D-4845-85E7-BB159C2C9632}" dt="2020-05-22T23:36:13.939" v="1215" actId="1076"/>
          <ac:picMkLst>
            <pc:docMk/>
            <pc:sldMk cId="2280065584" sldId="279"/>
            <ac:picMk id="6150" creationId="{2BF9024D-C4F6-4993-A8AC-1BEEBFDBCFFA}"/>
          </ac:picMkLst>
        </pc:picChg>
        <pc:picChg chg="add del mod">
          <ac:chgData name="Andrea Andaur" userId="c951bd3bc2a87a8c" providerId="LiveId" clId="{29BB73FB-FE6D-4845-85E7-BB159C2C9632}" dt="2020-05-18T20:33:26.758" v="595" actId="478"/>
          <ac:picMkLst>
            <pc:docMk/>
            <pc:sldMk cId="2280065584" sldId="279"/>
            <ac:picMk id="6152" creationId="{71DB22F3-E233-44C7-893C-927AB22AA84E}"/>
          </ac:picMkLst>
        </pc:picChg>
        <pc:picChg chg="add del mod">
          <ac:chgData name="Andrea Andaur" userId="c951bd3bc2a87a8c" providerId="LiveId" clId="{29BB73FB-FE6D-4845-85E7-BB159C2C9632}" dt="2020-05-18T20:33:22.013" v="594" actId="478"/>
          <ac:picMkLst>
            <pc:docMk/>
            <pc:sldMk cId="2280065584" sldId="279"/>
            <ac:picMk id="6154" creationId="{BB5FE693-8BCC-43D0-9094-5ED9615A142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3569868413" sldId="303"/>
        </pc:sldMkLst>
        <pc:picChg chg="add mod">
          <ac:chgData name="Andrea Andaur" userId="c951bd3bc2a87a8c" providerId="LiveId" clId="{29BB73FB-FE6D-4845-85E7-BB159C2C9632}" dt="2020-05-18T20:11:53.006" v="489" actId="1076"/>
          <ac:picMkLst>
            <pc:docMk/>
            <pc:sldMk cId="3569868413" sldId="303"/>
            <ac:picMk id="3" creationId="{B41449EA-B3B2-4E8D-A01F-F0DFC9F6F7E2}"/>
          </ac:picMkLst>
        </pc:picChg>
      </pc:sldChg>
      <pc:sldChg chg="addSp delSp modSp add mod ord modTransition modAnim">
        <pc:chgData name="Andrea Andaur" userId="c951bd3bc2a87a8c" providerId="LiveId" clId="{29BB73FB-FE6D-4845-85E7-BB159C2C9632}" dt="2020-05-19T16:53:53.816" v="1073"/>
        <pc:sldMkLst>
          <pc:docMk/>
          <pc:sldMk cId="1249981040" sldId="304"/>
        </pc:sldMkLst>
        <pc:spChg chg="add del mod">
          <ac:chgData name="Andrea Andaur" userId="c951bd3bc2a87a8c" providerId="LiveId" clId="{29BB73FB-FE6D-4845-85E7-BB159C2C9632}" dt="2020-05-18T20:07:26.119" v="481" actId="478"/>
          <ac:spMkLst>
            <pc:docMk/>
            <pc:sldMk cId="1249981040" sldId="304"/>
            <ac:spMk id="2" creationId="{83C082A0-6A24-4625-969F-376261E13087}"/>
          </ac:spMkLst>
        </pc:spChg>
        <pc:spChg chg="add del mod">
          <ac:chgData name="Andrea Andaur" userId="c951bd3bc2a87a8c" providerId="LiveId" clId="{29BB73FB-FE6D-4845-85E7-BB159C2C9632}" dt="2020-05-18T20:08:22.184" v="483" actId="478"/>
          <ac:spMkLst>
            <pc:docMk/>
            <pc:sldMk cId="1249981040" sldId="304"/>
            <ac:spMk id="3" creationId="{AF8BA808-FE12-436D-994E-1CE589930E83}"/>
          </ac:spMkLst>
        </pc:spChg>
        <pc:picChg chg="add mod">
          <ac:chgData name="Andrea Andaur" userId="c951bd3bc2a87a8c" providerId="LiveId" clId="{29BB73FB-FE6D-4845-85E7-BB159C2C9632}" dt="2020-05-18T20:10:32.290" v="485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22T23:36:57.728" v="1219" actId="1076"/>
        <pc:sldMkLst>
          <pc:docMk/>
          <pc:sldMk cId="2332585064" sldId="305"/>
        </pc:sldMkLst>
        <pc:spChg chg="mod">
          <ac:chgData name="Andrea Andaur" userId="c951bd3bc2a87a8c" providerId="LiveId" clId="{29BB73FB-FE6D-4845-85E7-BB159C2C9632}" dt="2020-05-22T23:36:57.728" v="1219" actId="1076"/>
          <ac:spMkLst>
            <pc:docMk/>
            <pc:sldMk cId="2332585064" sldId="305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42:58.481" v="1052"/>
          <ac:picMkLst>
            <pc:docMk/>
            <pc:sldMk cId="2332585064" sldId="305"/>
            <ac:picMk id="6" creationId="{2B7A0AD0-0D52-40EF-865A-9DFC1AF4B009}"/>
          </ac:picMkLst>
        </pc:picChg>
        <pc:picChg chg="add mod ord">
          <ac:chgData name="Andrea Andaur" userId="c951bd3bc2a87a8c" providerId="LiveId" clId="{29BB73FB-FE6D-4845-85E7-BB159C2C9632}" dt="2020-05-22T23:36:54.141" v="1218" actId="167"/>
          <ac:picMkLst>
            <pc:docMk/>
            <pc:sldMk cId="2332585064" sldId="305"/>
            <ac:picMk id="7" creationId="{64B51043-8292-4A18-833D-8B910DF4F290}"/>
          </ac:picMkLst>
        </pc:picChg>
        <pc:picChg chg="del">
          <ac:chgData name="Andrea Andaur" userId="c951bd3bc2a87a8c" providerId="LiveId" clId="{29BB73FB-FE6D-4845-85E7-BB159C2C9632}" dt="2020-05-18T20:14:16.845" v="496" actId="478"/>
          <ac:picMkLst>
            <pc:docMk/>
            <pc:sldMk cId="2332585064" sldId="305"/>
            <ac:picMk id="6146" creationId="{1E446846-FD38-45C4-A3D9-2848A34C8E8F}"/>
          </ac:picMkLst>
        </pc:picChg>
        <pc:picChg chg="del">
          <ac:chgData name="Andrea Andaur" userId="c951bd3bc2a87a8c" providerId="LiveId" clId="{29BB73FB-FE6D-4845-85E7-BB159C2C9632}" dt="2020-05-18T20:13:14.118" v="494" actId="478"/>
          <ac:picMkLst>
            <pc:docMk/>
            <pc:sldMk cId="2332585064" sldId="305"/>
            <ac:picMk id="6148" creationId="{D5490CE5-9B1A-4EFE-9577-376C9825FFDE}"/>
          </ac:picMkLst>
        </pc:picChg>
        <pc:picChg chg="del">
          <ac:chgData name="Andrea Andaur" userId="c951bd3bc2a87a8c" providerId="LiveId" clId="{29BB73FB-FE6D-4845-85E7-BB159C2C9632}" dt="2020-05-18T20:13:10.260" v="493" actId="478"/>
          <ac:picMkLst>
            <pc:docMk/>
            <pc:sldMk cId="2332585064" sldId="305"/>
            <ac:picMk id="6150" creationId="{2BF9024D-C4F6-4993-A8AC-1BEEBFDBCFFA}"/>
          </ac:picMkLst>
        </pc:picChg>
        <pc:picChg chg="del">
          <ac:chgData name="Andrea Andaur" userId="c951bd3bc2a87a8c" providerId="LiveId" clId="{29BB73FB-FE6D-4845-85E7-BB159C2C9632}" dt="2020-05-18T20:13:07.832" v="492" actId="478"/>
          <ac:picMkLst>
            <pc:docMk/>
            <pc:sldMk cId="2332585064" sldId="305"/>
            <ac:picMk id="6152" creationId="{71DB22F3-E233-44C7-893C-927AB22AA84E}"/>
          </ac:picMkLst>
        </pc:picChg>
        <pc:picChg chg="del">
          <ac:chgData name="Andrea Andaur" userId="c951bd3bc2a87a8c" providerId="LiveId" clId="{29BB73FB-FE6D-4845-85E7-BB159C2C9632}" dt="2020-05-18T20:13:16.861" v="495" actId="478"/>
          <ac:picMkLst>
            <pc:docMk/>
            <pc:sldMk cId="2332585064" sldId="305"/>
            <ac:picMk id="6154" creationId="{BB5FE693-8BCC-43D0-9094-5ED9615A1421}"/>
          </ac:picMkLst>
        </pc:picChg>
        <pc:picChg chg="add mod">
          <ac:chgData name="Andrea Andaur" userId="c951bd3bc2a87a8c" providerId="LiveId" clId="{29BB73FB-FE6D-4845-85E7-BB159C2C9632}" dt="2020-05-18T20:32:38.143" v="589" actId="1076"/>
          <ac:picMkLst>
            <pc:docMk/>
            <pc:sldMk cId="2332585064" sldId="305"/>
            <ac:picMk id="11266" creationId="{8213FA2B-A2B2-4228-9C0D-4F962F8F7CD5}"/>
          </ac:picMkLst>
        </pc:picChg>
        <pc:picChg chg="add mod">
          <ac:chgData name="Andrea Andaur" userId="c951bd3bc2a87a8c" providerId="LiveId" clId="{29BB73FB-FE6D-4845-85E7-BB159C2C9632}" dt="2020-05-18T20:32:44.193" v="592" actId="1076"/>
          <ac:picMkLst>
            <pc:docMk/>
            <pc:sldMk cId="2332585064" sldId="305"/>
            <ac:picMk id="11268" creationId="{5EB015B3-809A-4F43-B38B-64305305F820}"/>
          </ac:picMkLst>
        </pc:picChg>
        <pc:picChg chg="add del">
          <ac:chgData name="Andrea Andaur" userId="c951bd3bc2a87a8c" providerId="LiveId" clId="{29BB73FB-FE6D-4845-85E7-BB159C2C9632}" dt="2020-05-18T20:18:09.307" v="513" actId="478"/>
          <ac:picMkLst>
            <pc:docMk/>
            <pc:sldMk cId="2332585064" sldId="305"/>
            <ac:picMk id="11270" creationId="{B27F8728-B16A-466E-AAF6-4FA4A6AEB494}"/>
          </ac:picMkLst>
        </pc:picChg>
        <pc:picChg chg="add mod">
          <ac:chgData name="Andrea Andaur" userId="c951bd3bc2a87a8c" providerId="LiveId" clId="{29BB73FB-FE6D-4845-85E7-BB159C2C9632}" dt="2020-05-18T20:32:36.859" v="588" actId="1076"/>
          <ac:picMkLst>
            <pc:docMk/>
            <pc:sldMk cId="2332585064" sldId="305"/>
            <ac:picMk id="11272" creationId="{446B2F7B-7A22-4EC9-8B8F-472C6BC24670}"/>
          </ac:picMkLst>
        </pc:picChg>
        <pc:picChg chg="add del mod">
          <ac:chgData name="Andrea Andaur" userId="c951bd3bc2a87a8c" providerId="LiveId" clId="{29BB73FB-FE6D-4845-85E7-BB159C2C9632}" dt="2020-05-18T20:32:04.280" v="577" actId="478"/>
          <ac:picMkLst>
            <pc:docMk/>
            <pc:sldMk cId="2332585064" sldId="305"/>
            <ac:picMk id="11274" creationId="{03EF1AAA-A795-4D51-A6DB-DC37A82BBB36}"/>
          </ac:picMkLst>
        </pc:picChg>
        <pc:picChg chg="add del mod">
          <ac:chgData name="Andrea Andaur" userId="c951bd3bc2a87a8c" providerId="LiveId" clId="{29BB73FB-FE6D-4845-85E7-BB159C2C9632}" dt="2020-05-18T20:31:55.398" v="576" actId="478"/>
          <ac:picMkLst>
            <pc:docMk/>
            <pc:sldMk cId="2332585064" sldId="305"/>
            <ac:picMk id="11276" creationId="{F07838C9-801B-4DF6-82A0-C916A9CEF3BF}"/>
          </ac:picMkLst>
        </pc:picChg>
      </pc:sldChg>
      <pc:sldChg chg="addSp modSp add modTransition modAnim">
        <pc:chgData name="Andrea Andaur" userId="c951bd3bc2a87a8c" providerId="LiveId" clId="{29BB73FB-FE6D-4845-85E7-BB159C2C9632}" dt="2020-05-19T16:54:04.079" v="1075"/>
        <pc:sldMkLst>
          <pc:docMk/>
          <pc:sldMk cId="2331928954" sldId="306"/>
        </pc:sldMkLst>
        <pc:picChg chg="add mod">
          <ac:chgData name="Andrea Andaur" userId="c951bd3bc2a87a8c" providerId="LiveId" clId="{29BB73FB-FE6D-4845-85E7-BB159C2C9632}" dt="2020-05-18T20:12:10.666" v="491"/>
          <ac:picMkLst>
            <pc:docMk/>
            <pc:sldMk cId="2331928954" sldId="306"/>
            <ac:picMk id="7" creationId="{47F091D7-8E8D-4210-95D6-6E0776007E8B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22T23:37:07.378" v="1222" actId="1076"/>
        <pc:sldMkLst>
          <pc:docMk/>
          <pc:sldMk cId="734024027" sldId="307"/>
        </pc:sldMkLst>
        <pc:spChg chg="mod">
          <ac:chgData name="Andrea Andaur" userId="c951bd3bc2a87a8c" providerId="LiveId" clId="{29BB73FB-FE6D-4845-85E7-BB159C2C9632}" dt="2020-05-22T23:37:07.378" v="1222" actId="1076"/>
          <ac:spMkLst>
            <pc:docMk/>
            <pc:sldMk cId="734024027" sldId="307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43:03.228" v="1053"/>
          <ac:picMkLst>
            <pc:docMk/>
            <pc:sldMk cId="734024027" sldId="307"/>
            <ac:picMk id="6" creationId="{05BF8965-B482-49A5-A7B9-85725CA95E72}"/>
          </ac:picMkLst>
        </pc:picChg>
        <pc:picChg chg="add mod ord">
          <ac:chgData name="Andrea Andaur" userId="c951bd3bc2a87a8c" providerId="LiveId" clId="{29BB73FB-FE6D-4845-85E7-BB159C2C9632}" dt="2020-05-22T23:37:03.950" v="1221" actId="167"/>
          <ac:picMkLst>
            <pc:docMk/>
            <pc:sldMk cId="734024027" sldId="307"/>
            <ac:picMk id="7" creationId="{0E83563B-7F86-4D78-9FF5-C47FD73E6592}"/>
          </ac:picMkLst>
        </pc:picChg>
        <pc:picChg chg="add del mod">
          <ac:chgData name="Andrea Andaur" userId="c951bd3bc2a87a8c" providerId="LiveId" clId="{29BB73FB-FE6D-4845-85E7-BB159C2C9632}" dt="2020-05-18T20:27:20.483" v="558" actId="478"/>
          <ac:picMkLst>
            <pc:docMk/>
            <pc:sldMk cId="734024027" sldId="307"/>
            <ac:picMk id="10242" creationId="{771DC952-2D5F-4501-BAE0-4F7B801F641A}"/>
          </ac:picMkLst>
        </pc:picChg>
        <pc:picChg chg="add mod">
          <ac:chgData name="Andrea Andaur" userId="c951bd3bc2a87a8c" providerId="LiveId" clId="{29BB73FB-FE6D-4845-85E7-BB159C2C9632}" dt="2020-05-19T16:46:31.927" v="1065"/>
          <ac:picMkLst>
            <pc:docMk/>
            <pc:sldMk cId="734024027" sldId="307"/>
            <ac:picMk id="10244" creationId="{BFA175EC-6470-49AA-9B9E-8764ECD80AF2}"/>
          </ac:picMkLst>
        </pc:picChg>
        <pc:picChg chg="add mod">
          <ac:chgData name="Andrea Andaur" userId="c951bd3bc2a87a8c" providerId="LiveId" clId="{29BB73FB-FE6D-4845-85E7-BB159C2C9632}" dt="2020-05-19T16:46:12.173" v="1063"/>
          <ac:picMkLst>
            <pc:docMk/>
            <pc:sldMk cId="734024027" sldId="307"/>
            <ac:picMk id="10246" creationId="{4C1A41C3-38F0-4538-9637-EE4DAF911C37}"/>
          </ac:picMkLst>
        </pc:picChg>
        <pc:picChg chg="add mod">
          <ac:chgData name="Andrea Andaur" userId="c951bd3bc2a87a8c" providerId="LiveId" clId="{29BB73FB-FE6D-4845-85E7-BB159C2C9632}" dt="2020-05-19T16:46:22.882" v="1064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 modTransition">
        <pc:chgData name="Andrea Andaur" userId="c951bd3bc2a87a8c" providerId="LiveId" clId="{29BB73FB-FE6D-4845-85E7-BB159C2C9632}" dt="2020-05-19T16:54:12.128" v="1077"/>
        <pc:sldMkLst>
          <pc:docMk/>
          <pc:sldMk cId="3957670616" sldId="308"/>
        </pc:sldMkLst>
      </pc:sldChg>
      <pc:sldChg chg="addSp modSp add mod modTransition modAnim">
        <pc:chgData name="Andrea Andaur" userId="c951bd3bc2a87a8c" providerId="LiveId" clId="{29BB73FB-FE6D-4845-85E7-BB159C2C9632}" dt="2020-05-22T23:37:16.404" v="1225" actId="1076"/>
        <pc:sldMkLst>
          <pc:docMk/>
          <pc:sldMk cId="1465551034" sldId="309"/>
        </pc:sldMkLst>
        <pc:spChg chg="mod">
          <ac:chgData name="Andrea Andaur" userId="c951bd3bc2a87a8c" providerId="LiveId" clId="{29BB73FB-FE6D-4845-85E7-BB159C2C9632}" dt="2020-05-22T23:37:16.404" v="1225" actId="1076"/>
          <ac:spMkLst>
            <pc:docMk/>
            <pc:sldMk cId="1465551034" sldId="309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8T20:32:19.122" v="583" actId="1076"/>
          <ac:picMkLst>
            <pc:docMk/>
            <pc:sldMk cId="1465551034" sldId="309"/>
            <ac:picMk id="3" creationId="{BEBAE2FC-1E5C-419A-8990-B2259B5A4C2E}"/>
          </ac:picMkLst>
        </pc:picChg>
        <pc:picChg chg="add mod">
          <ac:chgData name="Andrea Andaur" userId="c951bd3bc2a87a8c" providerId="LiveId" clId="{29BB73FB-FE6D-4845-85E7-BB159C2C9632}" dt="2020-05-18T20:32:17.409" v="582" actId="1076"/>
          <ac:picMkLst>
            <pc:docMk/>
            <pc:sldMk cId="1465551034" sldId="309"/>
            <ac:picMk id="5" creationId="{DD4B8728-32D0-49B6-AA7E-376381D5CFAD}"/>
          </ac:picMkLst>
        </pc:picChg>
        <pc:picChg chg="add mod">
          <ac:chgData name="Andrea Andaur" userId="c951bd3bc2a87a8c" providerId="LiveId" clId="{29BB73FB-FE6D-4845-85E7-BB159C2C9632}" dt="2020-05-19T16:47:37.153" v="1068"/>
          <ac:picMkLst>
            <pc:docMk/>
            <pc:sldMk cId="1465551034" sldId="309"/>
            <ac:picMk id="6" creationId="{C874816C-13F0-4A29-973E-53D4062BAAD9}"/>
          </ac:picMkLst>
        </pc:picChg>
        <pc:picChg chg="add mod">
          <ac:chgData name="Andrea Andaur" userId="c951bd3bc2a87a8c" providerId="LiveId" clId="{29BB73FB-FE6D-4845-85E7-BB159C2C9632}" dt="2020-05-19T16:43:09.157" v="1054"/>
          <ac:picMkLst>
            <pc:docMk/>
            <pc:sldMk cId="1465551034" sldId="309"/>
            <ac:picMk id="7" creationId="{2F42CF5D-0FA1-402D-9A36-F0EEF0B58446}"/>
          </ac:picMkLst>
        </pc:picChg>
        <pc:picChg chg="add mod ord">
          <ac:chgData name="Andrea Andaur" userId="c951bd3bc2a87a8c" providerId="LiveId" clId="{29BB73FB-FE6D-4845-85E7-BB159C2C9632}" dt="2020-05-22T23:37:12.771" v="1224" actId="167"/>
          <ac:picMkLst>
            <pc:docMk/>
            <pc:sldMk cId="1465551034" sldId="309"/>
            <ac:picMk id="8" creationId="{00054374-18DF-45DB-A129-F37E36ECD6B1}"/>
          </ac:picMkLst>
        </pc:picChg>
      </pc:sldChg>
      <pc:sldChg chg="add modTransition">
        <pc:chgData name="Andrea Andaur" userId="c951bd3bc2a87a8c" providerId="LiveId" clId="{29BB73FB-FE6D-4845-85E7-BB159C2C9632}" dt="2020-05-19T16:54:19.028" v="1079"/>
        <pc:sldMkLst>
          <pc:docMk/>
          <pc:sldMk cId="2209911821" sldId="310"/>
        </pc:sldMkLst>
      </pc:sldChg>
      <pc:sldChg chg="addSp modSp add mod modTransition modAnim">
        <pc:chgData name="Andrea Andaur" userId="c951bd3bc2a87a8c" providerId="LiveId" clId="{29BB73FB-FE6D-4845-85E7-BB159C2C9632}" dt="2020-05-22T23:37:29.411" v="1228" actId="1076"/>
        <pc:sldMkLst>
          <pc:docMk/>
          <pc:sldMk cId="747387283" sldId="311"/>
        </pc:sldMkLst>
        <pc:spChg chg="mod">
          <ac:chgData name="Andrea Andaur" userId="c951bd3bc2a87a8c" providerId="LiveId" clId="{29BB73FB-FE6D-4845-85E7-BB159C2C9632}" dt="2020-05-22T23:37:29.411" v="1228" actId="1076"/>
          <ac:spMkLst>
            <pc:docMk/>
            <pc:sldMk cId="747387283" sldId="311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8T20:33:52.246" v="606" actId="1076"/>
          <ac:picMkLst>
            <pc:docMk/>
            <pc:sldMk cId="747387283" sldId="311"/>
            <ac:picMk id="3" creationId="{413F39F4-84F2-45A2-88AA-F16297F7E8E3}"/>
          </ac:picMkLst>
        </pc:picChg>
        <pc:picChg chg="add mod">
          <ac:chgData name="Andrea Andaur" userId="c951bd3bc2a87a8c" providerId="LiveId" clId="{29BB73FB-FE6D-4845-85E7-BB159C2C9632}" dt="2020-05-18T20:33:49.670" v="605" actId="1076"/>
          <ac:picMkLst>
            <pc:docMk/>
            <pc:sldMk cId="747387283" sldId="311"/>
            <ac:picMk id="5" creationId="{5D309064-FEFA-4732-B8CD-3C931DA05F8A}"/>
          </ac:picMkLst>
        </pc:picChg>
        <pc:picChg chg="add mod">
          <ac:chgData name="Andrea Andaur" userId="c951bd3bc2a87a8c" providerId="LiveId" clId="{29BB73FB-FE6D-4845-85E7-BB159C2C9632}" dt="2020-05-19T16:43:11.246" v="1055"/>
          <ac:picMkLst>
            <pc:docMk/>
            <pc:sldMk cId="747387283" sldId="311"/>
            <ac:picMk id="6" creationId="{5F731BE0-4DE5-4FF0-BAFB-C5D45D5366EA}"/>
          </ac:picMkLst>
        </pc:picChg>
        <pc:picChg chg="add mod ord">
          <ac:chgData name="Andrea Andaur" userId="c951bd3bc2a87a8c" providerId="LiveId" clId="{29BB73FB-FE6D-4845-85E7-BB159C2C9632}" dt="2020-05-22T23:37:21.753" v="1227" actId="167"/>
          <ac:picMkLst>
            <pc:docMk/>
            <pc:sldMk cId="747387283" sldId="311"/>
            <ac:picMk id="7" creationId="{1026FBB7-B624-4335-B1E8-DB5F07BA92FE}"/>
          </ac:picMkLst>
        </pc:picChg>
        <pc:picChg chg="add mod">
          <ac:chgData name="Andrea Andaur" userId="c951bd3bc2a87a8c" providerId="LiveId" clId="{29BB73FB-FE6D-4845-85E7-BB159C2C9632}" dt="2020-05-19T17:08:57.045" v="1201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 modTransition">
        <pc:chgData name="Andrea Andaur" userId="c951bd3bc2a87a8c" providerId="LiveId" clId="{29BB73FB-FE6D-4845-85E7-BB159C2C9632}" dt="2020-05-19T16:54:29.399" v="1082"/>
        <pc:sldMkLst>
          <pc:docMk/>
          <pc:sldMk cId="3770272901" sldId="312"/>
        </pc:sldMkLst>
      </pc:sldChg>
      <pc:sldChg chg="addSp modSp add mod modTransition modAnim">
        <pc:chgData name="Andrea Andaur" userId="c951bd3bc2a87a8c" providerId="LiveId" clId="{29BB73FB-FE6D-4845-85E7-BB159C2C9632}" dt="2020-05-22T23:37:40.879" v="1231" actId="1076"/>
        <pc:sldMkLst>
          <pc:docMk/>
          <pc:sldMk cId="3597345577" sldId="313"/>
        </pc:sldMkLst>
        <pc:spChg chg="mod">
          <ac:chgData name="Andrea Andaur" userId="c951bd3bc2a87a8c" providerId="LiveId" clId="{29BB73FB-FE6D-4845-85E7-BB159C2C9632}" dt="2020-05-22T23:37:40.879" v="1231" actId="1076"/>
          <ac:spMkLst>
            <pc:docMk/>
            <pc:sldMk cId="3597345577" sldId="313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43:15.957" v="1056"/>
          <ac:picMkLst>
            <pc:docMk/>
            <pc:sldMk cId="3597345577" sldId="313"/>
            <ac:picMk id="6" creationId="{EB321442-4BB1-43ED-A5A7-EEA68E672620}"/>
          </ac:picMkLst>
        </pc:picChg>
        <pc:picChg chg="add mod ord">
          <ac:chgData name="Andrea Andaur" userId="c951bd3bc2a87a8c" providerId="LiveId" clId="{29BB73FB-FE6D-4845-85E7-BB159C2C9632}" dt="2020-05-22T23:37:35.394" v="1230" actId="167"/>
          <ac:picMkLst>
            <pc:docMk/>
            <pc:sldMk cId="3597345577" sldId="313"/>
            <ac:picMk id="7" creationId="{562D03ED-3E52-4C03-92BD-3089EBE443F8}"/>
          </ac:picMkLst>
        </pc:picChg>
        <pc:picChg chg="add mod">
          <ac:chgData name="Andrea Andaur" userId="c951bd3bc2a87a8c" providerId="LiveId" clId="{29BB73FB-FE6D-4845-85E7-BB159C2C9632}" dt="2020-05-19T17:09:21.516" v="1202"/>
          <ac:picMkLst>
            <pc:docMk/>
            <pc:sldMk cId="3597345577" sldId="313"/>
            <ac:picMk id="7170" creationId="{08E72E9B-E1BF-423B-9E88-0920563F1B65}"/>
          </ac:picMkLst>
        </pc:picChg>
        <pc:picChg chg="add mod">
          <ac:chgData name="Andrea Andaur" userId="c951bd3bc2a87a8c" providerId="LiveId" clId="{29BB73FB-FE6D-4845-85E7-BB159C2C9632}" dt="2020-05-19T17:09:36.525" v="1204"/>
          <ac:picMkLst>
            <pc:docMk/>
            <pc:sldMk cId="3597345577" sldId="313"/>
            <ac:picMk id="7172" creationId="{A415C7CD-BF04-41AC-B1B2-5E1CB648A757}"/>
          </ac:picMkLst>
        </pc:picChg>
        <pc:picChg chg="add mod">
          <ac:chgData name="Andrea Andaur" userId="c951bd3bc2a87a8c" providerId="LiveId" clId="{29BB73FB-FE6D-4845-85E7-BB159C2C9632}" dt="2020-05-19T17:09:28.692" v="1203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 modTransition">
        <pc:chgData name="Andrea Andaur" userId="c951bd3bc2a87a8c" providerId="LiveId" clId="{29BB73FB-FE6D-4845-85E7-BB159C2C9632}" dt="2020-05-19T16:54:33.583" v="1083"/>
        <pc:sldMkLst>
          <pc:docMk/>
          <pc:sldMk cId="2625892018" sldId="314"/>
        </pc:sldMkLst>
      </pc:sldChg>
      <pc:sldChg chg="addSp delSp modSp add mod modAnim">
        <pc:chgData name="Andrea Andaur" userId="c951bd3bc2a87a8c" providerId="LiveId" clId="{29BB73FB-FE6D-4845-85E7-BB159C2C9632}" dt="2020-05-22T23:37:48.514" v="1234" actId="1076"/>
        <pc:sldMkLst>
          <pc:docMk/>
          <pc:sldMk cId="4126690775" sldId="315"/>
        </pc:sldMkLst>
        <pc:spChg chg="mod">
          <ac:chgData name="Andrea Andaur" userId="c951bd3bc2a87a8c" providerId="LiveId" clId="{29BB73FB-FE6D-4845-85E7-BB159C2C9632}" dt="2020-05-22T23:37:48.514" v="1234" actId="1076"/>
          <ac:spMkLst>
            <pc:docMk/>
            <pc:sldMk cId="4126690775" sldId="315"/>
            <ac:spMk id="4" creationId="{D2235C12-F9ED-40C5-8127-ED4231A5689E}"/>
          </ac:spMkLst>
        </pc:spChg>
        <pc:picChg chg="add mod">
          <ac:chgData name="Andrea Andaur" userId="c951bd3bc2a87a8c" providerId="LiveId" clId="{29BB73FB-FE6D-4845-85E7-BB159C2C9632}" dt="2020-05-19T16:57:19.178" v="1099"/>
          <ac:picMkLst>
            <pc:docMk/>
            <pc:sldMk cId="4126690775" sldId="315"/>
            <ac:picMk id="7" creationId="{CB84F128-D401-4254-8B37-DA35A4B4514B}"/>
          </ac:picMkLst>
        </pc:picChg>
        <pc:picChg chg="add mod ord">
          <ac:chgData name="Andrea Andaur" userId="c951bd3bc2a87a8c" providerId="LiveId" clId="{29BB73FB-FE6D-4845-85E7-BB159C2C9632}" dt="2020-05-22T23:37:45.778" v="1233" actId="167"/>
          <ac:picMkLst>
            <pc:docMk/>
            <pc:sldMk cId="4126690775" sldId="315"/>
            <ac:picMk id="8" creationId="{E7BAB455-B91B-4FB9-B3E0-D5701723F2C4}"/>
          </ac:picMkLst>
        </pc:picChg>
        <pc:picChg chg="add mod">
          <ac:chgData name="Andrea Andaur" userId="c951bd3bc2a87a8c" providerId="LiveId" clId="{29BB73FB-FE6D-4845-85E7-BB159C2C9632}" dt="2020-05-19T16:57:02.545" v="1097" actId="1076"/>
          <ac:picMkLst>
            <pc:docMk/>
            <pc:sldMk cId="4126690775" sldId="315"/>
            <ac:picMk id="9" creationId="{1D863700-FE9C-4B69-9A18-F2309DB99256}"/>
          </ac:picMkLst>
        </pc:picChg>
        <pc:picChg chg="add mod">
          <ac:chgData name="Andrea Andaur" userId="c951bd3bc2a87a8c" providerId="LiveId" clId="{29BB73FB-FE6D-4845-85E7-BB159C2C9632}" dt="2020-05-19T16:57:11.376" v="1098"/>
          <ac:picMkLst>
            <pc:docMk/>
            <pc:sldMk cId="4126690775" sldId="315"/>
            <ac:picMk id="2050" creationId="{7C33522B-DA79-4A99-80A6-32A0604C5701}"/>
          </ac:picMkLst>
        </pc:picChg>
        <pc:picChg chg="del">
          <ac:chgData name="Andrea Andaur" userId="c951bd3bc2a87a8c" providerId="LiveId" clId="{29BB73FB-FE6D-4845-85E7-BB159C2C9632}" dt="2020-05-19T16:55:13.280" v="1085" actId="478"/>
          <ac:picMkLst>
            <pc:docMk/>
            <pc:sldMk cId="4126690775" sldId="315"/>
            <ac:picMk id="7170" creationId="{08E72E9B-E1BF-423B-9E88-0920563F1B65}"/>
          </ac:picMkLst>
        </pc:picChg>
        <pc:picChg chg="del">
          <ac:chgData name="Andrea Andaur" userId="c951bd3bc2a87a8c" providerId="LiveId" clId="{29BB73FB-FE6D-4845-85E7-BB159C2C9632}" dt="2020-05-19T16:55:17.003" v="1087" actId="478"/>
          <ac:picMkLst>
            <pc:docMk/>
            <pc:sldMk cId="4126690775" sldId="315"/>
            <ac:picMk id="7172" creationId="{A415C7CD-BF04-41AC-B1B2-5E1CB648A757}"/>
          </ac:picMkLst>
        </pc:picChg>
        <pc:picChg chg="del">
          <ac:chgData name="Andrea Andaur" userId="c951bd3bc2a87a8c" providerId="LiveId" clId="{29BB73FB-FE6D-4845-85E7-BB159C2C9632}" dt="2020-05-19T16:55:15.099" v="1086" actId="478"/>
          <ac:picMkLst>
            <pc:docMk/>
            <pc:sldMk cId="4126690775" sldId="315"/>
            <ac:picMk id="7174" creationId="{D5A022C6-7648-4DFB-AB83-BDF27BDA6195}"/>
          </ac:picMkLst>
        </pc:picChg>
      </pc:sldChg>
      <pc:sldChg chg="add">
        <pc:chgData name="Andrea Andaur" userId="c951bd3bc2a87a8c" providerId="LiveId" clId="{29BB73FB-FE6D-4845-85E7-BB159C2C9632}" dt="2020-05-19T16:55:06.959" v="1084"/>
        <pc:sldMkLst>
          <pc:docMk/>
          <pc:sldMk cId="228839643" sldId="316"/>
        </pc:sldMkLst>
      </pc:sldChg>
      <pc:sldChg chg="addSp delSp modSp add mod modAnim">
        <pc:chgData name="Andrea Andaur" userId="c951bd3bc2a87a8c" providerId="LiveId" clId="{29BB73FB-FE6D-4845-85E7-BB159C2C9632}" dt="2020-05-22T23:37:58.782" v="1237" actId="1076"/>
        <pc:sldMkLst>
          <pc:docMk/>
          <pc:sldMk cId="380850520" sldId="317"/>
        </pc:sldMkLst>
        <pc:spChg chg="mod">
          <ac:chgData name="Andrea Andaur" userId="c951bd3bc2a87a8c" providerId="LiveId" clId="{29BB73FB-FE6D-4845-85E7-BB159C2C9632}" dt="2020-05-22T23:37:58.782" v="1237" actId="1076"/>
          <ac:spMkLst>
            <pc:docMk/>
            <pc:sldMk cId="380850520" sldId="317"/>
            <ac:spMk id="4" creationId="{D2235C12-F9ED-40C5-8127-ED4231A5689E}"/>
          </ac:spMkLst>
        </pc:spChg>
        <pc:picChg chg="add mod ord">
          <ac:chgData name="Andrea Andaur" userId="c951bd3bc2a87a8c" providerId="LiveId" clId="{29BB73FB-FE6D-4845-85E7-BB159C2C9632}" dt="2020-05-22T23:37:53.327" v="1236" actId="167"/>
          <ac:picMkLst>
            <pc:docMk/>
            <pc:sldMk cId="380850520" sldId="317"/>
            <ac:picMk id="7" creationId="{659CDA51-5572-4751-AF83-E1F362E975CB}"/>
          </ac:picMkLst>
        </pc:picChg>
        <pc:picChg chg="del">
          <ac:chgData name="Andrea Andaur" userId="c951bd3bc2a87a8c" providerId="LiveId" clId="{29BB73FB-FE6D-4845-85E7-BB159C2C9632}" dt="2020-05-19T16:59:55.493" v="1109" actId="478"/>
          <ac:picMkLst>
            <pc:docMk/>
            <pc:sldMk cId="380850520" sldId="317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7:01:46.335" v="1123"/>
          <ac:picMkLst>
            <pc:docMk/>
            <pc:sldMk cId="380850520" sldId="317"/>
            <ac:picMk id="8" creationId="{DB903560-7037-4957-AE63-4FCF4121184E}"/>
          </ac:picMkLst>
        </pc:picChg>
        <pc:picChg chg="del">
          <ac:chgData name="Andrea Andaur" userId="c951bd3bc2a87a8c" providerId="LiveId" clId="{29BB73FB-FE6D-4845-85E7-BB159C2C9632}" dt="2020-05-19T16:59:30.676" v="1101" actId="478"/>
          <ac:picMkLst>
            <pc:docMk/>
            <pc:sldMk cId="380850520" sldId="317"/>
            <ac:picMk id="9" creationId="{1D863700-FE9C-4B69-9A18-F2309DB99256}"/>
          </ac:picMkLst>
        </pc:picChg>
        <pc:picChg chg="del">
          <ac:chgData name="Andrea Andaur" userId="c951bd3bc2a87a8c" providerId="LiveId" clId="{29BB73FB-FE6D-4845-85E7-BB159C2C9632}" dt="2020-05-19T16:59:40.752" v="1106" actId="478"/>
          <ac:picMkLst>
            <pc:docMk/>
            <pc:sldMk cId="380850520" sldId="317"/>
            <ac:picMk id="2050" creationId="{7C33522B-DA79-4A99-80A6-32A0604C5701}"/>
          </ac:picMkLst>
        </pc:picChg>
        <pc:picChg chg="add mod">
          <ac:chgData name="Andrea Andaur" userId="c951bd3bc2a87a8c" providerId="LiveId" clId="{29BB73FB-FE6D-4845-85E7-BB159C2C9632}" dt="2020-05-19T17:01:41.407" v="1122"/>
          <ac:picMkLst>
            <pc:docMk/>
            <pc:sldMk cId="380850520" sldId="317"/>
            <ac:picMk id="8194" creationId="{AF770E5C-83B3-4ED7-AB9A-626E09B4F074}"/>
          </ac:picMkLst>
        </pc:picChg>
        <pc:picChg chg="add mod">
          <ac:chgData name="Andrea Andaur" userId="c951bd3bc2a87a8c" providerId="LiveId" clId="{29BB73FB-FE6D-4845-85E7-BB159C2C9632}" dt="2020-05-19T17:01:54.967" v="1124"/>
          <ac:picMkLst>
            <pc:docMk/>
            <pc:sldMk cId="380850520" sldId="317"/>
            <ac:picMk id="8196" creationId="{7E85F302-1483-4CE3-BB48-2C0E0DB2B379}"/>
          </ac:picMkLst>
        </pc:picChg>
      </pc:sldChg>
      <pc:sldChg chg="add">
        <pc:chgData name="Andrea Andaur" userId="c951bd3bc2a87a8c" providerId="LiveId" clId="{29BB73FB-FE6D-4845-85E7-BB159C2C9632}" dt="2020-05-19T16:57:25.313" v="1100"/>
        <pc:sldMkLst>
          <pc:docMk/>
          <pc:sldMk cId="4089356584" sldId="318"/>
        </pc:sldMkLst>
      </pc:sldChg>
      <pc:sldChg chg="addSp modSp add mod modAnim">
        <pc:chgData name="Andrea Andaur" userId="c951bd3bc2a87a8c" providerId="LiveId" clId="{29BB73FB-FE6D-4845-85E7-BB159C2C9632}" dt="2020-05-23T00:31:45.740" v="1263" actId="1076"/>
        <pc:sldMkLst>
          <pc:docMk/>
          <pc:sldMk cId="1940620828" sldId="322"/>
        </pc:sldMkLst>
        <pc:spChg chg="mod">
          <ac:chgData name="Andrea Andaur" userId="c951bd3bc2a87a8c" providerId="LiveId" clId="{29BB73FB-FE6D-4845-85E7-BB159C2C9632}" dt="2020-05-19T17:05:27.716" v="1197" actId="1076"/>
          <ac:spMkLst>
            <pc:docMk/>
            <pc:sldMk cId="1940620828" sldId="322"/>
            <ac:spMk id="9" creationId="{A67FF973-9172-4983-864D-5C1DC47C5734}"/>
          </ac:spMkLst>
        </pc:spChg>
        <pc:spChg chg="mod">
          <ac:chgData name="Andrea Andaur" userId="c951bd3bc2a87a8c" providerId="LiveId" clId="{29BB73FB-FE6D-4845-85E7-BB159C2C9632}" dt="2020-05-19T17:05:40.985" v="1200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29BB73FB-FE6D-4845-85E7-BB159C2C9632}" dt="2020-05-19T17:04:18.726" v="1127" actId="1076"/>
          <ac:picMkLst>
            <pc:docMk/>
            <pc:sldMk cId="1940620828" sldId="322"/>
            <ac:picMk id="2" creationId="{24C92937-5EB6-4D0D-BB5F-EA58B1CB6648}"/>
          </ac:picMkLst>
        </pc:picChg>
        <pc:picChg chg="mod">
          <ac:chgData name="Andrea Andaur" userId="c951bd3bc2a87a8c" providerId="LiveId" clId="{29BB73FB-FE6D-4845-85E7-BB159C2C9632}" dt="2020-05-19T17:03:43.505" v="1126" actId="1076"/>
          <ac:picMkLst>
            <pc:docMk/>
            <pc:sldMk cId="1940620828" sldId="322"/>
            <ac:picMk id="3" creationId="{3DF83B43-71AC-4BDA-9D60-26ECCD66597D}"/>
          </ac:picMkLst>
        </pc:picChg>
        <pc:picChg chg="mod">
          <ac:chgData name="Andrea Andaur" userId="c951bd3bc2a87a8c" providerId="LiveId" clId="{29BB73FB-FE6D-4845-85E7-BB159C2C9632}" dt="2020-05-19T17:05:23.723" v="1196" actId="1076"/>
          <ac:picMkLst>
            <pc:docMk/>
            <pc:sldMk cId="1940620828" sldId="322"/>
            <ac:picMk id="12" creationId="{EEAFFA18-BE98-4B7D-B769-F3C35C68ECBD}"/>
          </ac:picMkLst>
        </pc:picChg>
        <pc:picChg chg="add mod">
          <ac:chgData name="Andrea Andaur" userId="c951bd3bc2a87a8c" providerId="LiveId" clId="{29BB73FB-FE6D-4845-85E7-BB159C2C9632}" dt="2020-05-23T00:18:49.021" v="1239" actId="1076"/>
          <ac:picMkLst>
            <pc:docMk/>
            <pc:sldMk cId="1940620828" sldId="322"/>
            <ac:picMk id="14" creationId="{1D90E8B1-4B4F-4754-96F3-39975C650FBB}"/>
          </ac:picMkLst>
        </pc:picChg>
        <pc:picChg chg="add mod">
          <ac:chgData name="Andrea Andaur" userId="c951bd3bc2a87a8c" providerId="LiveId" clId="{29BB73FB-FE6D-4845-85E7-BB159C2C9632}" dt="2020-05-23T00:31:45.740" v="1263" actId="1076"/>
          <ac:picMkLst>
            <pc:docMk/>
            <pc:sldMk cId="1940620828" sldId="322"/>
            <ac:picMk id="15" creationId="{121A0826-5760-46FD-BB68-63372C4B780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9AA2-B92F-4BA8-AFE5-22AAC4D02B5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8BA0-C248-4720-87AE-09D08388CB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0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Rueda auto, medalla, tapa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5744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Rueda auto, medalla, tapa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9706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Rueda auto, medalla, tapa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9662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2706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706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ED6B1-1992-4681-9D28-E512E1B9F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4346E5-1894-4714-B385-A9B16325E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C84AEA-9B29-4248-8000-7C1AD9AE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16784-3B73-4D96-9E97-9C6D80E6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E7903-3AD4-4AC8-B28E-E90F2A06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0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EDED4-C176-4837-B73D-CB7AC070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EA71FC-2183-4A22-91B3-261115080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0A967A-FC52-4F3A-BAB5-7BA8D7B9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64AACE-405D-4441-9194-C80510AC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B10A7-C220-403C-A03D-61418014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2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FFD62-1B71-424B-9801-DA34F0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340E93-07BB-4D3E-988D-BDED3314C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E1E6D-FE31-4C3D-A033-CB17FB20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2569E2-BB10-4F82-A08E-AC42F9B4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451462-C95A-4118-8491-C848FA2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0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1C978-8A23-478F-9A34-F27F4DAD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086B-BAD8-41AE-9CFE-B65D456EF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463B3-B8A1-4CF2-AC3F-035D272B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B618C3-2F37-4DF2-966B-BE94221F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DB3394-100C-4CD4-9E3B-909234A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02F53A-1E02-4AD0-B159-678EE8B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9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2204D-4800-4223-A906-CC418F4D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77A0F2-58AB-463C-BDBD-438CE2621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E26E35-0E98-4134-BC1E-71C5BF9E0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72AD22-C599-4A43-922E-AC9E13B67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F61369-DD95-410E-811B-85573534A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B074E2-420C-4181-93B5-0FE78CA8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64EA76-AF49-42EE-A26B-117181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3854D0-DE9E-4BCA-9137-74C4172A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4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668B2-CDB4-4586-82D7-4AAD4784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E82D10-5B43-4F2F-9B39-1C6348A8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459FA6-6108-4DBF-80C3-F02845B5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4080B9-78B2-426D-8B95-3BC373F3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87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866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9ABCE-31D5-40D6-B21E-68F344B8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B7024-2AFF-4A86-9270-B4F1740D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125885-4091-4ED1-BE98-C2C8EC192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1792D-E0D2-4045-9B1B-8695AEED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9609F2-86DF-480B-BD2C-C6CFB7E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CE411F-0C57-45D6-858D-931F7835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01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C35D3-8367-44FA-BFBA-7BD98CB1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284860-5A33-4044-B522-6AF25250F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2B19C2-7190-4931-A141-B1EBF685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01211-D109-4EF3-ADA5-6461A802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DED6BE-A709-4C5F-A320-AC7C03C9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336462-4F09-41DC-A845-C9F8544D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3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DFD21-1CB0-4BA1-8569-25398D32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7C8198-BCF8-4E6C-8AA2-24FA4C20A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16DF88-075E-4B06-97CE-3637A77E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5C3B-C058-4CFA-8B32-6F28248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E89DFC-3490-4730-B3FA-DE76B539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0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81F011-052D-4A3B-BC8D-59DD9015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95EF33-F56E-4997-906E-49B948543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A9BAE5-17EB-4A4D-8DFD-14257261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92ADE-F243-4537-B9A0-0AEEB31F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2BA417-D7D1-4029-BFE8-9C2CE1D6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63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388B07-33DF-4ECA-9BCD-6D1C8F0D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3D5FED-C542-49BC-88F1-F1979E12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9371DD-B1EF-47E4-9FD0-B464E0DA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31F5-8993-4132-A3E7-5BE2D0ECA061}" type="datetimeFigureOut">
              <a:rPr lang="es-CL" smtClean="0"/>
              <a:t>27-08-2020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69DD63-CDCA-45C0-87C2-4B1266861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226559-CFC0-4B4A-A6F2-F6F2CA94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1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microsoft.com/office/2007/relationships/media" Target="../media/media2.m4a"/><Relationship Id="rId7" Type="http://schemas.openxmlformats.org/officeDocument/2006/relationships/image" Target="../media/image1.png"/><Relationship Id="rId12" Type="http://schemas.openxmlformats.org/officeDocument/2006/relationships/audio" Target="../media/audio1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slide" Target="slide4.xml"/><Relationship Id="rId5" Type="http://schemas.openxmlformats.org/officeDocument/2006/relationships/slideLayout" Target="../slideLayouts/slideLayout7.xml"/><Relationship Id="rId10" Type="http://schemas.openxmlformats.org/officeDocument/2006/relationships/audio" Target="../media/audio2.wav"/><Relationship Id="rId4" Type="http://schemas.openxmlformats.org/officeDocument/2006/relationships/audio" Target="../media/media2.m4a"/><Relationship Id="rId9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1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12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audio" Target="../media/audio1.wav"/><Relationship Id="rId4" Type="http://schemas.openxmlformats.org/officeDocument/2006/relationships/audio" Target="../media/audio3.wav"/><Relationship Id="rId9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7.pn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12" Type="http://schemas.microsoft.com/office/2007/relationships/hdphoto" Target="../media/hdphoto1.wdp"/><Relationship Id="rId17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11" Type="http://schemas.openxmlformats.org/officeDocument/2006/relationships/image" Target="../media/image6.png"/><Relationship Id="rId5" Type="http://schemas.microsoft.com/office/2007/relationships/hdphoto" Target="../media/hdphoto4.wdp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33.png"/><Relationship Id="rId9" Type="http://schemas.openxmlformats.org/officeDocument/2006/relationships/image" Target="../media/image35.jpeg"/><Relationship Id="rId1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microsoft.com/office/2007/relationships/hdphoto" Target="../media/hdphoto1.wdp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slide" Target="slide24.xml"/><Relationship Id="rId12" Type="http://schemas.openxmlformats.org/officeDocument/2006/relationships/image" Target="../media/image6.png"/><Relationship Id="rId17" Type="http://schemas.microsoft.com/office/2007/relationships/hdphoto" Target="../media/hdphoto3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5.png"/><Relationship Id="rId5" Type="http://schemas.openxmlformats.org/officeDocument/2006/relationships/image" Target="../media/image33.png"/><Relationship Id="rId15" Type="http://schemas.microsoft.com/office/2007/relationships/hdphoto" Target="../media/hdphoto2.wdp"/><Relationship Id="rId10" Type="http://schemas.openxmlformats.org/officeDocument/2006/relationships/image" Target="../media/image26.jpeg"/><Relationship Id="rId4" Type="http://schemas.openxmlformats.org/officeDocument/2006/relationships/audio" Target="../media/audio5.wav"/><Relationship Id="rId9" Type="http://schemas.openxmlformats.org/officeDocument/2006/relationships/image" Target="../media/image37.jpeg"/><Relationship Id="rId1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7.png"/><Relationship Id="rId3" Type="http://schemas.openxmlformats.org/officeDocument/2006/relationships/audio" Target="../media/audio5.wav"/><Relationship Id="rId7" Type="http://schemas.openxmlformats.org/officeDocument/2006/relationships/image" Target="../media/image15.jpeg"/><Relationship Id="rId12" Type="http://schemas.microsoft.com/office/2007/relationships/hdphoto" Target="../media/hdphoto1.wdp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11" Type="http://schemas.openxmlformats.org/officeDocument/2006/relationships/image" Target="../media/image6.png"/><Relationship Id="rId5" Type="http://schemas.microsoft.com/office/2007/relationships/hdphoto" Target="../media/hdphoto4.wdp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Relationship Id="rId1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.png"/><Relationship Id="rId3" Type="http://schemas.openxmlformats.org/officeDocument/2006/relationships/audio" Target="../media/audio5.wav"/><Relationship Id="rId7" Type="http://schemas.openxmlformats.org/officeDocument/2006/relationships/slide" Target="slide24.xml"/><Relationship Id="rId12" Type="http://schemas.microsoft.com/office/2007/relationships/hdphoto" Target="../media/hdphoto1.wdp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6.png"/><Relationship Id="rId5" Type="http://schemas.microsoft.com/office/2007/relationships/hdphoto" Target="../media/hdphoto4.wdp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7.png"/><Relationship Id="rId3" Type="http://schemas.openxmlformats.org/officeDocument/2006/relationships/audio" Target="../media/audio5.wav"/><Relationship Id="rId7" Type="http://schemas.openxmlformats.org/officeDocument/2006/relationships/image" Target="../media/image44.jpeg"/><Relationship Id="rId12" Type="http://schemas.microsoft.com/office/2007/relationships/hdphoto" Target="../media/hdphoto1.wdp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11" Type="http://schemas.openxmlformats.org/officeDocument/2006/relationships/image" Target="../media/image6.png"/><Relationship Id="rId5" Type="http://schemas.microsoft.com/office/2007/relationships/hdphoto" Target="../media/hdphoto4.wdp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33.png"/><Relationship Id="rId9" Type="http://schemas.openxmlformats.org/officeDocument/2006/relationships/image" Target="../media/image46.jpeg"/><Relationship Id="rId1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7.png"/><Relationship Id="rId3" Type="http://schemas.openxmlformats.org/officeDocument/2006/relationships/audio" Target="../media/audio5.wav"/><Relationship Id="rId7" Type="http://schemas.openxmlformats.org/officeDocument/2006/relationships/image" Target="../media/image47.jpeg"/><Relationship Id="rId12" Type="http://schemas.microsoft.com/office/2007/relationships/hdphoto" Target="../media/hdphoto1.wdp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11" Type="http://schemas.openxmlformats.org/officeDocument/2006/relationships/image" Target="../media/image6.png"/><Relationship Id="rId5" Type="http://schemas.microsoft.com/office/2007/relationships/hdphoto" Target="../media/hdphoto4.wdp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38.png"/><Relationship Id="rId9" Type="http://schemas.openxmlformats.org/officeDocument/2006/relationships/image" Target="../media/image21.jpeg"/><Relationship Id="rId1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49.png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audio" Target="../media/audio1.wav"/><Relationship Id="rId5" Type="http://schemas.openxmlformats.org/officeDocument/2006/relationships/image" Target="../media/image50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35A35BF-EAC2-4F15-BE5A-D8FF46B17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40888" y="4987217"/>
            <a:ext cx="609600" cy="609600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1E9103F-9A65-4793-A4EE-BBD5638FC9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61440" y="2020956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65AC87-C9A3-465D-9076-C78A9C66EE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1" cy="121920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140A18-D237-4449-B1D4-0A99E60EA0B3}"/>
              </a:ext>
            </a:extLst>
          </p:cNvPr>
          <p:cNvSpPr txBox="1"/>
          <p:nvPr/>
        </p:nvSpPr>
        <p:spPr>
          <a:xfrm>
            <a:off x="2902225" y="1364974"/>
            <a:ext cx="6387548" cy="192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37372C-7BD5-4556-8D43-FDB0BC9A6FD1}"/>
              </a:ext>
            </a:extLst>
          </p:cNvPr>
          <p:cNvSpPr txBox="1"/>
          <p:nvPr/>
        </p:nvSpPr>
        <p:spPr>
          <a:xfrm>
            <a:off x="3523997" y="1237473"/>
            <a:ext cx="7566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dirty="0">
                <a:solidFill>
                  <a:srgbClr val="7030A0"/>
                </a:solidFill>
                <a:latin typeface="Berlin Sans FB Demi" panose="020E0802020502020306" pitchFamily="34" charset="0"/>
              </a:rPr>
              <a:t>Vamos a  jugar</a:t>
            </a:r>
          </a:p>
        </p:txBody>
      </p:sp>
      <p:pic>
        <p:nvPicPr>
          <p:cNvPr id="1026" name="Picture 2" descr="▷ Niños y Niñas: Imágenes Animadas, Gifs y Animaciones ¡100% GRATIS!">
            <a:extLst>
              <a:ext uri="{FF2B5EF4-FFF2-40B4-BE49-F238E27FC236}">
                <a16:creationId xmlns:a16="http://schemas.microsoft.com/office/drawing/2014/main" id="{4982C9D5-66CF-4960-9E9E-701B2ECF6D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47" y="2688413"/>
            <a:ext cx="4387502" cy="303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otón de acción: en blanco 5">
            <a:hlinkClick r:id="" action="ppaction://noaction" highlightClick="1">
              <a:snd r:embed="rId10" name="coin.wav"/>
            </a:hlinkClick>
            <a:extLst>
              <a:ext uri="{FF2B5EF4-FFF2-40B4-BE49-F238E27FC236}">
                <a16:creationId xmlns:a16="http://schemas.microsoft.com/office/drawing/2014/main" id="{BD80A3A4-A017-4B49-88BA-EC96F94BCA7A}"/>
              </a:ext>
            </a:extLst>
          </p:cNvPr>
          <p:cNvSpPr/>
          <p:nvPr/>
        </p:nvSpPr>
        <p:spPr>
          <a:xfrm>
            <a:off x="2325168" y="3822096"/>
            <a:ext cx="3146349" cy="1165121"/>
          </a:xfrm>
          <a:prstGeom prst="actionButtonBlank">
            <a:avLst/>
          </a:prstGeom>
          <a:solidFill>
            <a:srgbClr val="EC639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u="sng" dirty="0">
                <a:solidFill>
                  <a:schemeClr val="bg1"/>
                </a:solidFill>
                <a:latin typeface="Berlin Sans FB Demi" panose="020E0802020502020306" pitchFamily="34" charset="0"/>
                <a:hlinkClick r:id="rId11" action="ppaction://hlinksldjump"/>
              </a:rPr>
              <a:t>Figuras</a:t>
            </a:r>
            <a:r>
              <a:rPr lang="es-CL" sz="3200" u="sng" dirty="0">
                <a:solidFill>
                  <a:schemeClr val="bg1"/>
                </a:solidFill>
                <a:latin typeface="Berlin Sans FB Demi" panose="020E0802020502020306" pitchFamily="34" charset="0"/>
              </a:rPr>
              <a:t> </a:t>
            </a:r>
          </a:p>
          <a:p>
            <a:pPr algn="ctr"/>
            <a:r>
              <a:rPr lang="es-CL" sz="3200" dirty="0">
                <a:latin typeface="Berlin Sans FB Demi" panose="020E0802020502020306" pitchFamily="34" charset="0"/>
              </a:rPr>
              <a:t>Geométricas</a:t>
            </a:r>
          </a:p>
        </p:txBody>
      </p:sp>
    </p:spTree>
    <p:extLst>
      <p:ext uri="{BB962C8B-B14F-4D97-AF65-F5344CB8AC3E}">
        <p14:creationId xmlns:p14="http://schemas.microsoft.com/office/powerpoint/2010/main" val="58270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6" name="click.wav"/>
          </p:stSnd>
        </p:sndAc>
      </p:transition>
    </mc:Choice>
    <mc:Fallback xmlns="">
      <p:transition spd="slow" advClick="0"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2.22222E-6 L 1.66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DF0D4B67-0DBB-45E0-8AB2-64FA613B5DA9}"/>
              </a:ext>
            </a:extLst>
          </p:cNvPr>
          <p:cNvSpPr/>
          <p:nvPr/>
        </p:nvSpPr>
        <p:spPr>
          <a:xfrm>
            <a:off x="755374" y="675860"/>
            <a:ext cx="2597426" cy="2319131"/>
          </a:xfrm>
          <a:prstGeom prst="ellipse">
            <a:avLst/>
          </a:prstGeom>
          <a:solidFill>
            <a:srgbClr val="EC6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F0DF6B5-AB8F-429E-B5CE-16E570CB020B}"/>
              </a:ext>
            </a:extLst>
          </p:cNvPr>
          <p:cNvSpPr/>
          <p:nvPr/>
        </p:nvSpPr>
        <p:spPr>
          <a:xfrm>
            <a:off x="6155637" y="675859"/>
            <a:ext cx="2597426" cy="23191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Triángulo isósceles 3">
            <a:extLst>
              <a:ext uri="{FF2B5EF4-FFF2-40B4-BE49-F238E27FC236}">
                <a16:creationId xmlns:a16="http://schemas.microsoft.com/office/drawing/2014/main" id="{3996BD98-F60D-49DB-BABB-DF87D1994BAF}"/>
              </a:ext>
            </a:extLst>
          </p:cNvPr>
          <p:cNvSpPr/>
          <p:nvPr/>
        </p:nvSpPr>
        <p:spPr>
          <a:xfrm>
            <a:off x="3067879" y="3753678"/>
            <a:ext cx="2597426" cy="231913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Botón de acción: ir hacia delante o siguiente 6">
            <a:hlinkClick r:id="" action="ppaction://hlinkshowjump?jump=nextslide" highlightClick="1">
              <a:snd r:embed="rId3" name="coin.wav"/>
            </a:hlinkClick>
            <a:extLst>
              <a:ext uri="{FF2B5EF4-FFF2-40B4-BE49-F238E27FC236}">
                <a16:creationId xmlns:a16="http://schemas.microsoft.com/office/drawing/2014/main" id="{798BB9C6-7AE1-44CE-B461-FF279215BF99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Picture 2" descr="Gif de profesor (con imágenes) | Profesor, Profesores, Imagenes ...">
            <a:extLst>
              <a:ext uri="{FF2B5EF4-FFF2-40B4-BE49-F238E27FC236}">
                <a16:creationId xmlns:a16="http://schemas.microsoft.com/office/drawing/2014/main" id="{E848F361-9480-4A3D-B331-7F3FF1118AA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25" y="3246368"/>
            <a:ext cx="22002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220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se">
            <a:extLst>
              <a:ext uri="{FF2B5EF4-FFF2-40B4-BE49-F238E27FC236}">
                <a16:creationId xmlns:a16="http://schemas.microsoft.com/office/drawing/2014/main" id="{F6E42564-B717-4782-A44B-86B3290CAF13}"/>
              </a:ext>
            </a:extLst>
          </p:cNvPr>
          <p:cNvGrpSpPr/>
          <p:nvPr/>
        </p:nvGrpSpPr>
        <p:grpSpPr>
          <a:xfrm>
            <a:off x="6469250" y="5367130"/>
            <a:ext cx="2961861" cy="1232452"/>
            <a:chOff x="8312088" y="3631095"/>
            <a:chExt cx="2961861" cy="1232452"/>
          </a:xfrm>
        </p:grpSpPr>
        <p:sp>
          <p:nvSpPr>
            <p:cNvPr id="3" name="Trapecio 2">
              <a:extLst>
                <a:ext uri="{FF2B5EF4-FFF2-40B4-BE49-F238E27FC236}">
                  <a16:creationId xmlns:a16="http://schemas.microsoft.com/office/drawing/2014/main" id="{98108B86-53F1-40C0-8DCB-994F25040994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D6DA883-6364-475A-8E1A-7ECCDE5B0E00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5" name="Flecha">
            <a:extLst>
              <a:ext uri="{FF2B5EF4-FFF2-40B4-BE49-F238E27FC236}">
                <a16:creationId xmlns:a16="http://schemas.microsoft.com/office/drawing/2014/main" id="{3022B960-0D42-412E-93CB-DFC653184AD3}"/>
              </a:ext>
            </a:extLst>
          </p:cNvPr>
          <p:cNvSpPr/>
          <p:nvPr/>
        </p:nvSpPr>
        <p:spPr>
          <a:xfrm rot="5400000">
            <a:off x="4619451" y="2669869"/>
            <a:ext cx="516834" cy="615019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6" name="Botón">
            <a:extLst>
              <a:ext uri="{FF2B5EF4-FFF2-40B4-BE49-F238E27FC236}">
                <a16:creationId xmlns:a16="http://schemas.microsoft.com/office/drawing/2014/main" id="{6099135C-C31E-4B9F-A582-AFC5669AE151}"/>
              </a:ext>
            </a:extLst>
          </p:cNvPr>
          <p:cNvGrpSpPr/>
          <p:nvPr/>
        </p:nvGrpSpPr>
        <p:grpSpPr>
          <a:xfrm>
            <a:off x="882716" y="229779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011E583D-7DD8-4CFC-9495-905817E0908D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0FF2C092-E614-4308-95AD-0845DE9B51A9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BAE8A341-BDDF-49D8-B4E8-E5F2BC1AFBF9}"/>
              </a:ext>
            </a:extLst>
          </p:cNvPr>
          <p:cNvGrpSpPr/>
          <p:nvPr/>
        </p:nvGrpSpPr>
        <p:grpSpPr>
          <a:xfrm>
            <a:off x="5139524" y="186996"/>
            <a:ext cx="5621312" cy="5444200"/>
            <a:chOff x="3282846" y="706900"/>
            <a:chExt cx="5621312" cy="5444200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961C8A74-1EA9-45C9-ADA5-03BA426B43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9DCA5C3B-B46A-496E-93D2-1B7179DE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334A055B-A341-49CE-BA11-C01EF2B22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8B074D9E-5260-4793-8463-827CBFEFF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38" name="Botón">
            <a:extLst>
              <a:ext uri="{FF2B5EF4-FFF2-40B4-BE49-F238E27FC236}">
                <a16:creationId xmlns:a16="http://schemas.microsoft.com/office/drawing/2014/main" id="{805347C6-474C-4465-82DC-4493F3AFC16A}"/>
              </a:ext>
            </a:extLst>
          </p:cNvPr>
          <p:cNvGrpSpPr/>
          <p:nvPr/>
        </p:nvGrpSpPr>
        <p:grpSpPr>
          <a:xfrm>
            <a:off x="1068954" y="4780230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444D6FB7-870F-4DD3-A6FD-1FBDA6D72A4D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18E85CAF-ABF0-40A4-B3FB-4C1E20AF7EEB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741" end="32735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19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2503" end="29869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08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644" end="1753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07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playback (27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48829" end="629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01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7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78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illetes y Monedas - Banco Central de Chile">
            <a:extLst>
              <a:ext uri="{FF2B5EF4-FFF2-40B4-BE49-F238E27FC236}">
                <a16:creationId xmlns:a16="http://schemas.microsoft.com/office/drawing/2014/main" id="{6E1E92BF-B7D7-44EA-9158-CA677E4E8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93896" y="994397"/>
            <a:ext cx="3474968" cy="332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lato Sopa de cartón de 200mm de diametro ECO">
            <a:extLst>
              <a:ext uri="{FF2B5EF4-FFF2-40B4-BE49-F238E27FC236}">
                <a16:creationId xmlns:a16="http://schemas.microsoft.com/office/drawing/2014/main" id="{0D0D1AFB-237B-4D17-A6AF-BEE33BC19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104" y="1412182"/>
            <a:ext cx="2856343" cy="304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loj circular azul | Vector Gratis">
            <a:extLst>
              <a:ext uri="{FF2B5EF4-FFF2-40B4-BE49-F238E27FC236}">
                <a16:creationId xmlns:a16="http://schemas.microsoft.com/office/drawing/2014/main" id="{996B64B3-7FE5-435C-9557-00FFFE0E2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7868" r="11544" b="12861"/>
          <a:stretch/>
        </p:blipFill>
        <p:spPr bwMode="auto">
          <a:xfrm>
            <a:off x="2875721" y="3785408"/>
            <a:ext cx="2856344" cy="279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lustraciones, imágenes y vectores de stock sobre Botón+ropa ...">
            <a:extLst>
              <a:ext uri="{FF2B5EF4-FFF2-40B4-BE49-F238E27FC236}">
                <a16:creationId xmlns:a16="http://schemas.microsoft.com/office/drawing/2014/main" id="{43637A22-A17F-43CB-8368-DF29C8D2E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4" t="19043" r="16785" b="26475"/>
          <a:stretch/>
        </p:blipFill>
        <p:spPr bwMode="auto">
          <a:xfrm>
            <a:off x="8645447" y="3429000"/>
            <a:ext cx="3024555" cy="291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875721" y="275549"/>
            <a:ext cx="6440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C7558E"/>
                </a:solidFill>
                <a:latin typeface="Berlin Sans FB Demi" panose="020E0802020502020306" pitchFamily="34" charset="0"/>
              </a:rPr>
              <a:t>Objetos circulares</a:t>
            </a:r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9" name="coin.wav"/>
            </a:hlinkClick>
            <a:extLst>
              <a:ext uri="{FF2B5EF4-FFF2-40B4-BE49-F238E27FC236}">
                <a16:creationId xmlns:a16="http://schemas.microsoft.com/office/drawing/2014/main" id="{AE8CF330-C420-4F51-A07F-67C24EE40DC5}"/>
              </a:ext>
            </a:extLst>
          </p:cNvPr>
          <p:cNvSpPr/>
          <p:nvPr/>
        </p:nvSpPr>
        <p:spPr>
          <a:xfrm>
            <a:off x="10078486" y="462396"/>
            <a:ext cx="1719618" cy="716146"/>
          </a:xfrm>
          <a:prstGeom prst="actionButtonBlank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Berlin Sans FB Demi" panose="020E0802020502020306" pitchFamily="34" charset="0"/>
              </a:rPr>
              <a:t>¡A jugar!</a:t>
            </a:r>
            <a:endParaRPr lang="es-CL" sz="28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75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7037E-7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7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37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335237" y="275549"/>
            <a:ext cx="6981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C7558E"/>
                </a:solidFill>
                <a:latin typeface="Berlin Sans FB Demi" panose="020E0802020502020306" pitchFamily="34" charset="0"/>
              </a:rPr>
              <a:t>Objetos cuadrados</a:t>
            </a:r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4" name="coin.wav"/>
            </a:hlinkClick>
            <a:extLst>
              <a:ext uri="{FF2B5EF4-FFF2-40B4-BE49-F238E27FC236}">
                <a16:creationId xmlns:a16="http://schemas.microsoft.com/office/drawing/2014/main" id="{AE8CF330-C420-4F51-A07F-67C24EE40DC5}"/>
              </a:ext>
            </a:extLst>
          </p:cNvPr>
          <p:cNvSpPr/>
          <p:nvPr/>
        </p:nvSpPr>
        <p:spPr>
          <a:xfrm>
            <a:off x="10078486" y="462396"/>
            <a:ext cx="1719618" cy="716146"/>
          </a:xfrm>
          <a:prstGeom prst="actionButtonBlank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Berlin Sans FB Demi" panose="020E0802020502020306" pitchFamily="34" charset="0"/>
              </a:rPr>
              <a:t>¡A jugar!</a:t>
            </a:r>
            <a:endParaRPr lang="es-CL" sz="2800" dirty="0">
              <a:latin typeface="Berlin Sans FB Demi" panose="020E0802020502020306" pitchFamily="34" charset="0"/>
            </a:endParaRPr>
          </a:p>
        </p:txBody>
      </p:sp>
      <p:pic>
        <p:nvPicPr>
          <p:cNvPr id="1026" name="Picture 2" descr="Pañuelo Cuadrado Crespón 50x50 cm">
            <a:extLst>
              <a:ext uri="{FF2B5EF4-FFF2-40B4-BE49-F238E27FC236}">
                <a16:creationId xmlns:a16="http://schemas.microsoft.com/office/drawing/2014/main" id="{C346998C-C203-4013-A628-F75B5374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72" y="1525174"/>
            <a:ext cx="2096086" cy="209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ustración De Un Marco Cuadrado Cuadro Dorado Neoclásico Fotos ...">
            <a:extLst>
              <a:ext uri="{FF2B5EF4-FFF2-40B4-BE49-F238E27FC236}">
                <a16:creationId xmlns:a16="http://schemas.microsoft.com/office/drawing/2014/main" id="{0FE1EAEC-7A4E-4970-A637-80F3A4636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393" y="3621259"/>
            <a:ext cx="2532185" cy="253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cono De Marco De Ventana Cuadrada. Ilustración De Dibujos ...">
            <a:extLst>
              <a:ext uri="{FF2B5EF4-FFF2-40B4-BE49-F238E27FC236}">
                <a16:creationId xmlns:a16="http://schemas.microsoft.com/office/drawing/2014/main" id="{926CA8BC-C3CA-4B05-9980-A3E53C6E9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685" y="1431436"/>
            <a:ext cx="2917874" cy="29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bjetos en forma cuadrada - Imagui">
            <a:extLst>
              <a:ext uri="{FF2B5EF4-FFF2-40B4-BE49-F238E27FC236}">
                <a16:creationId xmlns:a16="http://schemas.microsoft.com/office/drawing/2014/main" id="{24FF8C98-2F43-4A90-9E4C-B58DCBF2B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602" y="3621259"/>
            <a:ext cx="2686929" cy="268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582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203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47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025749" y="275549"/>
            <a:ext cx="7290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C7558E"/>
                </a:solidFill>
                <a:latin typeface="Berlin Sans FB Demi" panose="020E0802020502020306" pitchFamily="34" charset="0"/>
              </a:rPr>
              <a:t>Objetos triangulares</a:t>
            </a:r>
          </a:p>
        </p:txBody>
      </p:sp>
      <p:pic>
        <p:nvPicPr>
          <p:cNvPr id="1026" name="Picture 2" descr="Objetos con formas triangulares - Geoweb">
            <a:extLst>
              <a:ext uri="{FF2B5EF4-FFF2-40B4-BE49-F238E27FC236}">
                <a16:creationId xmlns:a16="http://schemas.microsoft.com/office/drawing/2014/main" id="{BD91EE1A-FE17-423E-BBE3-8AAB3F966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140" y="1916864"/>
            <a:ext cx="2256107" cy="225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bjetos con formas triangulares - Geoweb">
            <a:extLst>
              <a:ext uri="{FF2B5EF4-FFF2-40B4-BE49-F238E27FC236}">
                <a16:creationId xmlns:a16="http://schemas.microsoft.com/office/drawing/2014/main" id="{16BFD34C-C35E-4652-807E-5D9FD1802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8F5"/>
              </a:clrFrom>
              <a:clrTo>
                <a:srgbClr val="FFF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537" y="2724482"/>
            <a:ext cx="2870324" cy="288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cuadra - Wikipedia, la enciclopedia libre">
            <a:extLst>
              <a:ext uri="{FF2B5EF4-FFF2-40B4-BE49-F238E27FC236}">
                <a16:creationId xmlns:a16="http://schemas.microsoft.com/office/drawing/2014/main" id="{67769642-E4DC-4080-A6CD-94822BEC6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86043">
            <a:off x="8245209" y="2775579"/>
            <a:ext cx="2794783" cy="2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tón de acción: en blanco 4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AE8CF330-C420-4F51-A07F-67C24EE40DC5}"/>
              </a:ext>
            </a:extLst>
          </p:cNvPr>
          <p:cNvSpPr/>
          <p:nvPr/>
        </p:nvSpPr>
        <p:spPr>
          <a:xfrm>
            <a:off x="9899176" y="5661722"/>
            <a:ext cx="1719618" cy="716146"/>
          </a:xfrm>
          <a:prstGeom prst="actionButtonBlank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Berlin Sans FB Demi" panose="020E0802020502020306" pitchFamily="34" charset="0"/>
              </a:rPr>
              <a:t>¡A jugar!</a:t>
            </a:r>
            <a:endParaRPr lang="es-CL" sz="28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61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7037E-7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" y="0"/>
            <a:ext cx="12182619" cy="6858001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5104263" y="218364"/>
            <a:ext cx="1978925" cy="2183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7242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220978" cy="6858001"/>
          </a:xfrm>
          <a:prstGeom prst="rect">
            <a:avLst/>
          </a:prstGeom>
        </p:spPr>
      </p:pic>
      <p:sp>
        <p:nvSpPr>
          <p:cNvPr id="3" name="Triángulo isósceles 2"/>
          <p:cNvSpPr/>
          <p:nvPr/>
        </p:nvSpPr>
        <p:spPr>
          <a:xfrm>
            <a:off x="4913194" y="259307"/>
            <a:ext cx="2265528" cy="3098042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0616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296"/>
            <a:ext cx="12192000" cy="688529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58101" y="1050878"/>
            <a:ext cx="2088108" cy="2060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6093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5472752" y="4285397"/>
            <a:ext cx="2456597" cy="247024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6428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4814" cy="6858000"/>
          </a:xfrm>
          <a:prstGeom prst="rect">
            <a:avLst/>
          </a:prstGeom>
        </p:spPr>
      </p:pic>
      <p:sp>
        <p:nvSpPr>
          <p:cNvPr id="9" name="Triángulo isósceles 8"/>
          <p:cNvSpPr/>
          <p:nvPr/>
        </p:nvSpPr>
        <p:spPr>
          <a:xfrm rot="5189117">
            <a:off x="2440540" y="2693547"/>
            <a:ext cx="1759758" cy="1686167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46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98293" y="4299045"/>
            <a:ext cx="682388" cy="6550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268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5B84C18-350A-4C18-82FE-CFFDEC84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72583"/>
            <a:ext cx="6858000" cy="122031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979184" y="737191"/>
            <a:ext cx="6233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…?</a:t>
            </a:r>
          </a:p>
        </p:txBody>
      </p:sp>
      <p:pic>
        <p:nvPicPr>
          <p:cNvPr id="5" name="Picture 10" descr="Ilustración de pincel de dibujo - Descargar PNG/SVG transparente ...">
            <a:hlinkClick r:id="rId6" action="ppaction://hlinksldjump"/>
            <a:extLst>
              <a:ext uri="{FF2B5EF4-FFF2-40B4-BE49-F238E27FC236}">
                <a16:creationId xmlns:a16="http://schemas.microsoft.com/office/drawing/2014/main" id="{DD4B8728-32D0-49B6-AA7E-376381D5C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0" r="30980" b="40"/>
          <a:stretch/>
        </p:blipFill>
        <p:spPr bwMode="auto">
          <a:xfrm rot="8305215">
            <a:off x="8903106" y="1680013"/>
            <a:ext cx="1513121" cy="39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lato Sopa de cartón de 200mm de diametro ECO">
            <a:hlinkClick r:id="rId6" action="ppaction://hlinksldjump"/>
            <a:extLst>
              <a:ext uri="{FF2B5EF4-FFF2-40B4-BE49-F238E27FC236}">
                <a16:creationId xmlns:a16="http://schemas.microsoft.com/office/drawing/2014/main" id="{C874816C-13F0-4A29-973E-53D4062B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376" y="2326581"/>
            <a:ext cx="2856343" cy="304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loj de pared en forma triangular - Relojes - Multiproducto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F97C120-DD36-4CF4-A4C3-D9B6EACC8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14148" y="2269363"/>
            <a:ext cx="3158197" cy="315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ndo">
            <a:extLst>
              <a:ext uri="{FF2B5EF4-FFF2-40B4-BE49-F238E27FC236}">
                <a16:creationId xmlns:a16="http://schemas.microsoft.com/office/drawing/2014/main" id="{54A7AF3D-7A70-4FED-BB93-1872BD2167C5}"/>
              </a:ext>
            </a:extLst>
          </p:cNvPr>
          <p:cNvSpPr/>
          <p:nvPr/>
        </p:nvSpPr>
        <p:spPr>
          <a:xfrm>
            <a:off x="1014147" y="877511"/>
            <a:ext cx="10033604" cy="5239477"/>
          </a:xfrm>
          <a:prstGeom prst="rect">
            <a:avLst/>
          </a:prstGeom>
          <a:gradFill flip="none" rotWithShape="1">
            <a:gsLst>
              <a:gs pos="50000">
                <a:srgbClr val="CCFF33"/>
              </a:gs>
              <a:gs pos="0">
                <a:srgbClr val="FFC000"/>
              </a:gs>
              <a:gs pos="100000">
                <a:srgbClr val="53D2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9" name="Base">
            <a:extLst>
              <a:ext uri="{FF2B5EF4-FFF2-40B4-BE49-F238E27FC236}">
                <a16:creationId xmlns:a16="http://schemas.microsoft.com/office/drawing/2014/main" id="{52574EEE-C234-4E9A-B8DB-5C0ACBCE4F88}"/>
              </a:ext>
            </a:extLst>
          </p:cNvPr>
          <p:cNvGrpSpPr/>
          <p:nvPr/>
        </p:nvGrpSpPr>
        <p:grpSpPr>
          <a:xfrm>
            <a:off x="6752660" y="5166398"/>
            <a:ext cx="2240035" cy="858535"/>
            <a:chOff x="8312088" y="3631095"/>
            <a:chExt cx="2961861" cy="1232452"/>
          </a:xfrm>
        </p:grpSpPr>
        <p:sp>
          <p:nvSpPr>
            <p:cNvPr id="10" name="Trapecio 9">
              <a:extLst>
                <a:ext uri="{FF2B5EF4-FFF2-40B4-BE49-F238E27FC236}">
                  <a16:creationId xmlns:a16="http://schemas.microsoft.com/office/drawing/2014/main" id="{8CDCD919-7107-46E0-8353-A121B47A43AC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3B9201B-94ED-4DF8-8D55-FF68A4AC54A3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12" name="Flecha">
            <a:extLst>
              <a:ext uri="{FF2B5EF4-FFF2-40B4-BE49-F238E27FC236}">
                <a16:creationId xmlns:a16="http://schemas.microsoft.com/office/drawing/2014/main" id="{A05B1C90-03C0-4C2D-B316-D9A721D8D5A7}"/>
              </a:ext>
            </a:extLst>
          </p:cNvPr>
          <p:cNvSpPr/>
          <p:nvPr/>
        </p:nvSpPr>
        <p:spPr>
          <a:xfrm rot="5400000">
            <a:off x="4710461" y="2696370"/>
            <a:ext cx="639850" cy="901601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3" name="Botón rojo">
            <a:extLst>
              <a:ext uri="{FF2B5EF4-FFF2-40B4-BE49-F238E27FC236}">
                <a16:creationId xmlns:a16="http://schemas.microsoft.com/office/drawing/2014/main" id="{EA9494DE-3E13-4FBC-88EF-1C2C8BB47A41}"/>
              </a:ext>
            </a:extLst>
          </p:cNvPr>
          <p:cNvGrpSpPr/>
          <p:nvPr/>
        </p:nvGrpSpPr>
        <p:grpSpPr>
          <a:xfrm>
            <a:off x="1953383" y="241246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AB740867-9784-4C83-8B20-C96E99F04B38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8A710DCA-F903-4956-ADE8-9D8A842B3528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16" name="Ruleta">
            <a:extLst>
              <a:ext uri="{FF2B5EF4-FFF2-40B4-BE49-F238E27FC236}">
                <a16:creationId xmlns:a16="http://schemas.microsoft.com/office/drawing/2014/main" id="{C1206EFF-16C5-41E6-BB63-61A14DA92984}"/>
              </a:ext>
            </a:extLst>
          </p:cNvPr>
          <p:cNvGrpSpPr/>
          <p:nvPr/>
        </p:nvGrpSpPr>
        <p:grpSpPr>
          <a:xfrm>
            <a:off x="5506739" y="896608"/>
            <a:ext cx="4731878" cy="4473733"/>
            <a:chOff x="3282846" y="706900"/>
            <a:chExt cx="5621312" cy="5444200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E6CA67B1-5561-4A0A-9357-C6607F787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55183C44-B4C1-47CC-B3D0-04C1168B4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2B293E47-9065-40A6-A5D1-1F8B9B2D0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D5C6488D-10D1-4FA7-8AD2-5211CC85B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21" name="Botón verde">
            <a:extLst>
              <a:ext uri="{FF2B5EF4-FFF2-40B4-BE49-F238E27FC236}">
                <a16:creationId xmlns:a16="http://schemas.microsoft.com/office/drawing/2014/main" id="{7FAF5F90-741A-4A55-8C6A-2C3083FD61BA}"/>
              </a:ext>
            </a:extLst>
          </p:cNvPr>
          <p:cNvGrpSpPr/>
          <p:nvPr/>
        </p:nvGrpSpPr>
        <p:grpSpPr>
          <a:xfrm>
            <a:off x="1274022" y="4973788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22" name="Elipse 38">
              <a:extLst>
                <a:ext uri="{FF2B5EF4-FFF2-40B4-BE49-F238E27FC236}">
                  <a16:creationId xmlns:a16="http://schemas.microsoft.com/office/drawing/2014/main" id="{B3486F91-D697-445E-9B9E-F3769201914E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E0720BFB-FF2D-4C18-8193-A3DB9050EC13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331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prestige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5B84C18-350A-4C18-82FE-CFFDEC84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72583"/>
            <a:ext cx="6858000" cy="122031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493997" y="870335"/>
            <a:ext cx="9204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…?</a:t>
            </a:r>
          </a:p>
        </p:txBody>
      </p:sp>
      <p:pic>
        <p:nvPicPr>
          <p:cNvPr id="8194" name="Picture 2" descr="Resultado de imagen para dibujos de pizzas para niños | Dibujo de ...">
            <a:hlinkClick r:id="rId7" action="ppaction://hlinksldjump"/>
            <a:extLst>
              <a:ext uri="{FF2B5EF4-FFF2-40B4-BE49-F238E27FC236}">
                <a16:creationId xmlns:a16="http://schemas.microsoft.com/office/drawing/2014/main" id="{AF770E5C-83B3-4ED7-AB9A-626E09B4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852" y="2336371"/>
            <a:ext cx="2975993" cy="297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Vectores, imágenes y arte vectorial de stock sobre Tv Remote ...">
            <a:hlinkClick r:id="rId7" action="ppaction://hlinksldjump"/>
            <a:extLst>
              <a:ext uri="{FF2B5EF4-FFF2-40B4-BE49-F238E27FC236}">
                <a16:creationId xmlns:a16="http://schemas.microsoft.com/office/drawing/2014/main" id="{7E85F302-1483-4CE3-BB48-2C0E0DB2B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3305" r="50686" b="8165"/>
          <a:stretch/>
        </p:blipFill>
        <p:spPr bwMode="auto">
          <a:xfrm>
            <a:off x="9471547" y="2336371"/>
            <a:ext cx="1252854" cy="314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scuadra - Wikipedia, la enciclopedia libr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41E71B-9D79-4F5F-A149-4D02B2B21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86043">
            <a:off x="1509243" y="3034041"/>
            <a:ext cx="2794783" cy="2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ndo">
            <a:extLst>
              <a:ext uri="{FF2B5EF4-FFF2-40B4-BE49-F238E27FC236}">
                <a16:creationId xmlns:a16="http://schemas.microsoft.com/office/drawing/2014/main" id="{C96863C3-19D5-44F9-9128-493C9361F30F}"/>
              </a:ext>
            </a:extLst>
          </p:cNvPr>
          <p:cNvSpPr/>
          <p:nvPr/>
        </p:nvSpPr>
        <p:spPr>
          <a:xfrm>
            <a:off x="1014147" y="877511"/>
            <a:ext cx="10033604" cy="5239477"/>
          </a:xfrm>
          <a:prstGeom prst="rect">
            <a:avLst/>
          </a:prstGeom>
          <a:gradFill flip="none" rotWithShape="1">
            <a:gsLst>
              <a:gs pos="50000">
                <a:srgbClr val="CCFF33"/>
              </a:gs>
              <a:gs pos="0">
                <a:srgbClr val="FFC000"/>
              </a:gs>
              <a:gs pos="100000">
                <a:srgbClr val="53D2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0" name="Base">
            <a:extLst>
              <a:ext uri="{FF2B5EF4-FFF2-40B4-BE49-F238E27FC236}">
                <a16:creationId xmlns:a16="http://schemas.microsoft.com/office/drawing/2014/main" id="{A6C52EB5-93D3-4033-BC44-06BB7E53AEF0}"/>
              </a:ext>
            </a:extLst>
          </p:cNvPr>
          <p:cNvGrpSpPr/>
          <p:nvPr/>
        </p:nvGrpSpPr>
        <p:grpSpPr>
          <a:xfrm>
            <a:off x="6752660" y="5166398"/>
            <a:ext cx="2240035" cy="858535"/>
            <a:chOff x="8312088" y="3631095"/>
            <a:chExt cx="2961861" cy="1232452"/>
          </a:xfrm>
        </p:grpSpPr>
        <p:sp>
          <p:nvSpPr>
            <p:cNvPr id="11" name="Trapecio 10">
              <a:extLst>
                <a:ext uri="{FF2B5EF4-FFF2-40B4-BE49-F238E27FC236}">
                  <a16:creationId xmlns:a16="http://schemas.microsoft.com/office/drawing/2014/main" id="{FC663E0E-6E25-4704-A891-BE9DDC209614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E358F1B2-C63B-4863-BB0E-8BB94ECCC99F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13" name="Flecha">
            <a:extLst>
              <a:ext uri="{FF2B5EF4-FFF2-40B4-BE49-F238E27FC236}">
                <a16:creationId xmlns:a16="http://schemas.microsoft.com/office/drawing/2014/main" id="{0C4A5E3B-4FB1-4986-9777-918FB1853C4D}"/>
              </a:ext>
            </a:extLst>
          </p:cNvPr>
          <p:cNvSpPr/>
          <p:nvPr/>
        </p:nvSpPr>
        <p:spPr>
          <a:xfrm rot="5400000">
            <a:off x="4710461" y="2696370"/>
            <a:ext cx="639850" cy="901601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4" name="Botón rojo">
            <a:extLst>
              <a:ext uri="{FF2B5EF4-FFF2-40B4-BE49-F238E27FC236}">
                <a16:creationId xmlns:a16="http://schemas.microsoft.com/office/drawing/2014/main" id="{D926E469-C30E-4451-88D0-5AE9F4F7B486}"/>
              </a:ext>
            </a:extLst>
          </p:cNvPr>
          <p:cNvGrpSpPr/>
          <p:nvPr/>
        </p:nvGrpSpPr>
        <p:grpSpPr>
          <a:xfrm>
            <a:off x="1953383" y="241246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2BFE3C26-F651-4573-ADCF-5682DD22D6EC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92EE1C84-53B7-459B-9A77-828B29CCD8AA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17" name="Ruleta">
            <a:extLst>
              <a:ext uri="{FF2B5EF4-FFF2-40B4-BE49-F238E27FC236}">
                <a16:creationId xmlns:a16="http://schemas.microsoft.com/office/drawing/2014/main" id="{0175449A-1D2D-40D9-BF9F-21DDCB741EFA}"/>
              </a:ext>
            </a:extLst>
          </p:cNvPr>
          <p:cNvGrpSpPr/>
          <p:nvPr/>
        </p:nvGrpSpPr>
        <p:grpSpPr>
          <a:xfrm>
            <a:off x="5506739" y="896608"/>
            <a:ext cx="4731878" cy="4473733"/>
            <a:chOff x="3282846" y="706900"/>
            <a:chExt cx="5621312" cy="544420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06F73051-0894-41EB-BC73-33188EA994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8ABE3F3-E710-4590-B2C4-4CFFF8B15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F1071BE-18E4-4BC8-9296-ECE1C74EF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5FB863AC-32EE-4585-9FAB-1C1D36E03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22" name="Botón verde">
            <a:extLst>
              <a:ext uri="{FF2B5EF4-FFF2-40B4-BE49-F238E27FC236}">
                <a16:creationId xmlns:a16="http://schemas.microsoft.com/office/drawing/2014/main" id="{7B379C0F-8367-4255-B39D-FAA52230B1A0}"/>
              </a:ext>
            </a:extLst>
          </p:cNvPr>
          <p:cNvGrpSpPr/>
          <p:nvPr/>
        </p:nvGrpSpPr>
        <p:grpSpPr>
          <a:xfrm>
            <a:off x="1274022" y="4973788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23" name="Elipse 38">
              <a:extLst>
                <a:ext uri="{FF2B5EF4-FFF2-40B4-BE49-F238E27FC236}">
                  <a16:creationId xmlns:a16="http://schemas.microsoft.com/office/drawing/2014/main" id="{65D5BBC0-60E3-4C2B-BDD2-91787D4DCB8F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3C7D8737-41E6-447E-B4F6-27BD7A66BAAC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452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EF6CA2-EDA7-4297-8325-0DC16F0C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545101" y="572218"/>
            <a:ext cx="9101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…?</a:t>
            </a:r>
          </a:p>
        </p:txBody>
      </p:sp>
      <p:pic>
        <p:nvPicPr>
          <p:cNvPr id="6" name="Picture 4" descr="Plato Sopa de cartón de 200mm de diametro ECO">
            <a:hlinkClick r:id="rId6" action="ppaction://hlinksldjump"/>
            <a:extLst>
              <a:ext uri="{FF2B5EF4-FFF2-40B4-BE49-F238E27FC236}">
                <a16:creationId xmlns:a16="http://schemas.microsoft.com/office/drawing/2014/main" id="{C874816C-13F0-4A29-973E-53D4062B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145" y="2507869"/>
            <a:ext cx="2856343" cy="304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ASEMENT HOME Cojin Cuadrado Chenille - Falabella.com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49F136-090C-4D09-AB93-F49AF0B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05072" y="2060714"/>
            <a:ext cx="3615397" cy="361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ibujo de Botella de champagne pintado por en Dibujos.net el día ...">
            <a:hlinkClick r:id="rId6" action="ppaction://hlinksldjump"/>
            <a:extLst>
              <a:ext uri="{FF2B5EF4-FFF2-40B4-BE49-F238E27FC236}">
                <a16:creationId xmlns:a16="http://schemas.microsoft.com/office/drawing/2014/main" id="{9A6F67E7-9284-456E-822D-E76A4AE25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488" y="2507869"/>
            <a:ext cx="3526277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ndo">
            <a:extLst>
              <a:ext uri="{FF2B5EF4-FFF2-40B4-BE49-F238E27FC236}">
                <a16:creationId xmlns:a16="http://schemas.microsoft.com/office/drawing/2014/main" id="{EB21B484-1021-4202-BD1F-E016368F3232}"/>
              </a:ext>
            </a:extLst>
          </p:cNvPr>
          <p:cNvSpPr/>
          <p:nvPr/>
        </p:nvSpPr>
        <p:spPr>
          <a:xfrm>
            <a:off x="1014147" y="877511"/>
            <a:ext cx="10033604" cy="5239477"/>
          </a:xfrm>
          <a:prstGeom prst="rect">
            <a:avLst/>
          </a:prstGeom>
          <a:gradFill flip="none" rotWithShape="1">
            <a:gsLst>
              <a:gs pos="50000">
                <a:srgbClr val="CCFF33"/>
              </a:gs>
              <a:gs pos="0">
                <a:srgbClr val="FFC000"/>
              </a:gs>
              <a:gs pos="100000">
                <a:srgbClr val="53D2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0" name="Base">
            <a:extLst>
              <a:ext uri="{FF2B5EF4-FFF2-40B4-BE49-F238E27FC236}">
                <a16:creationId xmlns:a16="http://schemas.microsoft.com/office/drawing/2014/main" id="{2887ABD6-E557-476C-95B2-30833F32B0D0}"/>
              </a:ext>
            </a:extLst>
          </p:cNvPr>
          <p:cNvGrpSpPr/>
          <p:nvPr/>
        </p:nvGrpSpPr>
        <p:grpSpPr>
          <a:xfrm>
            <a:off x="6752660" y="5166398"/>
            <a:ext cx="2240035" cy="858535"/>
            <a:chOff x="8312088" y="3631095"/>
            <a:chExt cx="2961861" cy="1232452"/>
          </a:xfrm>
        </p:grpSpPr>
        <p:sp>
          <p:nvSpPr>
            <p:cNvPr id="11" name="Trapecio 10">
              <a:extLst>
                <a:ext uri="{FF2B5EF4-FFF2-40B4-BE49-F238E27FC236}">
                  <a16:creationId xmlns:a16="http://schemas.microsoft.com/office/drawing/2014/main" id="{E7EF0052-C0AB-43C9-A1EA-FA0811D4E0DB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2D1E4C54-9B5E-4662-90F7-DA03E4EE8D50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13" name="Flecha">
            <a:extLst>
              <a:ext uri="{FF2B5EF4-FFF2-40B4-BE49-F238E27FC236}">
                <a16:creationId xmlns:a16="http://schemas.microsoft.com/office/drawing/2014/main" id="{9490A6CA-1106-446B-B8C2-F77D890E89D4}"/>
              </a:ext>
            </a:extLst>
          </p:cNvPr>
          <p:cNvSpPr/>
          <p:nvPr/>
        </p:nvSpPr>
        <p:spPr>
          <a:xfrm rot="5400000">
            <a:off x="4710461" y="2696370"/>
            <a:ext cx="639850" cy="901601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4" name="Botón rojo">
            <a:extLst>
              <a:ext uri="{FF2B5EF4-FFF2-40B4-BE49-F238E27FC236}">
                <a16:creationId xmlns:a16="http://schemas.microsoft.com/office/drawing/2014/main" id="{BDFE2866-D2B3-43A0-9201-D2B05F6719E1}"/>
              </a:ext>
            </a:extLst>
          </p:cNvPr>
          <p:cNvGrpSpPr/>
          <p:nvPr/>
        </p:nvGrpSpPr>
        <p:grpSpPr>
          <a:xfrm>
            <a:off x="1953383" y="241246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33EF9C9B-0595-49A6-8DEF-DBD3BB02D9E1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D22A26C4-F241-42CD-959C-87C5549667B2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17" name="Ruleta">
            <a:extLst>
              <a:ext uri="{FF2B5EF4-FFF2-40B4-BE49-F238E27FC236}">
                <a16:creationId xmlns:a16="http://schemas.microsoft.com/office/drawing/2014/main" id="{05CFDB15-06F0-4702-AEFB-FF190C43F8D5}"/>
              </a:ext>
            </a:extLst>
          </p:cNvPr>
          <p:cNvGrpSpPr/>
          <p:nvPr/>
        </p:nvGrpSpPr>
        <p:grpSpPr>
          <a:xfrm>
            <a:off x="5506739" y="896608"/>
            <a:ext cx="4731878" cy="4473733"/>
            <a:chOff x="3282846" y="706900"/>
            <a:chExt cx="5621312" cy="544420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03A77763-2E6B-4922-AF40-9B9A71EBE6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19446FAD-36A1-4829-B3D2-6068C8C2B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628984B1-535F-4A10-ADE6-DDA72BB5A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FF3096F-74B0-4CA3-90ED-AF1FEF72F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22" name="Botón verde">
            <a:extLst>
              <a:ext uri="{FF2B5EF4-FFF2-40B4-BE49-F238E27FC236}">
                <a16:creationId xmlns:a16="http://schemas.microsoft.com/office/drawing/2014/main" id="{7FEE9AF5-1A61-4CF3-B41D-945F9A713460}"/>
              </a:ext>
            </a:extLst>
          </p:cNvPr>
          <p:cNvGrpSpPr/>
          <p:nvPr/>
        </p:nvGrpSpPr>
        <p:grpSpPr>
          <a:xfrm>
            <a:off x="1274022" y="4973788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23" name="Elipse 38">
              <a:extLst>
                <a:ext uri="{FF2B5EF4-FFF2-40B4-BE49-F238E27FC236}">
                  <a16:creationId xmlns:a16="http://schemas.microsoft.com/office/drawing/2014/main" id="{331C5EBC-8364-4B03-B089-1AA707AD8223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49B07C69-57A4-413B-855E-45066D48A116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213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drap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EF6CA2-EDA7-4297-8325-0DC16F0C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965743" y="741198"/>
            <a:ext cx="8260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…?</a:t>
            </a:r>
          </a:p>
        </p:txBody>
      </p:sp>
      <p:pic>
        <p:nvPicPr>
          <p:cNvPr id="6146" name="Picture 2" descr="ᐈ Ruedas vector de stock, ilustracion rueda de auto | descargar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446846-FD38-45C4-A3D9-2848A34C8E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6" t="13183" r="12913" b="11046"/>
          <a:stretch/>
        </p:blipFill>
        <p:spPr bwMode="auto">
          <a:xfrm>
            <a:off x="1429573" y="2729662"/>
            <a:ext cx="2514318" cy="252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nsejos para Dibujo tecnico: El uso correcto del lápiz y los ...">
            <a:hlinkClick r:id="rId7" action="ppaction://hlinksldjump"/>
            <a:extLst>
              <a:ext uri="{FF2B5EF4-FFF2-40B4-BE49-F238E27FC236}">
                <a16:creationId xmlns:a16="http://schemas.microsoft.com/office/drawing/2014/main" id="{D5490CE5-9B1A-4EFE-9577-376C9825F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533" y="2993009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c de los Altos. CUADERNO PROFESIONAL DIBUJO ESPIRAL #2511 SCRIBE">
            <a:hlinkClick r:id="rId7" action="ppaction://hlinksldjump"/>
            <a:extLst>
              <a:ext uri="{FF2B5EF4-FFF2-40B4-BE49-F238E27FC236}">
                <a16:creationId xmlns:a16="http://schemas.microsoft.com/office/drawing/2014/main" id="{2BF9024D-C4F6-4993-A8AC-1BEEBFDBC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6104">
            <a:off x="8351328" y="2751294"/>
            <a:ext cx="2483678" cy="24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ndo">
            <a:extLst>
              <a:ext uri="{FF2B5EF4-FFF2-40B4-BE49-F238E27FC236}">
                <a16:creationId xmlns:a16="http://schemas.microsoft.com/office/drawing/2014/main" id="{B38945E3-29E7-4386-B65F-073F9954C7A3}"/>
              </a:ext>
            </a:extLst>
          </p:cNvPr>
          <p:cNvSpPr/>
          <p:nvPr/>
        </p:nvSpPr>
        <p:spPr>
          <a:xfrm>
            <a:off x="1014147" y="877511"/>
            <a:ext cx="10033604" cy="5239477"/>
          </a:xfrm>
          <a:prstGeom prst="rect">
            <a:avLst/>
          </a:prstGeom>
          <a:gradFill flip="none" rotWithShape="1">
            <a:gsLst>
              <a:gs pos="50000">
                <a:srgbClr val="CCFF33"/>
              </a:gs>
              <a:gs pos="0">
                <a:srgbClr val="FFC000"/>
              </a:gs>
              <a:gs pos="100000">
                <a:srgbClr val="53D2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" name="Base">
            <a:extLst>
              <a:ext uri="{FF2B5EF4-FFF2-40B4-BE49-F238E27FC236}">
                <a16:creationId xmlns:a16="http://schemas.microsoft.com/office/drawing/2014/main" id="{F4CA9C67-FC98-45C9-A045-56D51EA91A7A}"/>
              </a:ext>
            </a:extLst>
          </p:cNvPr>
          <p:cNvGrpSpPr/>
          <p:nvPr/>
        </p:nvGrpSpPr>
        <p:grpSpPr>
          <a:xfrm>
            <a:off x="6752660" y="5166398"/>
            <a:ext cx="2240035" cy="858535"/>
            <a:chOff x="8312088" y="3631095"/>
            <a:chExt cx="2961861" cy="1232452"/>
          </a:xfrm>
        </p:grpSpPr>
        <p:sp>
          <p:nvSpPr>
            <p:cNvPr id="9" name="Trapecio 8">
              <a:extLst>
                <a:ext uri="{FF2B5EF4-FFF2-40B4-BE49-F238E27FC236}">
                  <a16:creationId xmlns:a16="http://schemas.microsoft.com/office/drawing/2014/main" id="{2BD1C822-6B7C-4510-8729-2E7BA84AAE93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D49806F-7003-4542-B8D4-9D62DDE37A52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11" name="Flecha">
            <a:extLst>
              <a:ext uri="{FF2B5EF4-FFF2-40B4-BE49-F238E27FC236}">
                <a16:creationId xmlns:a16="http://schemas.microsoft.com/office/drawing/2014/main" id="{AA44FB05-E389-4D1B-93A1-A141752EF393}"/>
              </a:ext>
            </a:extLst>
          </p:cNvPr>
          <p:cNvSpPr/>
          <p:nvPr/>
        </p:nvSpPr>
        <p:spPr>
          <a:xfrm rot="5400000">
            <a:off x="4710461" y="2696370"/>
            <a:ext cx="639850" cy="901601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Botón rojo">
            <a:extLst>
              <a:ext uri="{FF2B5EF4-FFF2-40B4-BE49-F238E27FC236}">
                <a16:creationId xmlns:a16="http://schemas.microsoft.com/office/drawing/2014/main" id="{E3397EB5-FC45-47DA-8CD8-CE633FF4687B}"/>
              </a:ext>
            </a:extLst>
          </p:cNvPr>
          <p:cNvGrpSpPr/>
          <p:nvPr/>
        </p:nvGrpSpPr>
        <p:grpSpPr>
          <a:xfrm>
            <a:off x="1953383" y="241246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67D8A798-C202-47B9-9F31-9A26F0920646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75380217-FAA0-4ED4-9BE1-7D639477E03A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15" name="Ruleta">
            <a:extLst>
              <a:ext uri="{FF2B5EF4-FFF2-40B4-BE49-F238E27FC236}">
                <a16:creationId xmlns:a16="http://schemas.microsoft.com/office/drawing/2014/main" id="{427AF0C0-F4F3-4CE9-B0F8-0F3C2B5C2901}"/>
              </a:ext>
            </a:extLst>
          </p:cNvPr>
          <p:cNvGrpSpPr/>
          <p:nvPr/>
        </p:nvGrpSpPr>
        <p:grpSpPr>
          <a:xfrm>
            <a:off x="5506739" y="896608"/>
            <a:ext cx="4731878" cy="4473733"/>
            <a:chOff x="3282846" y="706900"/>
            <a:chExt cx="5621312" cy="544420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981B4CE-422C-4C52-A9B4-E930CD9ACE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5000F2F-3902-42E1-A600-A8928D15A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A91D0F4B-14FF-45AD-974F-6D34EDD65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9030D10-72D2-4C29-A419-CDFA10702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20" name="Botón verde">
            <a:extLst>
              <a:ext uri="{FF2B5EF4-FFF2-40B4-BE49-F238E27FC236}">
                <a16:creationId xmlns:a16="http://schemas.microsoft.com/office/drawing/2014/main" id="{2D136674-F2F9-4956-93C8-C579DFD0F97D}"/>
              </a:ext>
            </a:extLst>
          </p:cNvPr>
          <p:cNvGrpSpPr/>
          <p:nvPr/>
        </p:nvGrpSpPr>
        <p:grpSpPr>
          <a:xfrm>
            <a:off x="1274022" y="4973788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21" name="Elipse 38">
              <a:extLst>
                <a:ext uri="{FF2B5EF4-FFF2-40B4-BE49-F238E27FC236}">
                  <a16:creationId xmlns:a16="http://schemas.microsoft.com/office/drawing/2014/main" id="{30F96EE1-49C4-45EE-8BE1-FFE42F46B51C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365BF19D-90B3-4D6A-B2BD-8DD662D59F57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0065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5B84C18-350A-4C18-82FE-CFFDEC84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72583"/>
            <a:ext cx="6858000" cy="122031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628117" y="792966"/>
            <a:ext cx="93024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…?</a:t>
            </a:r>
          </a:p>
        </p:txBody>
      </p:sp>
      <p:pic>
        <p:nvPicPr>
          <p:cNvPr id="11266" name="Picture 2" descr="Botón naranja aislado | Vector Gratis">
            <a:hlinkClick r:id="rId6" action="ppaction://hlinksldjump"/>
            <a:extLst>
              <a:ext uri="{FF2B5EF4-FFF2-40B4-BE49-F238E27FC236}">
                <a16:creationId xmlns:a16="http://schemas.microsoft.com/office/drawing/2014/main" id="{8213FA2B-A2B2-4228-9C0D-4F962F8F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020" y="2908009"/>
            <a:ext cx="2233960" cy="22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ᐈ Platano caricatura imágenes de stock, animado banano caricatura ...">
            <a:hlinkClick r:id="rId6" action="ppaction://hlinksldjump"/>
            <a:extLst>
              <a:ext uri="{FF2B5EF4-FFF2-40B4-BE49-F238E27FC236}">
                <a16:creationId xmlns:a16="http://schemas.microsoft.com/office/drawing/2014/main" id="{5EB015B3-809A-4F43-B38B-64305305F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9" b="14091"/>
          <a:stretch/>
        </p:blipFill>
        <p:spPr bwMode="auto">
          <a:xfrm>
            <a:off x="987956" y="2892911"/>
            <a:ext cx="3063540" cy="205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rozos de refrescante sandía sobre un fondo blanco. | Foto Premium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824A60C-892F-4E7C-AC69-6D868F5ED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3" r="21091"/>
          <a:stretch/>
        </p:blipFill>
        <p:spPr bwMode="auto">
          <a:xfrm>
            <a:off x="8004518" y="2028241"/>
            <a:ext cx="2565952" cy="359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ndo">
            <a:extLst>
              <a:ext uri="{FF2B5EF4-FFF2-40B4-BE49-F238E27FC236}">
                <a16:creationId xmlns:a16="http://schemas.microsoft.com/office/drawing/2014/main" id="{1F12A204-0ECE-4733-9FDA-DFDCE6D2847E}"/>
              </a:ext>
            </a:extLst>
          </p:cNvPr>
          <p:cNvSpPr/>
          <p:nvPr/>
        </p:nvSpPr>
        <p:spPr>
          <a:xfrm>
            <a:off x="1014147" y="877511"/>
            <a:ext cx="10033604" cy="5239477"/>
          </a:xfrm>
          <a:prstGeom prst="rect">
            <a:avLst/>
          </a:prstGeom>
          <a:gradFill flip="none" rotWithShape="1">
            <a:gsLst>
              <a:gs pos="50000">
                <a:srgbClr val="CCFF33"/>
              </a:gs>
              <a:gs pos="0">
                <a:srgbClr val="FFC000"/>
              </a:gs>
              <a:gs pos="100000">
                <a:srgbClr val="53D2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9" name="Base">
            <a:extLst>
              <a:ext uri="{FF2B5EF4-FFF2-40B4-BE49-F238E27FC236}">
                <a16:creationId xmlns:a16="http://schemas.microsoft.com/office/drawing/2014/main" id="{4D008F7C-D281-4EEC-A11E-24BE20C35E29}"/>
              </a:ext>
            </a:extLst>
          </p:cNvPr>
          <p:cNvGrpSpPr/>
          <p:nvPr/>
        </p:nvGrpSpPr>
        <p:grpSpPr>
          <a:xfrm>
            <a:off x="6752660" y="5166398"/>
            <a:ext cx="2240035" cy="858535"/>
            <a:chOff x="8312088" y="3631095"/>
            <a:chExt cx="2961861" cy="1232452"/>
          </a:xfrm>
        </p:grpSpPr>
        <p:sp>
          <p:nvSpPr>
            <p:cNvPr id="10" name="Trapecio 9">
              <a:extLst>
                <a:ext uri="{FF2B5EF4-FFF2-40B4-BE49-F238E27FC236}">
                  <a16:creationId xmlns:a16="http://schemas.microsoft.com/office/drawing/2014/main" id="{C314574D-61B7-4EE8-898A-F676E34EC13F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2A09A5B3-CDF0-4C1B-9AAC-7D63AF267D4E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12" name="Flecha">
            <a:extLst>
              <a:ext uri="{FF2B5EF4-FFF2-40B4-BE49-F238E27FC236}">
                <a16:creationId xmlns:a16="http://schemas.microsoft.com/office/drawing/2014/main" id="{05ED0FC3-3697-4B8D-B5BA-852A42846593}"/>
              </a:ext>
            </a:extLst>
          </p:cNvPr>
          <p:cNvSpPr/>
          <p:nvPr/>
        </p:nvSpPr>
        <p:spPr>
          <a:xfrm rot="5400000">
            <a:off x="4710461" y="2696370"/>
            <a:ext cx="639850" cy="901601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3" name="Botón rojo">
            <a:extLst>
              <a:ext uri="{FF2B5EF4-FFF2-40B4-BE49-F238E27FC236}">
                <a16:creationId xmlns:a16="http://schemas.microsoft.com/office/drawing/2014/main" id="{083E40FB-EB52-47B5-B296-6F3E63CD7E34}"/>
              </a:ext>
            </a:extLst>
          </p:cNvPr>
          <p:cNvGrpSpPr/>
          <p:nvPr/>
        </p:nvGrpSpPr>
        <p:grpSpPr>
          <a:xfrm>
            <a:off x="1953383" y="241246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F7228403-B1A9-47D4-A68F-A59DE5FAF121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236EF5C0-228D-4BE5-84F0-667B49D11944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16" name="Ruleta">
            <a:extLst>
              <a:ext uri="{FF2B5EF4-FFF2-40B4-BE49-F238E27FC236}">
                <a16:creationId xmlns:a16="http://schemas.microsoft.com/office/drawing/2014/main" id="{5E5A0445-B7BC-4098-B253-54297E2D3CCD}"/>
              </a:ext>
            </a:extLst>
          </p:cNvPr>
          <p:cNvGrpSpPr/>
          <p:nvPr/>
        </p:nvGrpSpPr>
        <p:grpSpPr>
          <a:xfrm>
            <a:off x="5506739" y="896608"/>
            <a:ext cx="4731878" cy="4473733"/>
            <a:chOff x="3282846" y="706900"/>
            <a:chExt cx="5621312" cy="5444200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4543428E-7A5A-417B-83F4-601638782F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A68E019F-53DE-4E57-B49D-25633648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A40CC71D-10BF-4B76-BEC0-175680A77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EB870271-28D7-49C1-89A8-9555BF3B0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21" name="Botón verde">
            <a:extLst>
              <a:ext uri="{FF2B5EF4-FFF2-40B4-BE49-F238E27FC236}">
                <a16:creationId xmlns:a16="http://schemas.microsoft.com/office/drawing/2014/main" id="{07A54E11-2CB5-4C31-961C-070745C8DE38}"/>
              </a:ext>
            </a:extLst>
          </p:cNvPr>
          <p:cNvGrpSpPr/>
          <p:nvPr/>
        </p:nvGrpSpPr>
        <p:grpSpPr>
          <a:xfrm>
            <a:off x="1274022" y="4973788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22" name="Elipse 38">
              <a:extLst>
                <a:ext uri="{FF2B5EF4-FFF2-40B4-BE49-F238E27FC236}">
                  <a16:creationId xmlns:a16="http://schemas.microsoft.com/office/drawing/2014/main" id="{7BD88D96-01B6-40FD-BA59-E2C5F3E8B5EE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88219BF4-8996-4E6C-9763-98B57E15C260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7734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prestig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0EF6CA2-EDA7-4297-8325-0DC16F0C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853201" y="648617"/>
            <a:ext cx="8936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objeto es …?</a:t>
            </a:r>
          </a:p>
        </p:txBody>
      </p:sp>
      <p:pic>
        <p:nvPicPr>
          <p:cNvPr id="7170" name="Picture 2" descr="Imagenes: Aparatos viejos que los niños no conocen">
            <a:hlinkClick r:id="rId6" action="ppaction://hlinksldjump"/>
            <a:extLst>
              <a:ext uri="{FF2B5EF4-FFF2-40B4-BE49-F238E27FC236}">
                <a16:creationId xmlns:a16="http://schemas.microsoft.com/office/drawing/2014/main" id="{08E72E9B-E1BF-423B-9E88-0920563F1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83" y="2352818"/>
            <a:ext cx="2848033" cy="277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ibujo de Zapatos de niña pintado por en Dibujos.net el día 04-03 ...">
            <a:hlinkClick r:id="rId6" action="ppaction://hlinksldjump"/>
            <a:extLst>
              <a:ext uri="{FF2B5EF4-FFF2-40B4-BE49-F238E27FC236}">
                <a16:creationId xmlns:a16="http://schemas.microsoft.com/office/drawing/2014/main" id="{A415C7CD-BF04-41AC-B1B2-5E1CB648A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214" y="2428291"/>
            <a:ext cx="3345180" cy="262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cono De Marco De Ventana Cuadrada. Ilustración De Dibujos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822916C-DA47-4534-B8FD-FC56314E2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33" y="2320780"/>
            <a:ext cx="3151164" cy="31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ndo">
            <a:extLst>
              <a:ext uri="{FF2B5EF4-FFF2-40B4-BE49-F238E27FC236}">
                <a16:creationId xmlns:a16="http://schemas.microsoft.com/office/drawing/2014/main" id="{C57F7D9F-98E3-40A2-894B-288F89DB03A7}"/>
              </a:ext>
            </a:extLst>
          </p:cNvPr>
          <p:cNvSpPr/>
          <p:nvPr/>
        </p:nvSpPr>
        <p:spPr>
          <a:xfrm>
            <a:off x="1014147" y="877511"/>
            <a:ext cx="10033604" cy="5239477"/>
          </a:xfrm>
          <a:prstGeom prst="rect">
            <a:avLst/>
          </a:prstGeom>
          <a:gradFill flip="none" rotWithShape="1">
            <a:gsLst>
              <a:gs pos="50000">
                <a:srgbClr val="CCFF33"/>
              </a:gs>
              <a:gs pos="0">
                <a:srgbClr val="FFC000"/>
              </a:gs>
              <a:gs pos="100000">
                <a:srgbClr val="53D2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0" name="Base">
            <a:extLst>
              <a:ext uri="{FF2B5EF4-FFF2-40B4-BE49-F238E27FC236}">
                <a16:creationId xmlns:a16="http://schemas.microsoft.com/office/drawing/2014/main" id="{DD746969-68E4-4C00-87A8-E980036F92FD}"/>
              </a:ext>
            </a:extLst>
          </p:cNvPr>
          <p:cNvGrpSpPr/>
          <p:nvPr/>
        </p:nvGrpSpPr>
        <p:grpSpPr>
          <a:xfrm>
            <a:off x="6752660" y="5166398"/>
            <a:ext cx="2240035" cy="858535"/>
            <a:chOff x="8312088" y="3631095"/>
            <a:chExt cx="2961861" cy="1232452"/>
          </a:xfrm>
        </p:grpSpPr>
        <p:sp>
          <p:nvSpPr>
            <p:cNvPr id="11" name="Trapecio 10">
              <a:extLst>
                <a:ext uri="{FF2B5EF4-FFF2-40B4-BE49-F238E27FC236}">
                  <a16:creationId xmlns:a16="http://schemas.microsoft.com/office/drawing/2014/main" id="{5C65B060-8D95-42D2-ADEE-EB1D138A249A}"/>
                </a:ext>
              </a:extLst>
            </p:cNvPr>
            <p:cNvSpPr/>
            <p:nvPr/>
          </p:nvSpPr>
          <p:spPr>
            <a:xfrm>
              <a:off x="8673210" y="3631095"/>
              <a:ext cx="2239618" cy="887896"/>
            </a:xfrm>
            <a:prstGeom prst="trapezoid">
              <a:avLst>
                <a:gd name="adj" fmla="val 36940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7C58BF3-8A8E-4843-9257-6237415BA0D3}"/>
                </a:ext>
              </a:extLst>
            </p:cNvPr>
            <p:cNvSpPr/>
            <p:nvPr/>
          </p:nvSpPr>
          <p:spPr>
            <a:xfrm>
              <a:off x="8312088" y="4518991"/>
              <a:ext cx="2961861" cy="3445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20650"/>
              <a:bevelB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sp>
        <p:nvSpPr>
          <p:cNvPr id="13" name="Flecha">
            <a:extLst>
              <a:ext uri="{FF2B5EF4-FFF2-40B4-BE49-F238E27FC236}">
                <a16:creationId xmlns:a16="http://schemas.microsoft.com/office/drawing/2014/main" id="{056FA842-5BDC-4A3B-A913-364354F2ADF5}"/>
              </a:ext>
            </a:extLst>
          </p:cNvPr>
          <p:cNvSpPr/>
          <p:nvPr/>
        </p:nvSpPr>
        <p:spPr>
          <a:xfrm rot="5400000">
            <a:off x="4710461" y="2696370"/>
            <a:ext cx="639850" cy="901601"/>
          </a:xfrm>
          <a:prstGeom prst="triangle">
            <a:avLst/>
          </a:prstGeom>
          <a:solidFill>
            <a:srgbClr val="0070C0"/>
          </a:solidFill>
          <a:scene3d>
            <a:camera prst="orthographicFront"/>
            <a:lightRig rig="balanced" dir="t">
              <a:rot lat="0" lon="0" rev="600000"/>
            </a:lightRig>
          </a:scene3d>
          <a:sp3d>
            <a:bevelT w="177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4" name="Botón rojo">
            <a:extLst>
              <a:ext uri="{FF2B5EF4-FFF2-40B4-BE49-F238E27FC236}">
                <a16:creationId xmlns:a16="http://schemas.microsoft.com/office/drawing/2014/main" id="{CEBEB214-374E-430C-AE51-D9C0A402E2A2}"/>
              </a:ext>
            </a:extLst>
          </p:cNvPr>
          <p:cNvGrpSpPr/>
          <p:nvPr/>
        </p:nvGrpSpPr>
        <p:grpSpPr>
          <a:xfrm>
            <a:off x="1953383" y="2412468"/>
            <a:ext cx="1344345" cy="1352775"/>
            <a:chOff x="1054299" y="2463850"/>
            <a:chExt cx="1344345" cy="1352775"/>
          </a:xfrm>
          <a:solidFill>
            <a:srgbClr val="FF0000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8EAF53BE-E15C-438F-A3A9-360B8501C960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9F228B0D-FD0F-4F15-9A33-D1DE9FE6572E}"/>
                </a:ext>
              </a:extLst>
            </p:cNvPr>
            <p:cNvSpPr txBox="1"/>
            <p:nvPr/>
          </p:nvSpPr>
          <p:spPr>
            <a:xfrm>
              <a:off x="1150230" y="2878627"/>
              <a:ext cx="1248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800" b="1" dirty="0">
                  <a:solidFill>
                    <a:schemeClr val="bg1"/>
                  </a:solidFill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Andovine" pitchFamily="50" charset="0"/>
                </a:rPr>
                <a:t>Parar</a:t>
              </a:r>
            </a:p>
          </p:txBody>
        </p:sp>
      </p:grpSp>
      <p:grpSp>
        <p:nvGrpSpPr>
          <p:cNvPr id="17" name="Ruleta">
            <a:extLst>
              <a:ext uri="{FF2B5EF4-FFF2-40B4-BE49-F238E27FC236}">
                <a16:creationId xmlns:a16="http://schemas.microsoft.com/office/drawing/2014/main" id="{54B7ED78-66B1-46F0-9298-9BFF8A5FACD1}"/>
              </a:ext>
            </a:extLst>
          </p:cNvPr>
          <p:cNvGrpSpPr/>
          <p:nvPr/>
        </p:nvGrpSpPr>
        <p:grpSpPr>
          <a:xfrm>
            <a:off x="5506739" y="896608"/>
            <a:ext cx="4731878" cy="4473733"/>
            <a:chOff x="3282846" y="706900"/>
            <a:chExt cx="5621312" cy="544420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A5DE9045-80EA-40F4-BB1C-DB667628A7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5410" r="15471"/>
            <a:stretch/>
          </p:blipFill>
          <p:spPr>
            <a:xfrm>
              <a:off x="3282846" y="706900"/>
              <a:ext cx="5621312" cy="544420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1A5EA07-C9A2-4A01-816A-4C4F00B0A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156" b="93600" l="1249" r="96952">
                          <a14:foregroundMark x1="53973" y1="93600" x2="53973" y2="93600"/>
                          <a14:foregroundMark x1="93203" y1="53778" x2="93203" y2="53778"/>
                          <a14:foregroundMark x1="3798" y1="46578" x2="3798" y2="46578"/>
                          <a14:foregroundMark x1="97001" y1="53511" x2="97001" y2="53511"/>
                          <a14:foregroundMark x1="93703" y1="44178" x2="93703" y2="44178"/>
                          <a14:foregroundMark x1="2349" y1="40178" x2="2349" y2="40178"/>
                          <a14:foregroundMark x1="44778" y1="5244" x2="44778" y2="5244"/>
                          <a14:foregroundMark x1="54973" y1="7200" x2="54973" y2="7200"/>
                          <a14:foregroundMark x1="61219" y1="12622" x2="61219" y2="12622"/>
                          <a14:foregroundMark x1="35032" y1="11111" x2="35032" y2="11111"/>
                          <a14:foregroundMark x1="2099" y1="55556" x2="2099" y2="55556"/>
                          <a14:foregroundMark x1="1249" y1="47200" x2="1249" y2="47200"/>
                          <a14:foregroundMark x1="43528" y1="6133" x2="43528" y2="6133"/>
                          <a14:foregroundMark x1="41429" y1="32800" x2="41429" y2="32800"/>
                          <a14:foregroundMark x1="56072" y1="34133" x2="56072" y2="34133"/>
                          <a14:foregroundMark x1="54723" y1="29511" x2="54723" y2="29511"/>
                          <a14:foregroundMark x1="54473" y1="32978" x2="54473" y2="32978"/>
                          <a14:foregroundMark x1="56422" y1="29511" x2="56422" y2="29511"/>
                          <a14:foregroundMark x1="56572" y1="29956" x2="56572" y2="299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4540729">
              <a:off x="5708783" y="1750436"/>
              <a:ext cx="2967159" cy="1668193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BF444C74-CD5E-4DB9-98AE-8075E3835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289" b="92444" l="2101" r="98899">
                          <a14:foregroundMark x1="33767" y1="21244" x2="33767" y2="21244"/>
                          <a14:foregroundMark x1="14957" y1="45956" x2="14957" y2="45956"/>
                          <a14:foregroundMark x1="5953" y1="35467" x2="5953" y2="35467"/>
                          <a14:foregroundMark x1="86793" y1="46400" x2="86793" y2="46400"/>
                          <a14:foregroundMark x1="2301" y1="36356" x2="2301" y2="36356"/>
                          <a14:foregroundMark x1="65633" y1="44889" x2="65633" y2="44889"/>
                          <a14:foregroundMark x1="94647" y1="38756" x2="94647" y2="38756"/>
                          <a14:foregroundMark x1="66483" y1="81778" x2="66483" y2="81778"/>
                          <a14:foregroundMark x1="98999" y1="39378" x2="98999" y2="39378"/>
                          <a14:foregroundMark x1="65883" y1="92533" x2="65883" y2="92533"/>
                          <a14:foregroundMark x1="43022" y1="3289" x2="43022" y2="3289"/>
                          <a14:foregroundMark x1="59880" y1="3289" x2="59880" y2="32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46" y="4092459"/>
              <a:ext cx="2952207" cy="1661447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F31E651-3879-4208-BDB4-0BCFB01A9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56" b="93778" l="9990" r="89960">
                          <a14:foregroundMark x1="60490" y1="93778" x2="60490" y2="93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7421852">
              <a:off x="3268918" y="1821536"/>
              <a:ext cx="3599838" cy="2022886"/>
            </a:xfrm>
            <a:prstGeom prst="rect">
              <a:avLst/>
            </a:prstGeom>
          </p:spPr>
        </p:pic>
      </p:grpSp>
      <p:grpSp>
        <p:nvGrpSpPr>
          <p:cNvPr id="22" name="Botón verde">
            <a:extLst>
              <a:ext uri="{FF2B5EF4-FFF2-40B4-BE49-F238E27FC236}">
                <a16:creationId xmlns:a16="http://schemas.microsoft.com/office/drawing/2014/main" id="{DC91D695-925D-475F-BBF5-6B47A5145CAA}"/>
              </a:ext>
            </a:extLst>
          </p:cNvPr>
          <p:cNvGrpSpPr/>
          <p:nvPr/>
        </p:nvGrpSpPr>
        <p:grpSpPr>
          <a:xfrm>
            <a:off x="1274022" y="4973788"/>
            <a:ext cx="1137413" cy="907544"/>
            <a:chOff x="1054299" y="2463850"/>
            <a:chExt cx="1616213" cy="1352775"/>
          </a:xfrm>
          <a:solidFill>
            <a:srgbClr val="FF0000"/>
          </a:solidFill>
        </p:grpSpPr>
        <p:sp>
          <p:nvSpPr>
            <p:cNvPr id="23" name="Elipse 38">
              <a:extLst>
                <a:ext uri="{FF2B5EF4-FFF2-40B4-BE49-F238E27FC236}">
                  <a16:creationId xmlns:a16="http://schemas.microsoft.com/office/drawing/2014/main" id="{E8965F17-266C-4657-99B1-D88AFA3A5B7C}"/>
                </a:ext>
              </a:extLst>
            </p:cNvPr>
            <p:cNvSpPr/>
            <p:nvPr/>
          </p:nvSpPr>
          <p:spPr>
            <a:xfrm>
              <a:off x="1054299" y="2463850"/>
              <a:ext cx="1344345" cy="1352775"/>
            </a:xfrm>
            <a:prstGeom prst="roundRect">
              <a:avLst/>
            </a:prstGeom>
            <a:solidFill>
              <a:srgbClr val="CCFF33"/>
            </a:solidFill>
            <a:ln>
              <a:solidFill>
                <a:srgbClr val="CCFF3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57150" prstMaterial="plastic">
              <a:bevelT w="222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effectLst>
                  <a:glow rad="101600">
                    <a:srgbClr val="CCFF33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A27B8917-47AB-4571-A995-C9B2ACB677A9}"/>
                </a:ext>
              </a:extLst>
            </p:cNvPr>
            <p:cNvSpPr txBox="1"/>
            <p:nvPr/>
          </p:nvSpPr>
          <p:spPr>
            <a:xfrm>
              <a:off x="1054299" y="2835692"/>
              <a:ext cx="1616213" cy="609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ndovine" pitchFamily="50" charset="0"/>
                </a:rPr>
                <a:t>Ocultar</a:t>
              </a:r>
              <a:endParaRPr lang="es-CL" b="1" dirty="0">
                <a:solidFill>
                  <a:schemeClr val="bg1"/>
                </a:solidFill>
                <a:effectLst>
                  <a:glow rad="139700">
                    <a:srgbClr val="CCFF33">
                      <a:alpha val="40000"/>
                    </a:srgbClr>
                  </a:glow>
                </a:effectLst>
                <a:latin typeface="Andovine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359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026FBB7-B624-4335-B1E8-DB5F07BA9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604650" y="329566"/>
            <a:ext cx="9965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Une la figura geométrica con el objeto que tiene su misma forma</a:t>
            </a:r>
            <a:r>
              <a:rPr lang="es-CL" sz="6000" dirty="0"/>
              <a:t> </a:t>
            </a:r>
          </a:p>
        </p:txBody>
      </p:sp>
      <p:pic>
        <p:nvPicPr>
          <p:cNvPr id="8" name="Imagen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827" y="1191695"/>
            <a:ext cx="4615208" cy="49088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5"/>
          <p:cNvCxnSpPr/>
          <p:nvPr/>
        </p:nvCxnSpPr>
        <p:spPr>
          <a:xfrm>
            <a:off x="4790364" y="2511188"/>
            <a:ext cx="2074460" cy="13101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4790364" y="3723511"/>
            <a:ext cx="2074460" cy="84848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4790364" y="1801504"/>
            <a:ext cx="2074460" cy="308439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4790364" y="2511188"/>
            <a:ext cx="2074460" cy="2825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4790364" y="2934269"/>
            <a:ext cx="2074460" cy="78924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332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prestig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45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102</Words>
  <Application>Microsoft Office PowerPoint</Application>
  <PresentationFormat>Panorámica</PresentationFormat>
  <Paragraphs>38</Paragraphs>
  <Slides>27</Slides>
  <Notes>5</Notes>
  <HiddenSlides>0</HiddenSlides>
  <MMClips>7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Andovine</vt:lpstr>
      <vt:lpstr>Arial</vt:lpstr>
      <vt:lpstr>Berlin Sans FB Demi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Cope Moll Contreras</cp:lastModifiedBy>
  <cp:revision>55</cp:revision>
  <dcterms:created xsi:type="dcterms:W3CDTF">2020-05-18T17:50:25Z</dcterms:created>
  <dcterms:modified xsi:type="dcterms:W3CDTF">2020-08-28T00:27:17Z</dcterms:modified>
</cp:coreProperties>
</file>