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7" r:id="rId2"/>
    <p:sldId id="377" r:id="rId3"/>
    <p:sldId id="378" r:id="rId4"/>
    <p:sldId id="379" r:id="rId5"/>
    <p:sldId id="380" r:id="rId6"/>
    <p:sldId id="381" r:id="rId7"/>
    <p:sldId id="382" r:id="rId8"/>
    <p:sldId id="342" r:id="rId9"/>
    <p:sldId id="369" r:id="rId10"/>
    <p:sldId id="303" r:id="rId11"/>
    <p:sldId id="370" r:id="rId12"/>
    <p:sldId id="306" r:id="rId13"/>
    <p:sldId id="371" r:id="rId14"/>
    <p:sldId id="308" r:id="rId15"/>
    <p:sldId id="372" r:id="rId16"/>
    <p:sldId id="310" r:id="rId17"/>
    <p:sldId id="375" r:id="rId18"/>
    <p:sldId id="316" r:id="rId19"/>
    <p:sldId id="376" r:id="rId20"/>
    <p:sldId id="318" r:id="rId21"/>
    <p:sldId id="385" r:id="rId22"/>
    <p:sldId id="389" r:id="rId23"/>
    <p:sldId id="384" r:id="rId24"/>
    <p:sldId id="394" r:id="rId25"/>
    <p:sldId id="322" r:id="rId2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396"/>
    <a:srgbClr val="7EC242"/>
    <a:srgbClr val="E97A2F"/>
    <a:srgbClr val="9BCB3B"/>
    <a:srgbClr val="6699FF"/>
    <a:srgbClr val="83DEFD"/>
    <a:srgbClr val="C7558E"/>
    <a:srgbClr val="F8A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449" autoAdjust="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Andaur" userId="c951bd3bc2a87a8c" providerId="LiveId" clId="{29BB73FB-FE6D-4845-85E7-BB159C2C9632}"/>
    <pc:docChg chg="undo custSel addSld delSld modSld sldOrd modShowInfo">
      <pc:chgData name="Andrea Andaur" userId="c951bd3bc2a87a8c" providerId="LiveId" clId="{29BB73FB-FE6D-4845-85E7-BB159C2C9632}" dt="2020-05-19T17:09:36.525" v="1204"/>
      <pc:docMkLst>
        <pc:docMk/>
      </pc:docMkLst>
      <pc:sldChg chg="modSp mod modTransition modAnim">
        <pc:chgData name="Andrea Andaur" userId="c951bd3bc2a87a8c" providerId="LiveId" clId="{29BB73FB-FE6D-4845-85E7-BB159C2C9632}" dt="2020-05-19T16:53:53.816" v="1073"/>
        <pc:sldMkLst>
          <pc:docMk/>
          <pc:sldMk cId="3697159550" sldId="258"/>
        </pc:sldMkLst>
        <pc:picChg chg="mod">
          <ac:chgData name="Andrea Andaur" userId="c951bd3bc2a87a8c" providerId="LiveId" clId="{29BB73FB-FE6D-4845-85E7-BB159C2C9632}" dt="2020-05-19T16:14:23.263" v="684" actId="1076"/>
          <ac:picMkLst>
            <pc:docMk/>
            <pc:sldMk cId="3697159550" sldId="258"/>
            <ac:picMk id="6" creationId="{2267A2E1-3633-4050-BF9C-0BDBCFC82FB4}"/>
          </ac:picMkLst>
        </pc:picChg>
      </pc:sldChg>
      <pc:sldChg chg="addSp delSp modSp mod modTransition addAnim delAnim modAnim">
        <pc:chgData name="Andrea Andaur" userId="c951bd3bc2a87a8c" providerId="LiveId" clId="{29BB73FB-FE6D-4845-85E7-BB159C2C9632}" dt="2020-05-19T16:53:21.219" v="1072"/>
        <pc:sldMkLst>
          <pc:docMk/>
          <pc:sldMk cId="582708824" sldId="267"/>
        </pc:sldMkLst>
        <pc:picChg chg="mod">
          <ac:chgData name="Andrea Andaur" userId="c951bd3bc2a87a8c" providerId="LiveId" clId="{29BB73FB-FE6D-4845-85E7-BB159C2C9632}" dt="2020-05-19T16:11:48.147" v="662"/>
          <ac:picMkLst>
            <pc:docMk/>
            <pc:sldMk cId="582708824" sldId="267"/>
            <ac:picMk id="4" creationId="{E17D356F-B41E-4EBE-B53E-BB5BF5EF3CAB}"/>
          </ac:picMkLst>
        </pc:picChg>
        <pc:picChg chg="mod">
          <ac:chgData name="Andrea Andaur" userId="c951bd3bc2a87a8c" providerId="LiveId" clId="{29BB73FB-FE6D-4845-85E7-BB159C2C9632}" dt="2020-05-19T16:12:52.323" v="666" actId="1076"/>
          <ac:picMkLst>
            <pc:docMk/>
            <pc:sldMk cId="582708824" sldId="267"/>
            <ac:picMk id="7" creationId="{AEEF385E-B632-47F3-94F7-BC130C288A83}"/>
          </ac:picMkLst>
        </pc:picChg>
        <pc:picChg chg="del">
          <ac:chgData name="Andrea Andaur" userId="c951bd3bc2a87a8c" providerId="LiveId" clId="{29BB73FB-FE6D-4845-85E7-BB159C2C9632}" dt="2020-05-19T16:12:00.870" v="664" actId="478"/>
          <ac:picMkLst>
            <pc:docMk/>
            <pc:sldMk cId="582708824" sldId="267"/>
            <ac:picMk id="15" creationId="{E5995951-1B78-40D0-8D8C-8B3EC17BD74B}"/>
          </ac:picMkLst>
        </pc:picChg>
        <pc:picChg chg="add del mod">
          <ac:chgData name="Andrea Andaur" userId="c951bd3bc2a87a8c" providerId="LiveId" clId="{29BB73FB-FE6D-4845-85E7-BB159C2C9632}" dt="2020-05-19T16:12:03.406" v="665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84220877" sldId="268"/>
        </pc:sldMkLst>
        <pc:spChg chg="add mod">
          <ac:chgData name="Andrea Andaur" userId="c951bd3bc2a87a8c" providerId="LiveId" clId="{29BB73FB-FE6D-4845-85E7-BB159C2C9632}" dt="2020-05-19T16:18:35.159" v="779" actId="339"/>
          <ac:spMkLst>
            <pc:docMk/>
            <pc:sldMk cId="3084220877" sldId="268"/>
            <ac:spMk id="7" creationId="{798BB9C6-7AE1-44CE-B461-FF279215BF99}"/>
          </ac:spMkLst>
        </pc:spChg>
        <pc:picChg chg="mod">
          <ac:chgData name="Andrea Andaur" userId="c951bd3bc2a87a8c" providerId="LiveId" clId="{29BB73FB-FE6D-4845-85E7-BB159C2C9632}" dt="2020-05-19T16:16:58.593" v="745" actId="1076"/>
          <ac:picMkLst>
            <pc:docMk/>
            <pc:sldMk cId="3084220877" sldId="268"/>
            <ac:picMk id="6" creationId="{D495EFD5-9063-46C7-AAC5-18FBF1E7F931}"/>
          </ac:picMkLst>
        </pc:picChg>
        <pc:picChg chg="add mod">
          <ac:chgData name="Andrea Andaur" userId="c951bd3bc2a87a8c" providerId="LiveId" clId="{29BB73FB-FE6D-4845-85E7-BB159C2C9632}" dt="2020-05-19T16:24:50.833" v="826" actId="1076"/>
          <ac:picMkLst>
            <pc:docMk/>
            <pc:sldMk cId="3084220877" sldId="268"/>
            <ac:picMk id="8" creationId="{E848F361-9480-4A3D-B331-7F3FF1118AAE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2956996125" sldId="269"/>
        </pc:sldMkLst>
        <pc:spChg chg="add del mod">
          <ac:chgData name="Andrea Andaur" userId="c951bd3bc2a87a8c" providerId="LiveId" clId="{29BB73FB-FE6D-4845-85E7-BB159C2C9632}" dt="2020-05-19T16:24:06.198" v="813" actId="478"/>
          <ac:spMkLst>
            <pc:docMk/>
            <pc:sldMk cId="2956996125" sldId="269"/>
            <ac:spMk id="3" creationId="{A855F319-07F3-4B89-A367-0674B61479C9}"/>
          </ac:spMkLst>
        </pc:spChg>
        <pc:spChg chg="mod">
          <ac:chgData name="Andrea Andaur" userId="c951bd3bc2a87a8c" providerId="LiveId" clId="{29BB73FB-FE6D-4845-85E7-BB159C2C9632}" dt="2020-05-19T16:24:03.159" v="811" actId="1076"/>
          <ac:spMkLst>
            <pc:docMk/>
            <pc:sldMk cId="2956996125" sldId="269"/>
            <ac:spMk id="4" creationId="{A52D2590-FF37-40A9-96D2-658D1912BBD3}"/>
          </ac:spMkLst>
        </pc:spChg>
        <pc:spChg chg="add mod">
          <ac:chgData name="Andrea Andaur" userId="c951bd3bc2a87a8c" providerId="LiveId" clId="{29BB73FB-FE6D-4845-85E7-BB159C2C9632}" dt="2020-05-19T16:29:42.855" v="896"/>
          <ac:spMkLst>
            <pc:docMk/>
            <pc:sldMk cId="2956996125" sldId="269"/>
            <ac:spMk id="6" creationId="{FE21AD79-D6F9-4A47-9F76-8D653357D935}"/>
          </ac:spMkLst>
        </pc:spChg>
        <pc:picChg chg="mod">
          <ac:chgData name="Andrea Andaur" userId="c951bd3bc2a87a8c" providerId="LiveId" clId="{29BB73FB-FE6D-4845-85E7-BB159C2C9632}" dt="2020-05-19T16:25:14.455" v="827" actId="1076"/>
          <ac:picMkLst>
            <pc:docMk/>
            <pc:sldMk cId="2956996125" sldId="269"/>
            <ac:picMk id="2" creationId="{A3936987-1DE2-4A69-81AB-D725B538B3FD}"/>
          </ac:picMkLst>
        </pc:picChg>
        <pc:picChg chg="add mod">
          <ac:chgData name="Andrea Andaur" userId="c951bd3bc2a87a8c" providerId="LiveId" clId="{29BB73FB-FE6D-4845-85E7-BB159C2C9632}" dt="2020-05-19T16:24:14.588" v="815" actId="1076"/>
          <ac:picMkLst>
            <pc:docMk/>
            <pc:sldMk cId="2956996125" sldId="269"/>
            <ac:picMk id="5" creationId="{877A655D-D5C8-417B-B002-AB497290BB2C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854042911" sldId="270"/>
        </pc:sldMkLst>
        <pc:spChg chg="mod">
          <ac:chgData name="Andrea Andaur" userId="c951bd3bc2a87a8c" providerId="LiveId" clId="{29BB73FB-FE6D-4845-85E7-BB159C2C9632}" dt="2020-05-19T16:24:25.062" v="819" actId="1076"/>
          <ac:spMkLst>
            <pc:docMk/>
            <pc:sldMk cId="854042911" sldId="270"/>
            <ac:spMk id="4" creationId="{A52D2590-FF37-40A9-96D2-658D1912BBD3}"/>
          </ac:spMkLst>
        </pc:spChg>
        <pc:spChg chg="add del mod">
          <ac:chgData name="Andrea Andaur" userId="c951bd3bc2a87a8c" providerId="LiveId" clId="{29BB73FB-FE6D-4845-85E7-BB159C2C9632}" dt="2020-05-18T18:25:54.173" v="1" actId="478"/>
          <ac:spMkLst>
            <pc:docMk/>
            <pc:sldMk cId="854042911" sldId="270"/>
            <ac:spMk id="5" creationId="{D053E0B0-216D-4BC2-A950-D09CDEA60DFC}"/>
          </ac:spMkLst>
        </pc:spChg>
        <pc:spChg chg="add mod">
          <ac:chgData name="Andrea Andaur" userId="c951bd3bc2a87a8c" providerId="LiveId" clId="{29BB73FB-FE6D-4845-85E7-BB159C2C9632}" dt="2020-05-19T16:29:53.485" v="900" actId="1076"/>
          <ac:spMkLst>
            <pc:docMk/>
            <pc:sldMk cId="854042911" sldId="270"/>
            <ac:spMk id="5" creationId="{D6565346-F275-4E06-9AE2-E086DC0B2B70}"/>
          </ac:spMkLst>
        </pc:spChg>
        <pc:picChg chg="mod">
          <ac:chgData name="Andrea Andaur" userId="c951bd3bc2a87a8c" providerId="LiveId" clId="{29BB73FB-FE6D-4845-85E7-BB159C2C9632}" dt="2020-05-19T16:27:24.245" v="861" actId="1076"/>
          <ac:picMkLst>
            <pc:docMk/>
            <pc:sldMk cId="854042911" sldId="270"/>
            <ac:picMk id="2" creationId="{3DF08382-D9CF-4EDC-B150-1A38F3D9933B}"/>
          </ac:picMkLst>
        </pc:picChg>
        <pc:picChg chg="add mod">
          <ac:chgData name="Andrea Andaur" userId="c951bd3bc2a87a8c" providerId="LiveId" clId="{29BB73FB-FE6D-4845-85E7-BB159C2C9632}" dt="2020-05-19T16:24:29.604" v="821" actId="1076"/>
          <ac:picMkLst>
            <pc:docMk/>
            <pc:sldMk cId="854042911" sldId="270"/>
            <ac:picMk id="3" creationId="{79AFDC86-0726-426C-8804-89BD3E95CDD5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91135634" sldId="271"/>
        </pc:sldMkLst>
        <pc:spChg chg="mod">
          <ac:chgData name="Andrea Andaur" userId="c951bd3bc2a87a8c" providerId="LiveId" clId="{29BB73FB-FE6D-4845-85E7-BB159C2C9632}" dt="2020-05-19T16:24:18.171" v="816" actId="1076"/>
          <ac:spMkLst>
            <pc:docMk/>
            <pc:sldMk cId="3091135634" sldId="271"/>
            <ac:spMk id="2" creationId="{7188E118-C8EB-4666-ABF4-FDE5BD5A21DD}"/>
          </ac:spMkLst>
        </pc:spChg>
        <pc:spChg chg="add mod">
          <ac:chgData name="Andrea Andaur" userId="c951bd3bc2a87a8c" providerId="LiveId" clId="{29BB73FB-FE6D-4845-85E7-BB159C2C9632}" dt="2020-05-19T16:29:44.833" v="897"/>
          <ac:spMkLst>
            <pc:docMk/>
            <pc:sldMk cId="3091135634" sldId="271"/>
            <ac:spMk id="5" creationId="{BFADE454-6032-4416-A80D-FFABB3D99C66}"/>
          </ac:spMkLst>
        </pc:spChg>
        <pc:picChg chg="add mod">
          <ac:chgData name="Andrea Andaur" userId="c951bd3bc2a87a8c" providerId="LiveId" clId="{29BB73FB-FE6D-4845-85E7-BB159C2C9632}" dt="2020-05-19T16:24:21.182" v="818" actId="1076"/>
          <ac:picMkLst>
            <pc:docMk/>
            <pc:sldMk cId="3091135634" sldId="271"/>
            <ac:picMk id="3" creationId="{76BD9981-A8DA-4298-B914-1F72D265E0A5}"/>
          </ac:picMkLst>
        </pc:picChg>
        <pc:picChg chg="mod">
          <ac:chgData name="Andrea Andaur" userId="c951bd3bc2a87a8c" providerId="LiveId" clId="{29BB73FB-FE6D-4845-85E7-BB159C2C9632}" dt="2020-05-19T16:26:21.380" v="845" actId="1076"/>
          <ac:picMkLst>
            <pc:docMk/>
            <pc:sldMk cId="3091135634" sldId="271"/>
            <ac:picMk id="4" creationId="{F62D2FE9-1E18-4AF1-BFCE-E981A24F1858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1516025872" sldId="272"/>
        </pc:sldMkLst>
        <pc:spChg chg="mod">
          <ac:chgData name="Andrea Andaur" userId="c951bd3bc2a87a8c" providerId="LiveId" clId="{29BB73FB-FE6D-4845-85E7-BB159C2C9632}" dt="2020-05-19T16:21:25.978" v="801" actId="1076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39.859" v="895"/>
          <ac:spMkLst>
            <pc:docMk/>
            <pc:sldMk cId="1516025872" sldId="272"/>
            <ac:spMk id="5" creationId="{00B305B7-F56B-43B7-8E11-79DC84399082}"/>
          </ac:spMkLst>
        </pc:spChg>
        <pc:picChg chg="mod">
          <ac:chgData name="Andrea Andaur" userId="c951bd3bc2a87a8c" providerId="LiveId" clId="{29BB73FB-FE6D-4845-85E7-BB159C2C9632}" dt="2020-05-19T16:20:13.737" v="792" actId="1076"/>
          <ac:picMkLst>
            <pc:docMk/>
            <pc:sldMk cId="1516025872" sldId="272"/>
            <ac:picMk id="3" creationId="{FE891AED-13BE-42BC-A337-937A86779EEE}"/>
          </ac:picMkLst>
        </pc:picChg>
        <pc:picChg chg="add mod">
          <ac:chgData name="Andrea Andaur" userId="c951bd3bc2a87a8c" providerId="LiveId" clId="{29BB73FB-FE6D-4845-85E7-BB159C2C9632}" dt="2020-05-19T16:21:42.660" v="810" actId="1076"/>
          <ac:picMkLst>
            <pc:docMk/>
            <pc:sldMk cId="1516025872" sldId="272"/>
            <ac:picMk id="1026" creationId="{2A157F06-28E5-4145-B60C-212CBB418977}"/>
          </ac:picMkLst>
        </pc:picChg>
      </pc:sldChg>
      <pc:sldChg chg="addSp modSp add del mod">
        <pc:chgData name="Andrea Andaur" userId="c951bd3bc2a87a8c" providerId="LiveId" clId="{29BB73FB-FE6D-4845-85E7-BB159C2C9632}" dt="2020-05-18T18:56:01.657" v="158" actId="47"/>
        <pc:sldMkLst>
          <pc:docMk/>
          <pc:sldMk cId="4054699646" sldId="273"/>
        </pc:sldMkLst>
        <pc:spChg chg="mod">
          <ac:chgData name="Andrea Andaur" userId="c951bd3bc2a87a8c" providerId="LiveId" clId="{29BB73FB-FE6D-4845-85E7-BB159C2C9632}" dt="2020-05-18T18:27:02.413" v="7" actId="1076"/>
          <ac:spMkLst>
            <pc:docMk/>
            <pc:sldMk cId="4054699646" sldId="273"/>
            <ac:spMk id="2" creationId="{DF0D4B67-0DBB-45E0-8AB2-64FA613B5DA9}"/>
          </ac:spMkLst>
        </pc:spChg>
        <pc:picChg chg="add mod">
          <ac:chgData name="Andrea Andaur" userId="c951bd3bc2a87a8c" providerId="LiveId" clId="{29BB73FB-FE6D-4845-85E7-BB159C2C9632}" dt="2020-05-18T18:27:08.101" v="9" actId="14100"/>
          <ac:picMkLst>
            <pc:docMk/>
            <pc:sldMk cId="4054699646" sldId="273"/>
            <ac:picMk id="1026" creationId="{C12B9F18-C790-449A-B62D-EB99906619F1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412556935" sldId="274"/>
        </pc:sldMkLst>
        <pc:spChg chg="del">
          <ac:chgData name="Andrea Andaur" userId="c951bd3bc2a87a8c" providerId="LiveId" clId="{29BB73FB-FE6D-4845-85E7-BB159C2C9632}" dt="2020-05-18T18:27:31.156" v="11" actId="478"/>
          <ac:spMkLst>
            <pc:docMk/>
            <pc:sldMk cId="412556935" sldId="274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8T19:46:56.746" v="386" actId="339"/>
          <ac:spMkLst>
            <pc:docMk/>
            <pc:sldMk cId="412556935" sldId="274"/>
            <ac:spMk id="3" creationId="{9FB1A229-40E3-4145-9F37-64095FF2715E}"/>
          </ac:spMkLst>
        </pc:spChg>
        <pc:spChg chg="add mod">
          <ac:chgData name="Andrea Andaur" userId="c951bd3bc2a87a8c" providerId="LiveId" clId="{29BB73FB-FE6D-4845-85E7-BB159C2C9632}" dt="2020-05-18T19:45:40.468" v="379" actId="1076"/>
          <ac:spMkLst>
            <pc:docMk/>
            <pc:sldMk cId="412556935" sldId="274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9:45:52.248" v="381" actId="1076"/>
          <ac:spMkLst>
            <pc:docMk/>
            <pc:sldMk cId="412556935" sldId="274"/>
            <ac:spMk id="7" creationId="{99DB74A4-0199-4291-805C-9CBC5194285D}"/>
          </ac:spMkLst>
        </pc:spChg>
        <pc:spChg chg="add mod">
          <ac:chgData name="Andrea Andaur" userId="c951bd3bc2a87a8c" providerId="LiveId" clId="{29BB73FB-FE6D-4845-85E7-BB159C2C9632}" dt="2020-05-18T19:45:56.480" v="382" actId="1076"/>
          <ac:spMkLst>
            <pc:docMk/>
            <pc:sldMk cId="412556935" sldId="274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0:22.575" v="1032" actId="1076"/>
          <ac:picMkLst>
            <pc:docMk/>
            <pc:sldMk cId="412556935" sldId="274"/>
            <ac:picMk id="2" creationId="{4CFAD23B-D354-4AA0-8741-8492D11DD660}"/>
          </ac:picMkLst>
        </pc:picChg>
        <pc:picChg chg="del">
          <ac:chgData name="Andrea Andaur" userId="c951bd3bc2a87a8c" providerId="LiveId" clId="{29BB73FB-FE6D-4845-85E7-BB159C2C9632}" dt="2020-05-18T18:27:33.029" v="12" actId="478"/>
          <ac:picMkLst>
            <pc:docMk/>
            <pc:sldMk cId="412556935" sldId="274"/>
            <ac:picMk id="1026" creationId="{C12B9F18-C790-449A-B62D-EB99906619F1}"/>
          </ac:picMkLst>
        </pc:picChg>
        <pc:picChg chg="add del mod">
          <ac:chgData name="Andrea Andaur" userId="c951bd3bc2a87a8c" providerId="LiveId" clId="{29BB73FB-FE6D-4845-85E7-BB159C2C9632}" dt="2020-05-18T18:54:35.897" v="142" actId="478"/>
          <ac:picMkLst>
            <pc:docMk/>
            <pc:sldMk cId="412556935" sldId="274"/>
            <ac:picMk id="5122" creationId="{63AFBC3D-16C3-453E-BFE2-B8926D2749E2}"/>
          </ac:picMkLst>
        </pc:picChg>
        <pc:picChg chg="add del mod">
          <ac:chgData name="Andrea Andaur" userId="c951bd3bc2a87a8c" providerId="LiveId" clId="{29BB73FB-FE6D-4845-85E7-BB159C2C9632}" dt="2020-05-18T19:18:18.192" v="197" actId="478"/>
          <ac:picMkLst>
            <pc:docMk/>
            <pc:sldMk cId="412556935" sldId="274"/>
            <ac:picMk id="5124" creationId="{D8505198-1BCA-4C75-80AC-16BFB7E483C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852" v="206" actId="47"/>
        <pc:sldMkLst>
          <pc:docMk/>
          <pc:sldMk cId="3105601350" sldId="275"/>
        </pc:sldMkLst>
        <pc:spChg chg="del">
          <ac:chgData name="Andrea Andaur" userId="c951bd3bc2a87a8c" providerId="LiveId" clId="{29BB73FB-FE6D-4845-85E7-BB159C2C9632}" dt="2020-05-18T18:59:31.257" v="182" actId="478"/>
          <ac:spMkLst>
            <pc:docMk/>
            <pc:sldMk cId="3105601350" sldId="275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32.395" v="183"/>
          <ac:spMkLst>
            <pc:docMk/>
            <pc:sldMk cId="3105601350" sldId="275"/>
            <ac:spMk id="5" creationId="{5A397253-A5BE-4076-A793-66F5009BEE6A}"/>
          </ac:spMkLst>
        </pc:spChg>
        <pc:picChg chg="add mod">
          <ac:chgData name="Andrea Andaur" userId="c951bd3bc2a87a8c" providerId="LiveId" clId="{29BB73FB-FE6D-4845-85E7-BB159C2C9632}" dt="2020-05-18T18:53:21.977" v="133" actId="1076"/>
          <ac:picMkLst>
            <pc:docMk/>
            <pc:sldMk cId="3105601350" sldId="275"/>
            <ac:picMk id="4098" creationId="{60303A6A-D205-4B0B-ACB1-F357A670593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417" v="205" actId="47"/>
        <pc:sldMkLst>
          <pc:docMk/>
          <pc:sldMk cId="1952218505" sldId="276"/>
        </pc:sldMkLst>
        <pc:spChg chg="del mod">
          <ac:chgData name="Andrea Andaur" userId="c951bd3bc2a87a8c" providerId="LiveId" clId="{29BB73FB-FE6D-4845-85E7-BB159C2C9632}" dt="2020-05-18T18:59:38.219" v="184" actId="478"/>
          <ac:spMkLst>
            <pc:docMk/>
            <pc:sldMk cId="1952218505" sldId="276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41.351" v="185"/>
          <ac:spMkLst>
            <pc:docMk/>
            <pc:sldMk cId="1952218505" sldId="276"/>
            <ac:spMk id="5" creationId="{ECBDB498-5668-4033-B48E-BE4FB44104FA}"/>
          </ac:spMkLst>
        </pc:spChg>
        <pc:picChg chg="add mod">
          <ac:chgData name="Andrea Andaur" userId="c951bd3bc2a87a8c" providerId="LiveId" clId="{29BB73FB-FE6D-4845-85E7-BB159C2C9632}" dt="2020-05-18T18:54:10.593" v="141" actId="1076"/>
          <ac:picMkLst>
            <pc:docMk/>
            <pc:sldMk cId="1952218505" sldId="276"/>
            <ac:picMk id="3074" creationId="{5094E475-971B-4215-A456-1DFF57BA4BDC}"/>
          </ac:picMkLst>
        </pc:picChg>
      </pc:sldChg>
      <pc:sldChg chg="addSp delSp modSp add mod ord modTransition delAnim modAnim modNotesTx">
        <pc:chgData name="Andrea Andaur" userId="c951bd3bc2a87a8c" providerId="LiveId" clId="{29BB73FB-FE6D-4845-85E7-BB159C2C9632}" dt="2020-05-19T16:53:53.816" v="1073"/>
        <pc:sldMkLst>
          <pc:docMk/>
          <pc:sldMk cId="341575771" sldId="277"/>
        </pc:sldMkLst>
        <pc:spChg chg="mod ord">
          <ac:chgData name="Andrea Andaur" userId="c951bd3bc2a87a8c" providerId="LiveId" clId="{29BB73FB-FE6D-4845-85E7-BB159C2C9632}" dt="2020-05-19T16:34:30.923" v="945" actId="166"/>
          <ac:spMkLst>
            <pc:docMk/>
            <pc:sldMk cId="341575771" sldId="277"/>
            <ac:spMk id="4" creationId="{D2235C12-F9ED-40C5-8127-ED4231A5689E}"/>
          </ac:spMkLst>
        </pc:spChg>
        <pc:spChg chg="add del mod">
          <ac:chgData name="Andrea Andaur" userId="c951bd3bc2a87a8c" providerId="LiveId" clId="{29BB73FB-FE6D-4845-85E7-BB159C2C9632}" dt="2020-05-18T18:54:47.777" v="146" actId="478"/>
          <ac:spMkLst>
            <pc:docMk/>
            <pc:sldMk cId="341575771" sldId="277"/>
            <ac:spMk id="5" creationId="{A460E505-C736-4517-AE15-97920248680C}"/>
          </ac:spMkLst>
        </pc:spChg>
        <pc:spChg chg="add mod">
          <ac:chgData name="Andrea Andaur" userId="c951bd3bc2a87a8c" providerId="LiveId" clId="{29BB73FB-FE6D-4845-85E7-BB159C2C9632}" dt="2020-05-19T16:38:19.699" v="1027" actId="1076"/>
          <ac:spMkLst>
            <pc:docMk/>
            <pc:sldMk cId="341575771" sldId="277"/>
            <ac:spMk id="5" creationId="{AE8CF330-C420-4F51-A07F-67C24EE40DC5}"/>
          </ac:spMkLst>
        </pc:spChg>
        <pc:spChg chg="add mod">
          <ac:chgData name="Andrea Andaur" userId="c951bd3bc2a87a8c" providerId="LiveId" clId="{29BB73FB-FE6D-4845-85E7-BB159C2C9632}" dt="2020-05-19T16:39:32.963" v="1031" actId="14100"/>
          <ac:spMkLst>
            <pc:docMk/>
            <pc:sldMk cId="341575771" sldId="277"/>
            <ac:spMk id="9" creationId="{3A983DC6-32A1-42D3-8A4D-91F8A9A20724}"/>
          </ac:spMkLst>
        </pc:spChg>
        <pc:picChg chg="mod">
          <ac:chgData name="Andrea Andaur" userId="c951bd3bc2a87a8c" providerId="LiveId" clId="{29BB73FB-FE6D-4845-85E7-BB159C2C9632}" dt="2020-05-19T16:31:02.475" v="902" actId="1076"/>
          <ac:picMkLst>
            <pc:docMk/>
            <pc:sldMk cId="341575771" sldId="277"/>
            <ac:picMk id="2" creationId="{FF9CFA68-8954-47F6-AF55-BF9C7FF6C2F6}"/>
          </ac:picMkLst>
        </pc:picChg>
        <pc:picChg chg="mod">
          <ac:chgData name="Andrea Andaur" userId="c951bd3bc2a87a8c" providerId="LiveId" clId="{29BB73FB-FE6D-4845-85E7-BB159C2C9632}" dt="2020-05-19T16:31:28.485" v="903" actId="1076"/>
          <ac:picMkLst>
            <pc:docMk/>
            <pc:sldMk cId="341575771" sldId="277"/>
            <ac:picMk id="3" creationId="{A4FA449C-F4CE-4984-A8DA-AADE6BC49245}"/>
          </ac:picMkLst>
        </pc:picChg>
        <pc:picChg chg="add mod">
          <ac:chgData name="Andrea Andaur" userId="c951bd3bc2a87a8c" providerId="LiveId" clId="{29BB73FB-FE6D-4845-85E7-BB159C2C9632}" dt="2020-05-18T19:20:19.561" v="221" actId="1076"/>
          <ac:picMkLst>
            <pc:docMk/>
            <pc:sldMk cId="341575771" sldId="277"/>
            <ac:picMk id="6" creationId="{0D0D1AFB-237B-4D17-A6AF-BEE33BC19CB0}"/>
          </ac:picMkLst>
        </pc:picChg>
        <pc:picChg chg="add mod">
          <ac:chgData name="Andrea Andaur" userId="c951bd3bc2a87a8c" providerId="LiveId" clId="{29BB73FB-FE6D-4845-85E7-BB159C2C9632}" dt="2020-05-18T19:20:21.164" v="222" actId="1076"/>
          <ac:picMkLst>
            <pc:docMk/>
            <pc:sldMk cId="341575771" sldId="277"/>
            <ac:picMk id="7" creationId="{996B64B3-7FE5-435C-9557-00FFFE0E2F9A}"/>
          </ac:picMkLst>
        </pc:picChg>
        <pc:picChg chg="add mod">
          <ac:chgData name="Andrea Andaur" userId="c951bd3bc2a87a8c" providerId="LiveId" clId="{29BB73FB-FE6D-4845-85E7-BB159C2C9632}" dt="2020-05-18T19:20:17.420" v="220" actId="1076"/>
          <ac:picMkLst>
            <pc:docMk/>
            <pc:sldMk cId="341575771" sldId="277"/>
            <ac:picMk id="8" creationId="{43637A22-A17F-43CB-8368-DF29C8D2EF7D}"/>
          </ac:picMkLst>
        </pc:picChg>
        <pc:picChg chg="add del mod">
          <ac:chgData name="Andrea Andaur" userId="c951bd3bc2a87a8c" providerId="LiveId" clId="{29BB73FB-FE6D-4845-85E7-BB159C2C9632}" dt="2020-05-18T18:54:49.986" v="147" actId="478"/>
          <ac:picMkLst>
            <pc:docMk/>
            <pc:sldMk cId="341575771" sldId="277"/>
            <ac:picMk id="2050" creationId="{376B2315-6BF9-4D2F-B649-4DC68CA5A00F}"/>
          </ac:picMkLst>
        </pc:picChg>
        <pc:picChg chg="add mod">
          <ac:chgData name="Andrea Andaur" userId="c951bd3bc2a87a8c" providerId="LiveId" clId="{29BB73FB-FE6D-4845-85E7-BB159C2C9632}" dt="2020-05-18T19:20:23.412" v="223" actId="1076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840955097" sldId="278"/>
        </pc:sldMkLst>
        <pc:spChg chg="mod">
          <ac:chgData name="Andrea Andaur" userId="c951bd3bc2a87a8c" providerId="LiveId" clId="{29BB73FB-FE6D-4845-85E7-BB159C2C9632}" dt="2020-05-19T16:24:37.225" v="823" actId="1076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57.033" v="901"/>
          <ac:spMkLst>
            <pc:docMk/>
            <pc:sldMk cId="840955097" sldId="278"/>
            <ac:spMk id="5" creationId="{4771E185-649F-4212-98D9-BF114B7945BE}"/>
          </ac:spMkLst>
        </pc:spChg>
        <pc:picChg chg="add mod">
          <ac:chgData name="Andrea Andaur" userId="c951bd3bc2a87a8c" providerId="LiveId" clId="{29BB73FB-FE6D-4845-85E7-BB159C2C9632}" dt="2020-05-19T16:24:38.713" v="824" actId="1076"/>
          <ac:picMkLst>
            <pc:docMk/>
            <pc:sldMk cId="840955097" sldId="278"/>
            <ac:picMk id="3" creationId="{0F518BBC-9C99-46D1-AE15-192F6AE93A81}"/>
          </ac:picMkLst>
        </pc:picChg>
        <pc:picChg chg="mod">
          <ac:chgData name="Andrea Andaur" userId="c951bd3bc2a87a8c" providerId="LiveId" clId="{29BB73FB-FE6D-4845-85E7-BB159C2C9632}" dt="2020-05-19T16:28:57.209" v="877" actId="1076"/>
          <ac:picMkLst>
            <pc:docMk/>
            <pc:sldMk cId="840955097" sldId="278"/>
            <ac:picMk id="4" creationId="{3C557DEC-CF5E-48F5-B8E7-398B54527992}"/>
          </ac:picMkLst>
        </pc:picChg>
      </pc:sldChg>
      <pc:sldChg chg="addSp delSp modSp add mod modTransition delAnim modAnim">
        <pc:chgData name="Andrea Andaur" userId="c951bd3bc2a87a8c" providerId="LiveId" clId="{29BB73FB-FE6D-4845-85E7-BB159C2C9632}" dt="2020-05-19T16:53:53.816" v="1073"/>
        <pc:sldMkLst>
          <pc:docMk/>
          <pc:sldMk cId="2280065584" sldId="279"/>
        </pc:sldMkLst>
        <pc:spChg chg="add del mod ord">
          <ac:chgData name="Andrea Andaur" userId="c951bd3bc2a87a8c" providerId="LiveId" clId="{29BB73FB-FE6D-4845-85E7-BB159C2C9632}" dt="2020-05-18T20:05:36.928" v="477" actId="478"/>
          <ac:spMkLst>
            <pc:docMk/>
            <pc:sldMk cId="2280065584" sldId="279"/>
            <ac:spMk id="2" creationId="{BC83140E-4381-487A-8F64-B0F0C85512C5}"/>
          </ac:spMkLst>
        </pc:spChg>
        <pc:spChg chg="del">
          <ac:chgData name="Andrea Andaur" userId="c951bd3bc2a87a8c" providerId="LiveId" clId="{29BB73FB-FE6D-4845-85E7-BB159C2C9632}" dt="2020-05-18T19:48:20.703" v="389" actId="478"/>
          <ac:spMkLst>
            <pc:docMk/>
            <pc:sldMk cId="2280065584" sldId="279"/>
            <ac:spMk id="3" creationId="{9FB1A229-40E3-4145-9F37-64095FF2715E}"/>
          </ac:spMkLst>
        </pc:spChg>
        <pc:spChg chg="mod">
          <ac:chgData name="Andrea Andaur" userId="c951bd3bc2a87a8c" providerId="LiveId" clId="{29BB73FB-FE6D-4845-85E7-BB159C2C9632}" dt="2020-05-18T19:48:59.099" v="426" actId="1076"/>
          <ac:spMkLst>
            <pc:docMk/>
            <pc:sldMk cId="2280065584" sldId="279"/>
            <ac:spMk id="4" creationId="{D2235C12-F9ED-40C5-8127-ED4231A5689E}"/>
          </ac:spMkLst>
        </pc:spChg>
        <pc:spChg chg="del">
          <ac:chgData name="Andrea Andaur" userId="c951bd3bc2a87a8c" providerId="LiveId" clId="{29BB73FB-FE6D-4845-85E7-BB159C2C9632}" dt="2020-05-18T19:48:18.212" v="388" actId="478"/>
          <ac:spMkLst>
            <pc:docMk/>
            <pc:sldMk cId="2280065584" sldId="279"/>
            <ac:spMk id="7" creationId="{99DB74A4-0199-4291-805C-9CBC5194285D}"/>
          </ac:spMkLst>
        </pc:spChg>
        <pc:spChg chg="del">
          <ac:chgData name="Andrea Andaur" userId="c951bd3bc2a87a8c" providerId="LiveId" clId="{29BB73FB-FE6D-4845-85E7-BB159C2C9632}" dt="2020-05-18T19:48:24.953" v="390" actId="478"/>
          <ac:spMkLst>
            <pc:docMk/>
            <pc:sldMk cId="2280065584" sldId="279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2:40.606" v="1051" actId="1076"/>
          <ac:picMkLst>
            <pc:docMk/>
            <pc:sldMk cId="2280065584" sldId="279"/>
            <ac:picMk id="2" creationId="{14F7C658-B242-400B-94D5-868EA476E742}"/>
          </ac:picMkLst>
        </pc:picChg>
        <pc:picChg chg="add mod">
          <ac:chgData name="Andrea Andaur" userId="c951bd3bc2a87a8c" providerId="LiveId" clId="{29BB73FB-FE6D-4845-85E7-BB159C2C9632}" dt="2020-05-18T20:33:34.147" v="599" actId="1076"/>
          <ac:picMkLst>
            <pc:docMk/>
            <pc:sldMk cId="2280065584" sldId="279"/>
            <ac:picMk id="6146" creationId="{1E446846-FD38-45C4-A3D9-2848A34C8E8F}"/>
          </ac:picMkLst>
        </pc:picChg>
        <pc:picChg chg="add mod">
          <ac:chgData name="Andrea Andaur" userId="c951bd3bc2a87a8c" providerId="LiveId" clId="{29BB73FB-FE6D-4845-85E7-BB159C2C9632}" dt="2020-05-18T20:33:35.819" v="600" actId="1076"/>
          <ac:picMkLst>
            <pc:docMk/>
            <pc:sldMk cId="2280065584" sldId="279"/>
            <ac:picMk id="6148" creationId="{D5490CE5-9B1A-4EFE-9577-376C9825FFDE}"/>
          </ac:picMkLst>
        </pc:picChg>
        <pc:picChg chg="add mod">
          <ac:chgData name="Andrea Andaur" userId="c951bd3bc2a87a8c" providerId="LiveId" clId="{29BB73FB-FE6D-4845-85E7-BB159C2C9632}" dt="2020-05-18T20:33:41.481" v="603" actId="1076"/>
          <ac:picMkLst>
            <pc:docMk/>
            <pc:sldMk cId="2280065584" sldId="279"/>
            <ac:picMk id="6150" creationId="{2BF9024D-C4F6-4993-A8AC-1BEEBFDBCFFA}"/>
          </ac:picMkLst>
        </pc:picChg>
        <pc:picChg chg="add del mod">
          <ac:chgData name="Andrea Andaur" userId="c951bd3bc2a87a8c" providerId="LiveId" clId="{29BB73FB-FE6D-4845-85E7-BB159C2C9632}" dt="2020-05-18T20:33:26.758" v="595" actId="478"/>
          <ac:picMkLst>
            <pc:docMk/>
            <pc:sldMk cId="2280065584" sldId="279"/>
            <ac:picMk id="6152" creationId="{71DB22F3-E233-44C7-893C-927AB22AA84E}"/>
          </ac:picMkLst>
        </pc:picChg>
        <pc:picChg chg="add del mod">
          <ac:chgData name="Andrea Andaur" userId="c951bd3bc2a87a8c" providerId="LiveId" clId="{29BB73FB-FE6D-4845-85E7-BB159C2C9632}" dt="2020-05-18T20:33:22.013" v="594" actId="478"/>
          <ac:picMkLst>
            <pc:docMk/>
            <pc:sldMk cId="2280065584" sldId="279"/>
            <ac:picMk id="6154" creationId="{BB5FE693-8BCC-43D0-9094-5ED9615A142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3569868413" sldId="303"/>
        </pc:sldMkLst>
        <pc:picChg chg="add mod">
          <ac:chgData name="Andrea Andaur" userId="c951bd3bc2a87a8c" providerId="LiveId" clId="{29BB73FB-FE6D-4845-85E7-BB159C2C9632}" dt="2020-05-18T20:11:53.006" v="489" actId="1076"/>
          <ac:picMkLst>
            <pc:docMk/>
            <pc:sldMk cId="3569868413" sldId="303"/>
            <ac:picMk id="3" creationId="{B41449EA-B3B2-4E8D-A01F-F0DFC9F6F7E2}"/>
          </ac:picMkLst>
        </pc:picChg>
      </pc:sldChg>
      <pc:sldChg chg="addSp delSp modSp add mod ord modTransition modAnim">
        <pc:chgData name="Andrea Andaur" userId="c951bd3bc2a87a8c" providerId="LiveId" clId="{29BB73FB-FE6D-4845-85E7-BB159C2C9632}" dt="2020-05-19T16:53:53.816" v="1073"/>
        <pc:sldMkLst>
          <pc:docMk/>
          <pc:sldMk cId="1249981040" sldId="304"/>
        </pc:sldMkLst>
        <pc:spChg chg="add del mod">
          <ac:chgData name="Andrea Andaur" userId="c951bd3bc2a87a8c" providerId="LiveId" clId="{29BB73FB-FE6D-4845-85E7-BB159C2C9632}" dt="2020-05-18T20:07:26.119" v="481" actId="478"/>
          <ac:spMkLst>
            <pc:docMk/>
            <pc:sldMk cId="1249981040" sldId="304"/>
            <ac:spMk id="2" creationId="{83C082A0-6A24-4625-969F-376261E13087}"/>
          </ac:spMkLst>
        </pc:spChg>
        <pc:spChg chg="add del mod">
          <ac:chgData name="Andrea Andaur" userId="c951bd3bc2a87a8c" providerId="LiveId" clId="{29BB73FB-FE6D-4845-85E7-BB159C2C9632}" dt="2020-05-18T20:08:22.184" v="483" actId="478"/>
          <ac:spMkLst>
            <pc:docMk/>
            <pc:sldMk cId="1249981040" sldId="304"/>
            <ac:spMk id="3" creationId="{AF8BA808-FE12-436D-994E-1CE589930E83}"/>
          </ac:spMkLst>
        </pc:spChg>
        <pc:picChg chg="add mod">
          <ac:chgData name="Andrea Andaur" userId="c951bd3bc2a87a8c" providerId="LiveId" clId="{29BB73FB-FE6D-4845-85E7-BB159C2C9632}" dt="2020-05-18T20:10:32.290" v="485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1.389" v="1074"/>
        <pc:sldMkLst>
          <pc:docMk/>
          <pc:sldMk cId="2332585064" sldId="305"/>
        </pc:sldMkLst>
        <pc:picChg chg="add mod">
          <ac:chgData name="Andrea Andaur" userId="c951bd3bc2a87a8c" providerId="LiveId" clId="{29BB73FB-FE6D-4845-85E7-BB159C2C9632}" dt="2020-05-19T16:42:58.481" v="1052"/>
          <ac:picMkLst>
            <pc:docMk/>
            <pc:sldMk cId="2332585064" sldId="305"/>
            <ac:picMk id="6" creationId="{2B7A0AD0-0D52-40EF-865A-9DFC1AF4B009}"/>
          </ac:picMkLst>
        </pc:picChg>
        <pc:picChg chg="del">
          <ac:chgData name="Andrea Andaur" userId="c951bd3bc2a87a8c" providerId="LiveId" clId="{29BB73FB-FE6D-4845-85E7-BB159C2C9632}" dt="2020-05-18T20:14:16.845" v="496" actId="478"/>
          <ac:picMkLst>
            <pc:docMk/>
            <pc:sldMk cId="2332585064" sldId="305"/>
            <ac:picMk id="6146" creationId="{1E446846-FD38-45C4-A3D9-2848A34C8E8F}"/>
          </ac:picMkLst>
        </pc:picChg>
        <pc:picChg chg="del">
          <ac:chgData name="Andrea Andaur" userId="c951bd3bc2a87a8c" providerId="LiveId" clId="{29BB73FB-FE6D-4845-85E7-BB159C2C9632}" dt="2020-05-18T20:13:14.118" v="494" actId="478"/>
          <ac:picMkLst>
            <pc:docMk/>
            <pc:sldMk cId="2332585064" sldId="305"/>
            <ac:picMk id="6148" creationId="{D5490CE5-9B1A-4EFE-9577-376C9825FFDE}"/>
          </ac:picMkLst>
        </pc:picChg>
        <pc:picChg chg="del">
          <ac:chgData name="Andrea Andaur" userId="c951bd3bc2a87a8c" providerId="LiveId" clId="{29BB73FB-FE6D-4845-85E7-BB159C2C9632}" dt="2020-05-18T20:13:10.260" v="493" actId="478"/>
          <ac:picMkLst>
            <pc:docMk/>
            <pc:sldMk cId="2332585064" sldId="305"/>
            <ac:picMk id="6150" creationId="{2BF9024D-C4F6-4993-A8AC-1BEEBFDBCFFA}"/>
          </ac:picMkLst>
        </pc:picChg>
        <pc:picChg chg="del">
          <ac:chgData name="Andrea Andaur" userId="c951bd3bc2a87a8c" providerId="LiveId" clId="{29BB73FB-FE6D-4845-85E7-BB159C2C9632}" dt="2020-05-18T20:13:07.832" v="492" actId="478"/>
          <ac:picMkLst>
            <pc:docMk/>
            <pc:sldMk cId="2332585064" sldId="305"/>
            <ac:picMk id="6152" creationId="{71DB22F3-E233-44C7-893C-927AB22AA84E}"/>
          </ac:picMkLst>
        </pc:picChg>
        <pc:picChg chg="del">
          <ac:chgData name="Andrea Andaur" userId="c951bd3bc2a87a8c" providerId="LiveId" clId="{29BB73FB-FE6D-4845-85E7-BB159C2C9632}" dt="2020-05-18T20:13:16.861" v="495" actId="478"/>
          <ac:picMkLst>
            <pc:docMk/>
            <pc:sldMk cId="2332585064" sldId="305"/>
            <ac:picMk id="6154" creationId="{BB5FE693-8BCC-43D0-9094-5ED9615A1421}"/>
          </ac:picMkLst>
        </pc:picChg>
        <pc:picChg chg="add mod">
          <ac:chgData name="Andrea Andaur" userId="c951bd3bc2a87a8c" providerId="LiveId" clId="{29BB73FB-FE6D-4845-85E7-BB159C2C9632}" dt="2020-05-18T20:32:38.143" v="589" actId="1076"/>
          <ac:picMkLst>
            <pc:docMk/>
            <pc:sldMk cId="2332585064" sldId="305"/>
            <ac:picMk id="11266" creationId="{8213FA2B-A2B2-4228-9C0D-4F962F8F7CD5}"/>
          </ac:picMkLst>
        </pc:picChg>
        <pc:picChg chg="add mod">
          <ac:chgData name="Andrea Andaur" userId="c951bd3bc2a87a8c" providerId="LiveId" clId="{29BB73FB-FE6D-4845-85E7-BB159C2C9632}" dt="2020-05-18T20:32:44.193" v="592" actId="1076"/>
          <ac:picMkLst>
            <pc:docMk/>
            <pc:sldMk cId="2332585064" sldId="305"/>
            <ac:picMk id="11268" creationId="{5EB015B3-809A-4F43-B38B-64305305F820}"/>
          </ac:picMkLst>
        </pc:picChg>
        <pc:picChg chg="add del">
          <ac:chgData name="Andrea Andaur" userId="c951bd3bc2a87a8c" providerId="LiveId" clId="{29BB73FB-FE6D-4845-85E7-BB159C2C9632}" dt="2020-05-18T20:18:09.307" v="513" actId="478"/>
          <ac:picMkLst>
            <pc:docMk/>
            <pc:sldMk cId="2332585064" sldId="305"/>
            <ac:picMk id="11270" creationId="{B27F8728-B16A-466E-AAF6-4FA4A6AEB494}"/>
          </ac:picMkLst>
        </pc:picChg>
        <pc:picChg chg="add mod">
          <ac:chgData name="Andrea Andaur" userId="c951bd3bc2a87a8c" providerId="LiveId" clId="{29BB73FB-FE6D-4845-85E7-BB159C2C9632}" dt="2020-05-18T20:32:36.859" v="588" actId="1076"/>
          <ac:picMkLst>
            <pc:docMk/>
            <pc:sldMk cId="2332585064" sldId="305"/>
            <ac:picMk id="11272" creationId="{446B2F7B-7A22-4EC9-8B8F-472C6BC24670}"/>
          </ac:picMkLst>
        </pc:picChg>
        <pc:picChg chg="add del mod">
          <ac:chgData name="Andrea Andaur" userId="c951bd3bc2a87a8c" providerId="LiveId" clId="{29BB73FB-FE6D-4845-85E7-BB159C2C9632}" dt="2020-05-18T20:32:04.280" v="577" actId="478"/>
          <ac:picMkLst>
            <pc:docMk/>
            <pc:sldMk cId="2332585064" sldId="305"/>
            <ac:picMk id="11274" creationId="{03EF1AAA-A795-4D51-A6DB-DC37A82BBB36}"/>
          </ac:picMkLst>
        </pc:picChg>
        <pc:picChg chg="add del mod">
          <ac:chgData name="Andrea Andaur" userId="c951bd3bc2a87a8c" providerId="LiveId" clId="{29BB73FB-FE6D-4845-85E7-BB159C2C9632}" dt="2020-05-18T20:31:55.398" v="576" actId="478"/>
          <ac:picMkLst>
            <pc:docMk/>
            <pc:sldMk cId="2332585064" sldId="305"/>
            <ac:picMk id="11276" creationId="{F07838C9-801B-4DF6-82A0-C916A9CEF3BF}"/>
          </ac:picMkLst>
        </pc:picChg>
      </pc:sldChg>
      <pc:sldChg chg="addSp modSp add modTransition modAnim">
        <pc:chgData name="Andrea Andaur" userId="c951bd3bc2a87a8c" providerId="LiveId" clId="{29BB73FB-FE6D-4845-85E7-BB159C2C9632}" dt="2020-05-19T16:54:04.079" v="1075"/>
        <pc:sldMkLst>
          <pc:docMk/>
          <pc:sldMk cId="2331928954" sldId="306"/>
        </pc:sldMkLst>
        <pc:picChg chg="add mod">
          <ac:chgData name="Andrea Andaur" userId="c951bd3bc2a87a8c" providerId="LiveId" clId="{29BB73FB-FE6D-4845-85E7-BB159C2C9632}" dt="2020-05-18T20:12:10.666" v="491"/>
          <ac:picMkLst>
            <pc:docMk/>
            <pc:sldMk cId="2331928954" sldId="306"/>
            <ac:picMk id="7" creationId="{47F091D7-8E8D-4210-95D6-6E0776007E8B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7.086" v="1076"/>
        <pc:sldMkLst>
          <pc:docMk/>
          <pc:sldMk cId="734024027" sldId="307"/>
        </pc:sldMkLst>
        <pc:picChg chg="add mod">
          <ac:chgData name="Andrea Andaur" userId="c951bd3bc2a87a8c" providerId="LiveId" clId="{29BB73FB-FE6D-4845-85E7-BB159C2C9632}" dt="2020-05-19T16:43:03.228" v="1053"/>
          <ac:picMkLst>
            <pc:docMk/>
            <pc:sldMk cId="734024027" sldId="307"/>
            <ac:picMk id="6" creationId="{05BF8965-B482-49A5-A7B9-85725CA95E72}"/>
          </ac:picMkLst>
        </pc:picChg>
        <pc:picChg chg="add del mod">
          <ac:chgData name="Andrea Andaur" userId="c951bd3bc2a87a8c" providerId="LiveId" clId="{29BB73FB-FE6D-4845-85E7-BB159C2C9632}" dt="2020-05-18T20:27:20.483" v="558" actId="478"/>
          <ac:picMkLst>
            <pc:docMk/>
            <pc:sldMk cId="734024027" sldId="307"/>
            <ac:picMk id="10242" creationId="{771DC952-2D5F-4501-BAE0-4F7B801F641A}"/>
          </ac:picMkLst>
        </pc:picChg>
        <pc:picChg chg="add mod">
          <ac:chgData name="Andrea Andaur" userId="c951bd3bc2a87a8c" providerId="LiveId" clId="{29BB73FB-FE6D-4845-85E7-BB159C2C9632}" dt="2020-05-19T16:46:31.927" v="1065"/>
          <ac:picMkLst>
            <pc:docMk/>
            <pc:sldMk cId="734024027" sldId="307"/>
            <ac:picMk id="10244" creationId="{BFA175EC-6470-49AA-9B9E-8764ECD80AF2}"/>
          </ac:picMkLst>
        </pc:picChg>
        <pc:picChg chg="add mod">
          <ac:chgData name="Andrea Andaur" userId="c951bd3bc2a87a8c" providerId="LiveId" clId="{29BB73FB-FE6D-4845-85E7-BB159C2C9632}" dt="2020-05-19T16:46:12.173" v="1063"/>
          <ac:picMkLst>
            <pc:docMk/>
            <pc:sldMk cId="734024027" sldId="307"/>
            <ac:picMk id="10246" creationId="{4C1A41C3-38F0-4538-9637-EE4DAF911C37}"/>
          </ac:picMkLst>
        </pc:picChg>
        <pc:picChg chg="add mod">
          <ac:chgData name="Andrea Andaur" userId="c951bd3bc2a87a8c" providerId="LiveId" clId="{29BB73FB-FE6D-4845-85E7-BB159C2C9632}" dt="2020-05-19T16:46:22.882" v="1064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 modTransition">
        <pc:chgData name="Andrea Andaur" userId="c951bd3bc2a87a8c" providerId="LiveId" clId="{29BB73FB-FE6D-4845-85E7-BB159C2C9632}" dt="2020-05-19T16:54:12.128" v="1077"/>
        <pc:sldMkLst>
          <pc:docMk/>
          <pc:sldMk cId="3957670616" sldId="308"/>
        </pc:sldMkLst>
      </pc:sldChg>
      <pc:sldChg chg="addSp modSp add modTransition modAnim">
        <pc:chgData name="Andrea Andaur" userId="c951bd3bc2a87a8c" providerId="LiveId" clId="{29BB73FB-FE6D-4845-85E7-BB159C2C9632}" dt="2020-05-19T16:54:15.052" v="1078"/>
        <pc:sldMkLst>
          <pc:docMk/>
          <pc:sldMk cId="1465551034" sldId="309"/>
        </pc:sldMkLst>
        <pc:picChg chg="add mod">
          <ac:chgData name="Andrea Andaur" userId="c951bd3bc2a87a8c" providerId="LiveId" clId="{29BB73FB-FE6D-4845-85E7-BB159C2C9632}" dt="2020-05-18T20:32:19.122" v="583" actId="1076"/>
          <ac:picMkLst>
            <pc:docMk/>
            <pc:sldMk cId="1465551034" sldId="309"/>
            <ac:picMk id="3" creationId="{BEBAE2FC-1E5C-419A-8990-B2259B5A4C2E}"/>
          </ac:picMkLst>
        </pc:picChg>
        <pc:picChg chg="add mod">
          <ac:chgData name="Andrea Andaur" userId="c951bd3bc2a87a8c" providerId="LiveId" clId="{29BB73FB-FE6D-4845-85E7-BB159C2C9632}" dt="2020-05-18T20:32:17.409" v="582" actId="1076"/>
          <ac:picMkLst>
            <pc:docMk/>
            <pc:sldMk cId="1465551034" sldId="309"/>
            <ac:picMk id="5" creationId="{DD4B8728-32D0-49B6-AA7E-376381D5CFAD}"/>
          </ac:picMkLst>
        </pc:picChg>
        <pc:picChg chg="add mod">
          <ac:chgData name="Andrea Andaur" userId="c951bd3bc2a87a8c" providerId="LiveId" clId="{29BB73FB-FE6D-4845-85E7-BB159C2C9632}" dt="2020-05-19T16:47:37.153" v="1068"/>
          <ac:picMkLst>
            <pc:docMk/>
            <pc:sldMk cId="1465551034" sldId="309"/>
            <ac:picMk id="6" creationId="{C874816C-13F0-4A29-973E-53D4062BAAD9}"/>
          </ac:picMkLst>
        </pc:picChg>
        <pc:picChg chg="add mod">
          <ac:chgData name="Andrea Andaur" userId="c951bd3bc2a87a8c" providerId="LiveId" clId="{29BB73FB-FE6D-4845-85E7-BB159C2C9632}" dt="2020-05-19T16:43:09.157" v="1054"/>
          <ac:picMkLst>
            <pc:docMk/>
            <pc:sldMk cId="1465551034" sldId="309"/>
            <ac:picMk id="7" creationId="{2F42CF5D-0FA1-402D-9A36-F0EEF0B58446}"/>
          </ac:picMkLst>
        </pc:picChg>
      </pc:sldChg>
      <pc:sldChg chg="add modTransition">
        <pc:chgData name="Andrea Andaur" userId="c951bd3bc2a87a8c" providerId="LiveId" clId="{29BB73FB-FE6D-4845-85E7-BB159C2C9632}" dt="2020-05-19T16:54:19.028" v="1079"/>
        <pc:sldMkLst>
          <pc:docMk/>
          <pc:sldMk cId="2209911821" sldId="310"/>
        </pc:sldMkLst>
      </pc:sldChg>
      <pc:sldChg chg="addSp modSp add modTransition modAnim">
        <pc:chgData name="Andrea Andaur" userId="c951bd3bc2a87a8c" providerId="LiveId" clId="{29BB73FB-FE6D-4845-85E7-BB159C2C9632}" dt="2020-05-19T17:08:57.045" v="1201"/>
        <pc:sldMkLst>
          <pc:docMk/>
          <pc:sldMk cId="747387283" sldId="311"/>
        </pc:sldMkLst>
        <pc:picChg chg="add mod">
          <ac:chgData name="Andrea Andaur" userId="c951bd3bc2a87a8c" providerId="LiveId" clId="{29BB73FB-FE6D-4845-85E7-BB159C2C9632}" dt="2020-05-18T20:33:52.246" v="606" actId="1076"/>
          <ac:picMkLst>
            <pc:docMk/>
            <pc:sldMk cId="747387283" sldId="311"/>
            <ac:picMk id="3" creationId="{413F39F4-84F2-45A2-88AA-F16297F7E8E3}"/>
          </ac:picMkLst>
        </pc:picChg>
        <pc:picChg chg="add mod">
          <ac:chgData name="Andrea Andaur" userId="c951bd3bc2a87a8c" providerId="LiveId" clId="{29BB73FB-FE6D-4845-85E7-BB159C2C9632}" dt="2020-05-18T20:33:49.670" v="605" actId="1076"/>
          <ac:picMkLst>
            <pc:docMk/>
            <pc:sldMk cId="747387283" sldId="311"/>
            <ac:picMk id="5" creationId="{5D309064-FEFA-4732-B8CD-3C931DA05F8A}"/>
          </ac:picMkLst>
        </pc:picChg>
        <pc:picChg chg="add mod">
          <ac:chgData name="Andrea Andaur" userId="c951bd3bc2a87a8c" providerId="LiveId" clId="{29BB73FB-FE6D-4845-85E7-BB159C2C9632}" dt="2020-05-19T16:43:11.246" v="1055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29BB73FB-FE6D-4845-85E7-BB159C2C9632}" dt="2020-05-19T17:08:57.045" v="1201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 modTransition">
        <pc:chgData name="Andrea Andaur" userId="c951bd3bc2a87a8c" providerId="LiveId" clId="{29BB73FB-FE6D-4845-85E7-BB159C2C9632}" dt="2020-05-19T16:54:29.399" v="1082"/>
        <pc:sldMkLst>
          <pc:docMk/>
          <pc:sldMk cId="3770272901" sldId="312"/>
        </pc:sldMkLst>
      </pc:sldChg>
      <pc:sldChg chg="addSp modSp add modTransition modAnim">
        <pc:chgData name="Andrea Andaur" userId="c951bd3bc2a87a8c" providerId="LiveId" clId="{29BB73FB-FE6D-4845-85E7-BB159C2C9632}" dt="2020-05-19T17:09:36.525" v="1204"/>
        <pc:sldMkLst>
          <pc:docMk/>
          <pc:sldMk cId="3597345577" sldId="313"/>
        </pc:sldMkLst>
        <pc:picChg chg="add mod">
          <ac:chgData name="Andrea Andaur" userId="c951bd3bc2a87a8c" providerId="LiveId" clId="{29BB73FB-FE6D-4845-85E7-BB159C2C9632}" dt="2020-05-19T16:43:15.957" v="1056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29BB73FB-FE6D-4845-85E7-BB159C2C9632}" dt="2020-05-19T17:09:21.516" v="1202"/>
          <ac:picMkLst>
            <pc:docMk/>
            <pc:sldMk cId="3597345577" sldId="313"/>
            <ac:picMk id="7170" creationId="{08E72E9B-E1BF-423B-9E88-0920563F1B65}"/>
          </ac:picMkLst>
        </pc:picChg>
        <pc:picChg chg="add mod">
          <ac:chgData name="Andrea Andaur" userId="c951bd3bc2a87a8c" providerId="LiveId" clId="{29BB73FB-FE6D-4845-85E7-BB159C2C9632}" dt="2020-05-19T17:09:36.525" v="1204"/>
          <ac:picMkLst>
            <pc:docMk/>
            <pc:sldMk cId="3597345577" sldId="313"/>
            <ac:picMk id="7172" creationId="{A415C7CD-BF04-41AC-B1B2-5E1CB648A757}"/>
          </ac:picMkLst>
        </pc:picChg>
        <pc:picChg chg="add mod">
          <ac:chgData name="Andrea Andaur" userId="c951bd3bc2a87a8c" providerId="LiveId" clId="{29BB73FB-FE6D-4845-85E7-BB159C2C9632}" dt="2020-05-19T17:09:28.692" v="1203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 modTransition">
        <pc:chgData name="Andrea Andaur" userId="c951bd3bc2a87a8c" providerId="LiveId" clId="{29BB73FB-FE6D-4845-85E7-BB159C2C9632}" dt="2020-05-19T16:54:33.583" v="1083"/>
        <pc:sldMkLst>
          <pc:docMk/>
          <pc:sldMk cId="2625892018" sldId="314"/>
        </pc:sldMkLst>
      </pc:sldChg>
      <pc:sldChg chg="addSp delSp modSp add modAnim">
        <pc:chgData name="Andrea Andaur" userId="c951bd3bc2a87a8c" providerId="LiveId" clId="{29BB73FB-FE6D-4845-85E7-BB159C2C9632}" dt="2020-05-19T16:57:19.178" v="1099"/>
        <pc:sldMkLst>
          <pc:docMk/>
          <pc:sldMk cId="4126690775" sldId="315"/>
        </pc:sldMkLst>
        <pc:picChg chg="add mod">
          <ac:chgData name="Andrea Andaur" userId="c951bd3bc2a87a8c" providerId="LiveId" clId="{29BB73FB-FE6D-4845-85E7-BB159C2C9632}" dt="2020-05-19T16:57:19.178" v="1099"/>
          <ac:picMkLst>
            <pc:docMk/>
            <pc:sldMk cId="4126690775" sldId="315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6:57:02.545" v="1097" actId="1076"/>
          <ac:picMkLst>
            <pc:docMk/>
            <pc:sldMk cId="4126690775" sldId="315"/>
            <ac:picMk id="9" creationId="{1D863700-FE9C-4B69-9A18-F2309DB99256}"/>
          </ac:picMkLst>
        </pc:picChg>
        <pc:picChg chg="add mod">
          <ac:chgData name="Andrea Andaur" userId="c951bd3bc2a87a8c" providerId="LiveId" clId="{29BB73FB-FE6D-4845-85E7-BB159C2C9632}" dt="2020-05-19T16:57:11.376" v="1098"/>
          <ac:picMkLst>
            <pc:docMk/>
            <pc:sldMk cId="4126690775" sldId="315"/>
            <ac:picMk id="2050" creationId="{7C33522B-DA79-4A99-80A6-32A0604C5701}"/>
          </ac:picMkLst>
        </pc:picChg>
        <pc:picChg chg="del">
          <ac:chgData name="Andrea Andaur" userId="c951bd3bc2a87a8c" providerId="LiveId" clId="{29BB73FB-FE6D-4845-85E7-BB159C2C9632}" dt="2020-05-19T16:55:13.280" v="1085" actId="478"/>
          <ac:picMkLst>
            <pc:docMk/>
            <pc:sldMk cId="4126690775" sldId="315"/>
            <ac:picMk id="7170" creationId="{08E72E9B-E1BF-423B-9E88-0920563F1B65}"/>
          </ac:picMkLst>
        </pc:picChg>
        <pc:picChg chg="del">
          <ac:chgData name="Andrea Andaur" userId="c951bd3bc2a87a8c" providerId="LiveId" clId="{29BB73FB-FE6D-4845-85E7-BB159C2C9632}" dt="2020-05-19T16:55:17.003" v="1087" actId="478"/>
          <ac:picMkLst>
            <pc:docMk/>
            <pc:sldMk cId="4126690775" sldId="315"/>
            <ac:picMk id="7172" creationId="{A415C7CD-BF04-41AC-B1B2-5E1CB648A757}"/>
          </ac:picMkLst>
        </pc:picChg>
        <pc:picChg chg="del">
          <ac:chgData name="Andrea Andaur" userId="c951bd3bc2a87a8c" providerId="LiveId" clId="{29BB73FB-FE6D-4845-85E7-BB159C2C9632}" dt="2020-05-19T16:55:15.099" v="1086" actId="478"/>
          <ac:picMkLst>
            <pc:docMk/>
            <pc:sldMk cId="4126690775" sldId="315"/>
            <ac:picMk id="7174" creationId="{D5A022C6-7648-4DFB-AB83-BDF27BDA6195}"/>
          </ac:picMkLst>
        </pc:picChg>
      </pc:sldChg>
      <pc:sldChg chg="add">
        <pc:chgData name="Andrea Andaur" userId="c951bd3bc2a87a8c" providerId="LiveId" clId="{29BB73FB-FE6D-4845-85E7-BB159C2C9632}" dt="2020-05-19T16:55:06.959" v="1084"/>
        <pc:sldMkLst>
          <pc:docMk/>
          <pc:sldMk cId="228839643" sldId="316"/>
        </pc:sldMkLst>
      </pc:sldChg>
      <pc:sldChg chg="addSp delSp modSp add modAnim">
        <pc:chgData name="Andrea Andaur" userId="c951bd3bc2a87a8c" providerId="LiveId" clId="{29BB73FB-FE6D-4845-85E7-BB159C2C9632}" dt="2020-05-19T17:01:54.967" v="1124"/>
        <pc:sldMkLst>
          <pc:docMk/>
          <pc:sldMk cId="380850520" sldId="317"/>
        </pc:sldMkLst>
        <pc:picChg chg="del">
          <ac:chgData name="Andrea Andaur" userId="c951bd3bc2a87a8c" providerId="LiveId" clId="{29BB73FB-FE6D-4845-85E7-BB159C2C9632}" dt="2020-05-19T16:59:55.493" v="1109" actId="478"/>
          <ac:picMkLst>
            <pc:docMk/>
            <pc:sldMk cId="380850520" sldId="317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7:01:46.335" v="1123"/>
          <ac:picMkLst>
            <pc:docMk/>
            <pc:sldMk cId="380850520" sldId="317"/>
            <ac:picMk id="8" creationId="{DB903560-7037-4957-AE63-4FCF4121184E}"/>
          </ac:picMkLst>
        </pc:picChg>
        <pc:picChg chg="del">
          <ac:chgData name="Andrea Andaur" userId="c951bd3bc2a87a8c" providerId="LiveId" clId="{29BB73FB-FE6D-4845-85E7-BB159C2C9632}" dt="2020-05-19T16:59:30.676" v="1101" actId="478"/>
          <ac:picMkLst>
            <pc:docMk/>
            <pc:sldMk cId="380850520" sldId="317"/>
            <ac:picMk id="9" creationId="{1D863700-FE9C-4B69-9A18-F2309DB99256}"/>
          </ac:picMkLst>
        </pc:picChg>
        <pc:picChg chg="del">
          <ac:chgData name="Andrea Andaur" userId="c951bd3bc2a87a8c" providerId="LiveId" clId="{29BB73FB-FE6D-4845-85E7-BB159C2C9632}" dt="2020-05-19T16:59:40.752" v="1106" actId="478"/>
          <ac:picMkLst>
            <pc:docMk/>
            <pc:sldMk cId="380850520" sldId="317"/>
            <ac:picMk id="2050" creationId="{7C33522B-DA79-4A99-80A6-32A0604C5701}"/>
          </ac:picMkLst>
        </pc:picChg>
        <pc:picChg chg="add mod">
          <ac:chgData name="Andrea Andaur" userId="c951bd3bc2a87a8c" providerId="LiveId" clId="{29BB73FB-FE6D-4845-85E7-BB159C2C9632}" dt="2020-05-19T17:01:41.407" v="1122"/>
          <ac:picMkLst>
            <pc:docMk/>
            <pc:sldMk cId="380850520" sldId="317"/>
            <ac:picMk id="8194" creationId="{AF770E5C-83B3-4ED7-AB9A-626E09B4F074}"/>
          </ac:picMkLst>
        </pc:picChg>
        <pc:picChg chg="add mod">
          <ac:chgData name="Andrea Andaur" userId="c951bd3bc2a87a8c" providerId="LiveId" clId="{29BB73FB-FE6D-4845-85E7-BB159C2C9632}" dt="2020-05-19T17:01:54.967" v="1124"/>
          <ac:picMkLst>
            <pc:docMk/>
            <pc:sldMk cId="380850520" sldId="317"/>
            <ac:picMk id="8196" creationId="{7E85F302-1483-4CE3-BB48-2C0E0DB2B379}"/>
          </ac:picMkLst>
        </pc:picChg>
      </pc:sldChg>
      <pc:sldChg chg="add">
        <pc:chgData name="Andrea Andaur" userId="c951bd3bc2a87a8c" providerId="LiveId" clId="{29BB73FB-FE6D-4845-85E7-BB159C2C9632}" dt="2020-05-19T16:57:25.313" v="1100"/>
        <pc:sldMkLst>
          <pc:docMk/>
          <pc:sldMk cId="4089356584" sldId="318"/>
        </pc:sldMkLst>
      </pc:sldChg>
      <pc:sldChg chg="modSp add mod modAnim">
        <pc:chgData name="Andrea Andaur" userId="c951bd3bc2a87a8c" providerId="LiveId" clId="{29BB73FB-FE6D-4845-85E7-BB159C2C9632}" dt="2020-05-19T17:05:40.985" v="1200" actId="1076"/>
        <pc:sldMkLst>
          <pc:docMk/>
          <pc:sldMk cId="1940620828" sldId="322"/>
        </pc:sldMkLst>
        <pc:spChg chg="mod">
          <ac:chgData name="Andrea Andaur" userId="c951bd3bc2a87a8c" providerId="LiveId" clId="{29BB73FB-FE6D-4845-85E7-BB159C2C9632}" dt="2020-05-19T17:05:27.716" v="1197" actId="1076"/>
          <ac:spMkLst>
            <pc:docMk/>
            <pc:sldMk cId="1940620828" sldId="322"/>
            <ac:spMk id="9" creationId="{A67FF973-9172-4983-864D-5C1DC47C5734}"/>
          </ac:spMkLst>
        </pc:spChg>
        <pc:spChg chg="mod">
          <ac:chgData name="Andrea Andaur" userId="c951bd3bc2a87a8c" providerId="LiveId" clId="{29BB73FB-FE6D-4845-85E7-BB159C2C9632}" dt="2020-05-19T17:05:40.985" v="1200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29BB73FB-FE6D-4845-85E7-BB159C2C9632}" dt="2020-05-19T17:04:18.726" v="1127" actId="1076"/>
          <ac:picMkLst>
            <pc:docMk/>
            <pc:sldMk cId="1940620828" sldId="322"/>
            <ac:picMk id="2" creationId="{24C92937-5EB6-4D0D-BB5F-EA58B1CB6648}"/>
          </ac:picMkLst>
        </pc:picChg>
        <pc:picChg chg="mod">
          <ac:chgData name="Andrea Andaur" userId="c951bd3bc2a87a8c" providerId="LiveId" clId="{29BB73FB-FE6D-4845-85E7-BB159C2C9632}" dt="2020-05-19T17:03:43.505" v="1126" actId="1076"/>
          <ac:picMkLst>
            <pc:docMk/>
            <pc:sldMk cId="1940620828" sldId="322"/>
            <ac:picMk id="3" creationId="{3DF83B43-71AC-4BDA-9D60-26ECCD66597D}"/>
          </ac:picMkLst>
        </pc:picChg>
        <pc:picChg chg="mod">
          <ac:chgData name="Andrea Andaur" userId="c951bd3bc2a87a8c" providerId="LiveId" clId="{29BB73FB-FE6D-4845-85E7-BB159C2C9632}" dt="2020-05-19T17:05:23.723" v="1196" actId="1076"/>
          <ac:picMkLst>
            <pc:docMk/>
            <pc:sldMk cId="1940620828" sldId="322"/>
            <ac:picMk id="12" creationId="{EEAFFA18-BE98-4B7D-B769-F3C35C68ECBD}"/>
          </ac:picMkLst>
        </pc:picChg>
      </pc:sldChg>
    </pc:docChg>
  </pc:docChgLst>
  <pc:docChgLst>
    <pc:chgData name="Andrea Andaur" userId="c951bd3bc2a87a8c" providerId="LiveId" clId="{488A1E73-C229-4A1E-B0B5-02744F8316CF}"/>
    <pc:docChg chg="undo custSel addSld delSld modSld sldOrd">
      <pc:chgData name="Andrea Andaur" userId="c951bd3bc2a87a8c" providerId="LiveId" clId="{488A1E73-C229-4A1E-B0B5-02744F8316CF}" dt="2020-05-20T20:10:50.534" v="2154"/>
      <pc:docMkLst>
        <pc:docMk/>
      </pc:docMkLst>
      <pc:sldChg chg="delSp modSp mod delAnim modAnim">
        <pc:chgData name="Andrea Andaur" userId="c951bd3bc2a87a8c" providerId="LiveId" clId="{488A1E73-C229-4A1E-B0B5-02744F8316CF}" dt="2020-05-20T18:50:53.563" v="1216"/>
        <pc:sldMkLst>
          <pc:docMk/>
          <pc:sldMk cId="3697159550" sldId="258"/>
        </pc:sldMkLst>
        <pc:spChg chg="mod">
          <ac:chgData name="Andrea Andaur" userId="c951bd3bc2a87a8c" providerId="LiveId" clId="{488A1E73-C229-4A1E-B0B5-02744F8316CF}" dt="2020-05-20T17:13:33.043" v="37" actId="1076"/>
          <ac:spMkLst>
            <pc:docMk/>
            <pc:sldMk cId="3697159550" sldId="258"/>
            <ac:spMk id="3" creationId="{BEDD931E-E1D7-44D0-AD22-1C1A71C8482E}"/>
          </ac:spMkLst>
        </pc:spChg>
        <pc:picChg chg="del">
          <ac:chgData name="Andrea Andaur" userId="c951bd3bc2a87a8c" providerId="LiveId" clId="{488A1E73-C229-4A1E-B0B5-02744F8316CF}" dt="2020-05-20T18:50:14.899" v="1214" actId="478"/>
          <ac:picMkLst>
            <pc:docMk/>
            <pc:sldMk cId="3697159550" sldId="258"/>
            <ac:picMk id="6" creationId="{2267A2E1-3633-4050-BF9C-0BDBCFC82FB4}"/>
          </ac:picMkLst>
        </pc:picChg>
        <pc:picChg chg="mod">
          <ac:chgData name="Andrea Andaur" userId="c951bd3bc2a87a8c" providerId="LiveId" clId="{488A1E73-C229-4A1E-B0B5-02744F8316CF}" dt="2020-05-20T18:50:47.078" v="1215" actId="1076"/>
          <ac:picMkLst>
            <pc:docMk/>
            <pc:sldMk cId="3697159550" sldId="258"/>
            <ac:picMk id="7" creationId="{7B28E130-C807-4EDA-B580-C9F4E50D478B}"/>
          </ac:picMkLst>
        </pc:picChg>
      </pc:sldChg>
      <pc:sldChg chg="delSp modSp mod delAnim modAnim">
        <pc:chgData name="Andrea Andaur" userId="c951bd3bc2a87a8c" providerId="LiveId" clId="{488A1E73-C229-4A1E-B0B5-02744F8316CF}" dt="2020-05-20T18:49:55.509" v="1213"/>
        <pc:sldMkLst>
          <pc:docMk/>
          <pc:sldMk cId="582708824" sldId="267"/>
        </pc:sldMkLst>
        <pc:spChg chg="mod">
          <ac:chgData name="Andrea Andaur" userId="c951bd3bc2a87a8c" providerId="LiveId" clId="{488A1E73-C229-4A1E-B0B5-02744F8316CF}" dt="2020-05-20T17:13:11.559" v="14" actId="20577"/>
          <ac:spMkLst>
            <pc:docMk/>
            <pc:sldMk cId="582708824" sldId="267"/>
            <ac:spMk id="6" creationId="{BD80A3A4-A017-4B49-88BA-EC96F94BCA7A}"/>
          </ac:spMkLst>
        </pc:spChg>
        <pc:picChg chg="del mod">
          <ac:chgData name="Andrea Andaur" userId="c951bd3bc2a87a8c" providerId="LiveId" clId="{488A1E73-C229-4A1E-B0B5-02744F8316CF}" dt="2020-05-20T17:13:04.314" v="1" actId="478"/>
          <ac:picMkLst>
            <pc:docMk/>
            <pc:sldMk cId="582708824" sldId="267"/>
            <ac:picMk id="4" creationId="{1DF45E6B-120A-45D3-8CE4-B67B8401A675}"/>
          </ac:picMkLst>
        </pc:picChg>
        <pc:picChg chg="mod">
          <ac:chgData name="Andrea Andaur" userId="c951bd3bc2a87a8c" providerId="LiveId" clId="{488A1E73-C229-4A1E-B0B5-02744F8316CF}" dt="2020-05-20T18:49:47.417" v="1200" actId="1076"/>
          <ac:picMkLst>
            <pc:docMk/>
            <pc:sldMk cId="582708824" sldId="267"/>
            <ac:picMk id="7" creationId="{686351A5-37A8-47FB-8499-E4068D6C8C8B}"/>
          </ac:picMkLst>
        </pc:picChg>
      </pc:sldChg>
      <pc:sldChg chg="addSp delSp modSp mod delAnim modAnim">
        <pc:chgData name="Andrea Andaur" userId="c951bd3bc2a87a8c" providerId="LiveId" clId="{488A1E73-C229-4A1E-B0B5-02744F8316CF}" dt="2020-05-20T18:58:49.222" v="1365"/>
        <pc:sldMkLst>
          <pc:docMk/>
          <pc:sldMk cId="3084220877" sldId="268"/>
        </pc:sldMkLst>
        <pc:spChg chg="del">
          <ac:chgData name="Andrea Andaur" userId="c951bd3bc2a87a8c" providerId="LiveId" clId="{488A1E73-C229-4A1E-B0B5-02744F8316CF}" dt="2020-05-20T17:13:42.241" v="38" actId="478"/>
          <ac:spMkLst>
            <pc:docMk/>
            <pc:sldMk cId="3084220877" sldId="268"/>
            <ac:spMk id="2" creationId="{DF0D4B67-0DBB-45E0-8AB2-64FA613B5DA9}"/>
          </ac:spMkLst>
        </pc:spChg>
        <pc:spChg chg="del">
          <ac:chgData name="Andrea Andaur" userId="c951bd3bc2a87a8c" providerId="LiveId" clId="{488A1E73-C229-4A1E-B0B5-02744F8316CF}" dt="2020-05-20T17:13:46.393" v="40" actId="478"/>
          <ac:spMkLst>
            <pc:docMk/>
            <pc:sldMk cId="3084220877" sldId="268"/>
            <ac:spMk id="3" creationId="{4F0DF6B5-AB8F-429E-B5CE-16E570CB020B}"/>
          </ac:spMkLst>
        </pc:spChg>
        <pc:spChg chg="del">
          <ac:chgData name="Andrea Andaur" userId="c951bd3bc2a87a8c" providerId="LiveId" clId="{488A1E73-C229-4A1E-B0B5-02744F8316CF}" dt="2020-05-20T17:13:48.608" v="41" actId="478"/>
          <ac:spMkLst>
            <pc:docMk/>
            <pc:sldMk cId="3084220877" sldId="268"/>
            <ac:spMk id="4" creationId="{3996BD98-F60D-49DB-BABB-DF87D1994BAF}"/>
          </ac:spMkLst>
        </pc:spChg>
        <pc:spChg chg="del">
          <ac:chgData name="Andrea Andaur" userId="c951bd3bc2a87a8c" providerId="LiveId" clId="{488A1E73-C229-4A1E-B0B5-02744F8316CF}" dt="2020-05-20T17:13:50.384" v="42" actId="478"/>
          <ac:spMkLst>
            <pc:docMk/>
            <pc:sldMk cId="3084220877" sldId="268"/>
            <ac:spMk id="5" creationId="{B60CAA7A-F6A8-4B86-8925-6F017F0722B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9" creationId="{B50AFBD0-E7F6-4CDA-8ECC-3D8B2888BB1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0" creationId="{772E58CA-34BE-468D-BE63-C67D28239ED5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1" creationId="{F39EA12D-1DC2-4EFF-A39A-BACF63B1DC17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2" creationId="{F3FBD996-26EF-4A40-A0CD-795F7428D72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3" creationId="{E60BF07C-CB44-4911-BB06-175EA18EE412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4" creationId="{2F7EF717-2457-4C21-A085-5918AF82115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5" creationId="{3A280D87-07D9-4E5C-A69C-2C442451369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6" creationId="{08486938-9C07-41C2-95B5-EADB64EC8D5A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7" creationId="{9D975F05-C2F0-4A29-9C6B-CDE2C4DD717F}"/>
          </ac:spMkLst>
        </pc:spChg>
        <pc:spChg chg="add del mod">
          <ac:chgData name="Andrea Andaur" userId="c951bd3bc2a87a8c" providerId="LiveId" clId="{488A1E73-C229-4A1E-B0B5-02744F8316CF}" dt="2020-05-20T17:25:32.860" v="146" actId="478"/>
          <ac:spMkLst>
            <pc:docMk/>
            <pc:sldMk cId="3084220877" sldId="268"/>
            <ac:spMk id="18" creationId="{F676ACBD-5AF8-4CCC-BE56-E28BF29921E5}"/>
          </ac:spMkLst>
        </pc:spChg>
        <pc:spChg chg="add mod">
          <ac:chgData name="Andrea Andaur" userId="c951bd3bc2a87a8c" providerId="LiveId" clId="{488A1E73-C229-4A1E-B0B5-02744F8316CF}" dt="2020-05-20T17:27:03.052" v="190" actId="1076"/>
          <ac:spMkLst>
            <pc:docMk/>
            <pc:sldMk cId="3084220877" sldId="268"/>
            <ac:spMk id="19" creationId="{E08C51A5-6F89-4BD0-BA88-BCFC69D0B52E}"/>
          </ac:spMkLst>
        </pc:spChg>
        <pc:spChg chg="add del mod">
          <ac:chgData name="Andrea Andaur" userId="c951bd3bc2a87a8c" providerId="LiveId" clId="{488A1E73-C229-4A1E-B0B5-02744F8316CF}" dt="2020-05-20T17:42:55.814" v="282" actId="21"/>
          <ac:spMkLst>
            <pc:docMk/>
            <pc:sldMk cId="3084220877" sldId="268"/>
            <ac:spMk id="20" creationId="{F786BD80-4193-4D44-9489-4AD1CD0C9E83}"/>
          </ac:spMkLst>
        </pc:spChg>
        <pc:spChg chg="add mod">
          <ac:chgData name="Andrea Andaur" userId="c951bd3bc2a87a8c" providerId="LiveId" clId="{488A1E73-C229-4A1E-B0B5-02744F8316CF}" dt="2020-05-20T17:27:15.798" v="192" actId="1076"/>
          <ac:spMkLst>
            <pc:docMk/>
            <pc:sldMk cId="3084220877" sldId="268"/>
            <ac:spMk id="21" creationId="{C00C760E-376E-4371-92E3-5883E71CA867}"/>
          </ac:spMkLst>
        </pc:spChg>
        <pc:spChg chg="add del mod">
          <ac:chgData name="Andrea Andaur" userId="c951bd3bc2a87a8c" providerId="LiveId" clId="{488A1E73-C229-4A1E-B0B5-02744F8316CF}" dt="2020-05-20T17:37:56.507" v="212" actId="478"/>
          <ac:spMkLst>
            <pc:docMk/>
            <pc:sldMk cId="3084220877" sldId="268"/>
            <ac:spMk id="22" creationId="{78FBB52A-0831-42BE-83EA-C6147D3443E0}"/>
          </ac:spMkLst>
        </pc:spChg>
        <pc:spChg chg="add mod">
          <ac:chgData name="Andrea Andaur" userId="c951bd3bc2a87a8c" providerId="LiveId" clId="{488A1E73-C229-4A1E-B0B5-02744F8316CF}" dt="2020-05-20T17:44:10.400" v="304" actId="1076"/>
          <ac:spMkLst>
            <pc:docMk/>
            <pc:sldMk cId="3084220877" sldId="268"/>
            <ac:spMk id="23" creationId="{6EDDEAAB-EE86-4DCB-A4DE-490829FC408A}"/>
          </ac:spMkLst>
        </pc:spChg>
        <pc:spChg chg="add mod">
          <ac:chgData name="Andrea Andaur" userId="c951bd3bc2a87a8c" providerId="LiveId" clId="{488A1E73-C229-4A1E-B0B5-02744F8316CF}" dt="2020-05-20T17:27:26.274" v="195" actId="1076"/>
          <ac:spMkLst>
            <pc:docMk/>
            <pc:sldMk cId="3084220877" sldId="268"/>
            <ac:spMk id="24" creationId="{C0A38941-F989-4D7A-8BFD-5B0B2EB57FB9}"/>
          </ac:spMkLst>
        </pc:spChg>
        <pc:spChg chg="add del mod">
          <ac:chgData name="Andrea Andaur" userId="c951bd3bc2a87a8c" providerId="LiveId" clId="{488A1E73-C229-4A1E-B0B5-02744F8316CF}" dt="2020-05-20T17:39:37.828" v="218" actId="478"/>
          <ac:spMkLst>
            <pc:docMk/>
            <pc:sldMk cId="3084220877" sldId="268"/>
            <ac:spMk id="25" creationId="{906D8BDB-D5DC-4F0B-B0FD-8DF3D2FC5AC1}"/>
          </ac:spMkLst>
        </pc:spChg>
        <pc:spChg chg="add mod">
          <ac:chgData name="Andrea Andaur" userId="c951bd3bc2a87a8c" providerId="LiveId" clId="{488A1E73-C229-4A1E-B0B5-02744F8316CF}" dt="2020-05-20T17:27:34.287" v="197" actId="1076"/>
          <ac:spMkLst>
            <pc:docMk/>
            <pc:sldMk cId="3084220877" sldId="268"/>
            <ac:spMk id="26" creationId="{1A2967F7-3ACE-49B6-9F4D-6D6FA9FB9E92}"/>
          </ac:spMkLst>
        </pc:spChg>
        <pc:spChg chg="add del mod">
          <ac:chgData name="Andrea Andaur" userId="c951bd3bc2a87a8c" providerId="LiveId" clId="{488A1E73-C229-4A1E-B0B5-02744F8316CF}" dt="2020-05-20T17:37:47.180" v="209" actId="478"/>
          <ac:spMkLst>
            <pc:docMk/>
            <pc:sldMk cId="3084220877" sldId="268"/>
            <ac:spMk id="27" creationId="{E541612B-4654-4457-82E1-F0BF76511E18}"/>
          </ac:spMkLst>
        </pc:spChg>
        <pc:spChg chg="add mod">
          <ac:chgData name="Andrea Andaur" userId="c951bd3bc2a87a8c" providerId="LiveId" clId="{488A1E73-C229-4A1E-B0B5-02744F8316CF}" dt="2020-05-20T17:27:43.065" v="199" actId="1076"/>
          <ac:spMkLst>
            <pc:docMk/>
            <pc:sldMk cId="3084220877" sldId="268"/>
            <ac:spMk id="28" creationId="{7B09D657-2639-4D59-AAF9-02DC6DCD0990}"/>
          </ac:spMkLst>
        </pc:spChg>
        <pc:picChg chg="del">
          <ac:chgData name="Andrea Andaur" userId="c951bd3bc2a87a8c" providerId="LiveId" clId="{488A1E73-C229-4A1E-B0B5-02744F8316CF}" dt="2020-05-20T17:13:44.226" v="39" actId="478"/>
          <ac:picMkLst>
            <pc:docMk/>
            <pc:sldMk cId="3084220877" sldId="268"/>
            <ac:picMk id="6" creationId="{D495EFD5-9063-46C7-AAC5-18FBF1E7F931}"/>
          </ac:picMkLst>
        </pc:picChg>
        <pc:picChg chg="mod">
          <ac:chgData name="Andrea Andaur" userId="c951bd3bc2a87a8c" providerId="LiveId" clId="{488A1E73-C229-4A1E-B0B5-02744F8316CF}" dt="2020-05-20T17:27:45.910" v="200" actId="1076"/>
          <ac:picMkLst>
            <pc:docMk/>
            <pc:sldMk cId="3084220877" sldId="268"/>
            <ac:picMk id="8" creationId="{E848F361-9480-4A3D-B331-7F3FF1118AAE}"/>
          </ac:picMkLst>
        </pc:picChg>
        <pc:picChg chg="add mod">
          <ac:chgData name="Andrea Andaur" userId="c951bd3bc2a87a8c" providerId="LiveId" clId="{488A1E73-C229-4A1E-B0B5-02744F8316CF}" dt="2020-05-20T17:38:02.063" v="214" actId="1076"/>
          <ac:picMkLst>
            <pc:docMk/>
            <pc:sldMk cId="3084220877" sldId="268"/>
            <ac:picMk id="30" creationId="{3024E26B-4AFB-461D-8A9B-02FD87633473}"/>
          </ac:picMkLst>
        </pc:picChg>
        <pc:picChg chg="add mod">
          <ac:chgData name="Andrea Andaur" userId="c951bd3bc2a87a8c" providerId="LiveId" clId="{488A1E73-C229-4A1E-B0B5-02744F8316CF}" dt="2020-05-20T17:49:20.490" v="321" actId="1076"/>
          <ac:picMkLst>
            <pc:docMk/>
            <pc:sldMk cId="3084220877" sldId="268"/>
            <ac:picMk id="32" creationId="{AF403427-C684-4B47-8F54-E6FC35F2F3D8}"/>
          </ac:picMkLst>
        </pc:picChg>
        <pc:picChg chg="add mod">
          <ac:chgData name="Andrea Andaur" userId="c951bd3bc2a87a8c" providerId="LiveId" clId="{488A1E73-C229-4A1E-B0B5-02744F8316CF}" dt="2020-05-20T17:39:47.117" v="222" actId="1076"/>
          <ac:picMkLst>
            <pc:docMk/>
            <pc:sldMk cId="3084220877" sldId="268"/>
            <ac:picMk id="34" creationId="{9CCCAADB-F0C3-414D-A4B8-7B218F7A864A}"/>
          </ac:picMkLst>
        </pc:picChg>
        <pc:picChg chg="del">
          <ac:chgData name="Andrea Andaur" userId="c951bd3bc2a87a8c" providerId="LiveId" clId="{488A1E73-C229-4A1E-B0B5-02744F8316CF}" dt="2020-05-20T18:52:21.858" v="1217" actId="478"/>
          <ac:picMkLst>
            <pc:docMk/>
            <pc:sldMk cId="3084220877" sldId="268"/>
            <ac:picMk id="35" creationId="{120554EE-53D1-47F2-92D1-D765BC0D99D1}"/>
          </ac:picMkLst>
        </pc:picChg>
        <pc:picChg chg="mod">
          <ac:chgData name="Andrea Andaur" userId="c951bd3bc2a87a8c" providerId="LiveId" clId="{488A1E73-C229-4A1E-B0B5-02744F8316CF}" dt="2020-05-20T18:52:52.296" v="1218" actId="1076"/>
          <ac:picMkLst>
            <pc:docMk/>
            <pc:sldMk cId="3084220877" sldId="268"/>
            <ac:picMk id="36" creationId="{9DC766E2-1FD6-41A3-86ED-4D7626E55023}"/>
          </ac:picMkLst>
        </pc:picChg>
        <pc:picChg chg="mod">
          <ac:chgData name="Andrea Andaur" userId="c951bd3bc2a87a8c" providerId="LiveId" clId="{488A1E73-C229-4A1E-B0B5-02744F8316CF}" dt="2020-05-20T18:58:27.578" v="1353" actId="1076"/>
          <ac:picMkLst>
            <pc:docMk/>
            <pc:sldMk cId="3084220877" sldId="268"/>
            <ac:picMk id="37" creationId="{B3CABEAD-55D7-4092-BE6D-3E10749FC4E5}"/>
          </ac:picMkLst>
        </pc:picChg>
      </pc:sldChg>
      <pc:sldChg chg="del">
        <pc:chgData name="Andrea Andaur" userId="c951bd3bc2a87a8c" providerId="LiveId" clId="{488A1E73-C229-4A1E-B0B5-02744F8316CF}" dt="2020-05-20T17:41:20.244" v="227" actId="47"/>
        <pc:sldMkLst>
          <pc:docMk/>
          <pc:sldMk cId="2956996125" sldId="269"/>
        </pc:sldMkLst>
      </pc:sldChg>
      <pc:sldChg chg="del">
        <pc:chgData name="Andrea Andaur" userId="c951bd3bc2a87a8c" providerId="LiveId" clId="{488A1E73-C229-4A1E-B0B5-02744F8316CF}" dt="2020-05-20T17:41:20.765" v="229" actId="47"/>
        <pc:sldMkLst>
          <pc:docMk/>
          <pc:sldMk cId="854042911" sldId="270"/>
        </pc:sldMkLst>
      </pc:sldChg>
      <pc:sldChg chg="del">
        <pc:chgData name="Andrea Andaur" userId="c951bd3bc2a87a8c" providerId="LiveId" clId="{488A1E73-C229-4A1E-B0B5-02744F8316CF}" dt="2020-05-20T17:41:20.485" v="228" actId="47"/>
        <pc:sldMkLst>
          <pc:docMk/>
          <pc:sldMk cId="3091135634" sldId="271"/>
        </pc:sldMkLst>
      </pc:sldChg>
      <pc:sldChg chg="addSp delSp modSp add del mod delAnim">
        <pc:chgData name="Andrea Andaur" userId="c951bd3bc2a87a8c" providerId="LiveId" clId="{488A1E73-C229-4A1E-B0B5-02744F8316CF}" dt="2020-05-20T19:00:21.366" v="1366" actId="47"/>
        <pc:sldMkLst>
          <pc:docMk/>
          <pc:sldMk cId="1516025872" sldId="272"/>
        </pc:sldMkLst>
        <pc:spChg chg="del">
          <ac:chgData name="Andrea Andaur" userId="c951bd3bc2a87a8c" providerId="LiveId" clId="{488A1E73-C229-4A1E-B0B5-02744F8316CF}" dt="2020-05-20T17:41:07.559" v="224" actId="478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488A1E73-C229-4A1E-B0B5-02744F8316CF}" dt="2020-05-20T17:42:41.056" v="280" actId="1076"/>
          <ac:spMkLst>
            <pc:docMk/>
            <pc:sldMk cId="1516025872" sldId="272"/>
            <ac:spMk id="6" creationId="{ABE95086-92CD-485C-8F32-CBFD04860197}"/>
          </ac:spMkLst>
        </pc:spChg>
        <pc:picChg chg="del">
          <ac:chgData name="Andrea Andaur" userId="c951bd3bc2a87a8c" providerId="LiveId" clId="{488A1E73-C229-4A1E-B0B5-02744F8316CF}" dt="2020-05-20T17:41:05.471" v="223" actId="478"/>
          <ac:picMkLst>
            <pc:docMk/>
            <pc:sldMk cId="1516025872" sldId="272"/>
            <ac:picMk id="3" creationId="{FE891AED-13BE-42BC-A337-937A86779EEE}"/>
          </ac:picMkLst>
        </pc:picChg>
      </pc:sldChg>
      <pc:sldChg chg="add del">
        <pc:chgData name="Andrea Andaur" userId="c951bd3bc2a87a8c" providerId="LiveId" clId="{488A1E73-C229-4A1E-B0B5-02744F8316CF}" dt="2020-05-20T18:10:10.706" v="499" actId="47"/>
        <pc:sldMkLst>
          <pc:docMk/>
          <pc:sldMk cId="412556935" sldId="274"/>
        </pc:sldMkLst>
      </pc:sldChg>
      <pc:sldChg chg="del">
        <pc:chgData name="Andrea Andaur" userId="c951bd3bc2a87a8c" providerId="LiveId" clId="{488A1E73-C229-4A1E-B0B5-02744F8316CF}" dt="2020-05-20T17:41:17.064" v="226" actId="47"/>
        <pc:sldMkLst>
          <pc:docMk/>
          <pc:sldMk cId="341575771" sldId="277"/>
        </pc:sldMkLst>
      </pc:sldChg>
      <pc:sldChg chg="del">
        <pc:chgData name="Andrea Andaur" userId="c951bd3bc2a87a8c" providerId="LiveId" clId="{488A1E73-C229-4A1E-B0B5-02744F8316CF}" dt="2020-05-20T17:41:16.716" v="225" actId="47"/>
        <pc:sldMkLst>
          <pc:docMk/>
          <pc:sldMk cId="840955097" sldId="278"/>
        </pc:sldMkLst>
      </pc:sldChg>
      <pc:sldChg chg="del">
        <pc:chgData name="Andrea Andaur" userId="c951bd3bc2a87a8c" providerId="LiveId" clId="{488A1E73-C229-4A1E-B0B5-02744F8316CF}" dt="2020-05-20T18:10:13.667" v="500" actId="47"/>
        <pc:sldMkLst>
          <pc:docMk/>
          <pc:sldMk cId="2280065584" sldId="279"/>
        </pc:sldMkLst>
      </pc:sldChg>
      <pc:sldChg chg="delSp mod delAnim">
        <pc:chgData name="Andrea Andaur" userId="c951bd3bc2a87a8c" providerId="LiveId" clId="{488A1E73-C229-4A1E-B0B5-02744F8316CF}" dt="2020-05-20T18:40:36.027" v="989" actId="478"/>
        <pc:sldMkLst>
          <pc:docMk/>
          <pc:sldMk cId="3569868413" sldId="303"/>
        </pc:sldMkLst>
        <pc:picChg chg="del">
          <ac:chgData name="Andrea Andaur" userId="c951bd3bc2a87a8c" providerId="LiveId" clId="{488A1E73-C229-4A1E-B0B5-02744F8316CF}" dt="2020-05-20T18:40:36.027" v="989" actId="478"/>
          <ac:picMkLst>
            <pc:docMk/>
            <pc:sldMk cId="3569868413" sldId="303"/>
            <ac:picMk id="3" creationId="{B41449EA-B3B2-4E8D-A01F-F0DFC9F6F7E2}"/>
          </ac:picMkLst>
        </pc:picChg>
      </pc:sldChg>
      <pc:sldChg chg="delSp mod delAnim">
        <pc:chgData name="Andrea Andaur" userId="c951bd3bc2a87a8c" providerId="LiveId" clId="{488A1E73-C229-4A1E-B0B5-02744F8316CF}" dt="2020-05-20T18:40:40.860" v="990" actId="478"/>
        <pc:sldMkLst>
          <pc:docMk/>
          <pc:sldMk cId="1249981040" sldId="304"/>
        </pc:sldMkLst>
        <pc:picChg chg="del">
          <ac:chgData name="Andrea Andaur" userId="c951bd3bc2a87a8c" providerId="LiveId" clId="{488A1E73-C229-4A1E-B0B5-02744F8316CF}" dt="2020-05-20T18:40:40.860" v="990" actId="478"/>
          <ac:picMkLst>
            <pc:docMk/>
            <pc:sldMk cId="1249981040" sldId="304"/>
            <ac:picMk id="4" creationId="{EC5F53B9-5C7D-460D-9A29-9256C0C1514A}"/>
          </ac:picMkLst>
        </pc:picChg>
      </pc:sldChg>
      <pc:sldChg chg="del">
        <pc:chgData name="Andrea Andaur" userId="c951bd3bc2a87a8c" providerId="LiveId" clId="{488A1E73-C229-4A1E-B0B5-02744F8316CF}" dt="2020-05-20T18:24:34.793" v="676" actId="47"/>
        <pc:sldMkLst>
          <pc:docMk/>
          <pc:sldMk cId="2332585064" sldId="305"/>
        </pc:sldMkLst>
      </pc:sldChg>
      <pc:sldChg chg="delSp mod delAnim">
        <pc:chgData name="Andrea Andaur" userId="c951bd3bc2a87a8c" providerId="LiveId" clId="{488A1E73-C229-4A1E-B0B5-02744F8316CF}" dt="2020-05-20T18:40:46.583" v="991" actId="478"/>
        <pc:sldMkLst>
          <pc:docMk/>
          <pc:sldMk cId="2331928954" sldId="306"/>
        </pc:sldMkLst>
        <pc:picChg chg="del">
          <ac:chgData name="Andrea Andaur" userId="c951bd3bc2a87a8c" providerId="LiveId" clId="{488A1E73-C229-4A1E-B0B5-02744F8316CF}" dt="2020-05-20T18:40:46.583" v="991" actId="478"/>
          <ac:picMkLst>
            <pc:docMk/>
            <pc:sldMk cId="2331928954" sldId="30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7:43.876" v="752" actId="47"/>
        <pc:sldMkLst>
          <pc:docMk/>
          <pc:sldMk cId="734024027" sldId="307"/>
        </pc:sldMkLst>
      </pc:sldChg>
      <pc:sldChg chg="delSp mod delAnim">
        <pc:chgData name="Andrea Andaur" userId="c951bd3bc2a87a8c" providerId="LiveId" clId="{488A1E73-C229-4A1E-B0B5-02744F8316CF}" dt="2020-05-20T18:40:51.536" v="992" actId="478"/>
        <pc:sldMkLst>
          <pc:docMk/>
          <pc:sldMk cId="3957670616" sldId="308"/>
        </pc:sldMkLst>
        <pc:picChg chg="del">
          <ac:chgData name="Andrea Andaur" userId="c951bd3bc2a87a8c" providerId="LiveId" clId="{488A1E73-C229-4A1E-B0B5-02744F8316CF}" dt="2020-05-20T18:40:51.536" v="992" actId="478"/>
          <ac:picMkLst>
            <pc:docMk/>
            <pc:sldMk cId="3957670616" sldId="308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9:16.408" v="794" actId="47"/>
        <pc:sldMkLst>
          <pc:docMk/>
          <pc:sldMk cId="1465551034" sldId="309"/>
        </pc:sldMkLst>
      </pc:sldChg>
      <pc:sldChg chg="delSp mod delAnim">
        <pc:chgData name="Andrea Andaur" userId="c951bd3bc2a87a8c" providerId="LiveId" clId="{488A1E73-C229-4A1E-B0B5-02744F8316CF}" dt="2020-05-20T18:40:54.376" v="993" actId="478"/>
        <pc:sldMkLst>
          <pc:docMk/>
          <pc:sldMk cId="2209911821" sldId="310"/>
        </pc:sldMkLst>
        <pc:picChg chg="del">
          <ac:chgData name="Andrea Andaur" userId="c951bd3bc2a87a8c" providerId="LiveId" clId="{488A1E73-C229-4A1E-B0B5-02744F8316CF}" dt="2020-05-20T18:40:54.376" v="993" actId="478"/>
          <ac:picMkLst>
            <pc:docMk/>
            <pc:sldMk cId="2209911821" sldId="310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1:30.153" v="831" actId="47"/>
        <pc:sldMkLst>
          <pc:docMk/>
          <pc:sldMk cId="747387283" sldId="311"/>
        </pc:sldMkLst>
      </pc:sldChg>
      <pc:sldChg chg="del">
        <pc:chgData name="Andrea Andaur" userId="c951bd3bc2a87a8c" providerId="LiveId" clId="{488A1E73-C229-4A1E-B0B5-02744F8316CF}" dt="2020-05-20T18:40:58.817" v="994" actId="47"/>
        <pc:sldMkLst>
          <pc:docMk/>
          <pc:sldMk cId="3770272901" sldId="312"/>
        </pc:sldMkLst>
      </pc:sldChg>
      <pc:sldChg chg="del">
        <pc:chgData name="Andrea Andaur" userId="c951bd3bc2a87a8c" providerId="LiveId" clId="{488A1E73-C229-4A1E-B0B5-02744F8316CF}" dt="2020-05-20T18:32:58.402" v="863" actId="47"/>
        <pc:sldMkLst>
          <pc:docMk/>
          <pc:sldMk cId="3597345577" sldId="313"/>
        </pc:sldMkLst>
      </pc:sldChg>
      <pc:sldChg chg="delSp mod delAnim">
        <pc:chgData name="Andrea Andaur" userId="c951bd3bc2a87a8c" providerId="LiveId" clId="{488A1E73-C229-4A1E-B0B5-02744F8316CF}" dt="2020-05-20T18:40:17.994" v="985" actId="478"/>
        <pc:sldMkLst>
          <pc:docMk/>
          <pc:sldMk cId="2625892018" sldId="314"/>
        </pc:sldMkLst>
        <pc:picChg chg="del">
          <ac:chgData name="Andrea Andaur" userId="c951bd3bc2a87a8c" providerId="LiveId" clId="{488A1E73-C229-4A1E-B0B5-02744F8316CF}" dt="2020-05-20T18:40:17.994" v="985" actId="478"/>
          <ac:picMkLst>
            <pc:docMk/>
            <pc:sldMk cId="2625892018" sldId="314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6:07.646" v="950" actId="47"/>
        <pc:sldMkLst>
          <pc:docMk/>
          <pc:sldMk cId="4126690775" sldId="315"/>
        </pc:sldMkLst>
      </pc:sldChg>
      <pc:sldChg chg="delSp mod delAnim">
        <pc:chgData name="Andrea Andaur" userId="c951bd3bc2a87a8c" providerId="LiveId" clId="{488A1E73-C229-4A1E-B0B5-02744F8316CF}" dt="2020-05-20T18:40:14.132" v="984" actId="478"/>
        <pc:sldMkLst>
          <pc:docMk/>
          <pc:sldMk cId="228839643" sldId="316"/>
        </pc:sldMkLst>
        <pc:picChg chg="del">
          <ac:chgData name="Andrea Andaur" userId="c951bd3bc2a87a8c" providerId="LiveId" clId="{488A1E73-C229-4A1E-B0B5-02744F8316CF}" dt="2020-05-20T18:40:14.132" v="984" actId="478"/>
          <ac:picMkLst>
            <pc:docMk/>
            <pc:sldMk cId="228839643" sldId="31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9:54.966" v="983" actId="47"/>
        <pc:sldMkLst>
          <pc:docMk/>
          <pc:sldMk cId="380850520" sldId="317"/>
        </pc:sldMkLst>
      </pc:sldChg>
      <pc:sldChg chg="delSp mod delAnim">
        <pc:chgData name="Andrea Andaur" userId="c951bd3bc2a87a8c" providerId="LiveId" clId="{488A1E73-C229-4A1E-B0B5-02744F8316CF}" dt="2020-05-20T18:40:21.046" v="986" actId="478"/>
        <pc:sldMkLst>
          <pc:docMk/>
          <pc:sldMk cId="4089356584" sldId="318"/>
        </pc:sldMkLst>
        <pc:picChg chg="del">
          <ac:chgData name="Andrea Andaur" userId="c951bd3bc2a87a8c" providerId="LiveId" clId="{488A1E73-C229-4A1E-B0B5-02744F8316CF}" dt="2020-05-20T18:40:21.046" v="986" actId="478"/>
          <ac:picMkLst>
            <pc:docMk/>
            <pc:sldMk cId="4089356584" sldId="318"/>
            <ac:picMk id="7" creationId="{47F091D7-8E8D-4210-95D6-6E0776007E8B}"/>
          </ac:picMkLst>
        </pc:picChg>
      </pc:sldChg>
      <pc:sldChg chg="modSp mod">
        <pc:chgData name="Andrea Andaur" userId="c951bd3bc2a87a8c" providerId="LiveId" clId="{488A1E73-C229-4A1E-B0B5-02744F8316CF}" dt="2020-05-20T18:48:48.479" v="1199" actId="1076"/>
        <pc:sldMkLst>
          <pc:docMk/>
          <pc:sldMk cId="1940620828" sldId="322"/>
        </pc:sldMkLst>
        <pc:spChg chg="mod">
          <ac:chgData name="Andrea Andaur" userId="c951bd3bc2a87a8c" providerId="LiveId" clId="{488A1E73-C229-4A1E-B0B5-02744F8316CF}" dt="2020-05-20T18:48:48.479" v="1199" actId="1076"/>
          <ac:spMkLst>
            <pc:docMk/>
            <pc:sldMk cId="1940620828" sldId="322"/>
            <ac:spMk id="13" creationId="{103332BF-952F-4D1B-AB1E-AF60373E9F37}"/>
          </ac:spMkLst>
        </pc:spChg>
      </pc:sldChg>
      <pc:sldChg chg="add del">
        <pc:chgData name="Andrea Andaur" userId="c951bd3bc2a87a8c" providerId="LiveId" clId="{488A1E73-C229-4A1E-B0B5-02744F8316CF}" dt="2020-05-20T17:42:05.292" v="260" actId="47"/>
        <pc:sldMkLst>
          <pc:docMk/>
          <pc:sldMk cId="1034281375" sldId="323"/>
        </pc:sldMkLst>
      </pc:sldChg>
      <pc:sldChg chg="add del">
        <pc:chgData name="Andrea Andaur" userId="c951bd3bc2a87a8c" providerId="LiveId" clId="{488A1E73-C229-4A1E-B0B5-02744F8316CF}" dt="2020-05-20T17:41:54.365" v="252"/>
        <pc:sldMkLst>
          <pc:docMk/>
          <pc:sldMk cId="2005742921" sldId="323"/>
        </pc:sldMkLst>
      </pc:sldChg>
      <pc:sldChg chg="addSp modSp add del mod">
        <pc:chgData name="Andrea Andaur" userId="c951bd3bc2a87a8c" providerId="LiveId" clId="{488A1E73-C229-4A1E-B0B5-02744F8316CF}" dt="2020-05-20T19:00:22.491" v="1367" actId="47"/>
        <pc:sldMkLst>
          <pc:docMk/>
          <pc:sldMk cId="2329460946" sldId="323"/>
        </pc:sldMkLst>
        <pc:spChg chg="add mod">
          <ac:chgData name="Andrea Andaur" userId="c951bd3bc2a87a8c" providerId="LiveId" clId="{488A1E73-C229-4A1E-B0B5-02744F8316CF}" dt="2020-05-20T17:43:32.881" v="294" actId="1076"/>
          <ac:spMkLst>
            <pc:docMk/>
            <pc:sldMk cId="2329460946" sldId="323"/>
            <ac:spMk id="4" creationId="{DAB7A841-CE46-4D57-BA57-82FDCC1C42C1}"/>
          </ac:spMkLst>
        </pc:spChg>
      </pc:sldChg>
      <pc:sldChg chg="add del">
        <pc:chgData name="Andrea Andaur" userId="c951bd3bc2a87a8c" providerId="LiveId" clId="{488A1E73-C229-4A1E-B0B5-02744F8316CF}" dt="2020-05-20T17:41:53.647" v="251"/>
        <pc:sldMkLst>
          <pc:docMk/>
          <pc:sldMk cId="742413407" sldId="324"/>
        </pc:sldMkLst>
      </pc:sldChg>
      <pc:sldChg chg="addSp modSp add del mod">
        <pc:chgData name="Andrea Andaur" userId="c951bd3bc2a87a8c" providerId="LiveId" clId="{488A1E73-C229-4A1E-B0B5-02744F8316CF}" dt="2020-05-20T19:00:22.985" v="1368" actId="47"/>
        <pc:sldMkLst>
          <pc:docMk/>
          <pc:sldMk cId="1266904235" sldId="324"/>
        </pc:sldMkLst>
        <pc:spChg chg="add mod">
          <ac:chgData name="Andrea Andaur" userId="c951bd3bc2a87a8c" providerId="LiveId" clId="{488A1E73-C229-4A1E-B0B5-02744F8316CF}" dt="2020-05-20T17:43:49.447" v="297" actId="1076"/>
          <ac:spMkLst>
            <pc:docMk/>
            <pc:sldMk cId="1266904235" sldId="324"/>
            <ac:spMk id="4" creationId="{5DAE69B2-0474-4243-A00A-712745EDE293}"/>
          </ac:spMkLst>
        </pc:spChg>
      </pc:sldChg>
      <pc:sldChg chg="add del">
        <pc:chgData name="Andrea Andaur" userId="c951bd3bc2a87a8c" providerId="LiveId" clId="{488A1E73-C229-4A1E-B0B5-02744F8316CF}" dt="2020-05-20T17:42:06.860" v="261" actId="47"/>
        <pc:sldMkLst>
          <pc:docMk/>
          <pc:sldMk cId="4006381837" sldId="324"/>
        </pc:sldMkLst>
      </pc:sldChg>
      <pc:sldChg chg="addSp modSp add del mod">
        <pc:chgData name="Andrea Andaur" userId="c951bd3bc2a87a8c" providerId="LiveId" clId="{488A1E73-C229-4A1E-B0B5-02744F8316CF}" dt="2020-05-20T19:00:23.463" v="1369" actId="47"/>
        <pc:sldMkLst>
          <pc:docMk/>
          <pc:sldMk cId="553263339" sldId="325"/>
        </pc:sldMkLst>
        <pc:picChg chg="add mod">
          <ac:chgData name="Andrea Andaur" userId="c951bd3bc2a87a8c" providerId="LiveId" clId="{488A1E73-C229-4A1E-B0B5-02744F8316CF}" dt="2020-05-20T17:44:05.344" v="303" actId="1076"/>
          <ac:picMkLst>
            <pc:docMk/>
            <pc:sldMk cId="553263339" sldId="325"/>
            <ac:picMk id="4" creationId="{70352851-0079-4DD5-B871-2B18FC01F32D}"/>
          </ac:picMkLst>
        </pc:picChg>
      </pc:sldChg>
      <pc:sldChg chg="add del">
        <pc:chgData name="Andrea Andaur" userId="c951bd3bc2a87a8c" providerId="LiveId" clId="{488A1E73-C229-4A1E-B0B5-02744F8316CF}" dt="2020-05-20T17:42:01.322" v="257" actId="47"/>
        <pc:sldMkLst>
          <pc:docMk/>
          <pc:sldMk cId="1135373432" sldId="325"/>
        </pc:sldMkLst>
      </pc:sldChg>
      <pc:sldChg chg="add del">
        <pc:chgData name="Andrea Andaur" userId="c951bd3bc2a87a8c" providerId="LiveId" clId="{488A1E73-C229-4A1E-B0B5-02744F8316CF}" dt="2020-05-20T17:41:52.644" v="250"/>
        <pc:sldMkLst>
          <pc:docMk/>
          <pc:sldMk cId="1908244359" sldId="325"/>
        </pc:sldMkLst>
      </pc:sldChg>
      <pc:sldChg chg="addSp modSp add del mod">
        <pc:chgData name="Andrea Andaur" userId="c951bd3bc2a87a8c" providerId="LiveId" clId="{488A1E73-C229-4A1E-B0B5-02744F8316CF}" dt="2020-05-20T19:00:23.911" v="1370" actId="47"/>
        <pc:sldMkLst>
          <pc:docMk/>
          <pc:sldMk cId="2215953539" sldId="326"/>
        </pc:sldMkLst>
        <pc:spChg chg="add mod">
          <ac:chgData name="Andrea Andaur" userId="c951bd3bc2a87a8c" providerId="LiveId" clId="{488A1E73-C229-4A1E-B0B5-02744F8316CF}" dt="2020-05-20T17:44:25.986" v="308" actId="1076"/>
          <ac:spMkLst>
            <pc:docMk/>
            <pc:sldMk cId="2215953539" sldId="326"/>
            <ac:spMk id="4" creationId="{0B6EFE85-C7E1-4536-878B-011E37146691}"/>
          </ac:spMkLst>
        </pc:spChg>
      </pc:sldChg>
      <pc:sldChg chg="add del">
        <pc:chgData name="Andrea Andaur" userId="c951bd3bc2a87a8c" providerId="LiveId" clId="{488A1E73-C229-4A1E-B0B5-02744F8316CF}" dt="2020-05-20T17:41:51.598" v="249"/>
        <pc:sldMkLst>
          <pc:docMk/>
          <pc:sldMk cId="3494653959" sldId="326"/>
        </pc:sldMkLst>
      </pc:sldChg>
      <pc:sldChg chg="addSp modSp add del mod">
        <pc:chgData name="Andrea Andaur" userId="c951bd3bc2a87a8c" providerId="LiveId" clId="{488A1E73-C229-4A1E-B0B5-02744F8316CF}" dt="2020-05-20T19:00:24.349" v="1371" actId="47"/>
        <pc:sldMkLst>
          <pc:docMk/>
          <pc:sldMk cId="1085565735" sldId="327"/>
        </pc:sldMkLst>
        <pc:spChg chg="add mod">
          <ac:chgData name="Andrea Andaur" userId="c951bd3bc2a87a8c" providerId="LiveId" clId="{488A1E73-C229-4A1E-B0B5-02744F8316CF}" dt="2020-05-20T17:45:19.495" v="312" actId="1076"/>
          <ac:spMkLst>
            <pc:docMk/>
            <pc:sldMk cId="1085565735" sldId="327"/>
            <ac:spMk id="4" creationId="{25ABAD5E-F2BA-4289-92BD-6023F1918E04}"/>
          </ac:spMkLst>
        </pc:spChg>
      </pc:sldChg>
      <pc:sldChg chg="add del">
        <pc:chgData name="Andrea Andaur" userId="c951bd3bc2a87a8c" providerId="LiveId" clId="{488A1E73-C229-4A1E-B0B5-02744F8316CF}" dt="2020-05-20T17:41:50.483" v="248"/>
        <pc:sldMkLst>
          <pc:docMk/>
          <pc:sldMk cId="1383399036" sldId="327"/>
        </pc:sldMkLst>
      </pc:sldChg>
      <pc:sldChg chg="addSp modSp add del mod">
        <pc:chgData name="Andrea Andaur" userId="c951bd3bc2a87a8c" providerId="LiveId" clId="{488A1E73-C229-4A1E-B0B5-02744F8316CF}" dt="2020-05-20T19:00:24.781" v="1372" actId="47"/>
        <pc:sldMkLst>
          <pc:docMk/>
          <pc:sldMk cId="2314606593" sldId="328"/>
        </pc:sldMkLst>
        <pc:picChg chg="add mod">
          <ac:chgData name="Andrea Andaur" userId="c951bd3bc2a87a8c" providerId="LiveId" clId="{488A1E73-C229-4A1E-B0B5-02744F8316CF}" dt="2020-05-20T17:48:45.050" v="317" actId="1076"/>
          <ac:picMkLst>
            <pc:docMk/>
            <pc:sldMk cId="2314606593" sldId="328"/>
            <ac:picMk id="4" creationId="{7932698E-DC48-4AD3-894C-2B078B10FBCE}"/>
          </ac:picMkLst>
        </pc:picChg>
      </pc:sldChg>
      <pc:sldChg chg="add del">
        <pc:chgData name="Andrea Andaur" userId="c951bd3bc2a87a8c" providerId="LiveId" clId="{488A1E73-C229-4A1E-B0B5-02744F8316CF}" dt="2020-05-20T17:41:48.265" v="247"/>
        <pc:sldMkLst>
          <pc:docMk/>
          <pc:sldMk cId="3248025570" sldId="328"/>
        </pc:sldMkLst>
      </pc:sldChg>
      <pc:sldChg chg="addSp modSp add del mod">
        <pc:chgData name="Andrea Andaur" userId="c951bd3bc2a87a8c" providerId="LiveId" clId="{488A1E73-C229-4A1E-B0B5-02744F8316CF}" dt="2020-05-20T19:00:25.234" v="1373" actId="47"/>
        <pc:sldMkLst>
          <pc:docMk/>
          <pc:sldMk cId="932907902" sldId="329"/>
        </pc:sldMkLst>
        <pc:spChg chg="add mod">
          <ac:chgData name="Andrea Andaur" userId="c951bd3bc2a87a8c" providerId="LiveId" clId="{488A1E73-C229-4A1E-B0B5-02744F8316CF}" dt="2020-05-20T17:49:15.895" v="320" actId="1076"/>
          <ac:spMkLst>
            <pc:docMk/>
            <pc:sldMk cId="932907902" sldId="329"/>
            <ac:spMk id="4" creationId="{3AAEA95B-4357-4B47-B781-9D190BF20386}"/>
          </ac:spMkLst>
        </pc:spChg>
      </pc:sldChg>
      <pc:sldChg chg="add del">
        <pc:chgData name="Andrea Andaur" userId="c951bd3bc2a87a8c" providerId="LiveId" clId="{488A1E73-C229-4A1E-B0B5-02744F8316CF}" dt="2020-05-20T17:41:47.895" v="246"/>
        <pc:sldMkLst>
          <pc:docMk/>
          <pc:sldMk cId="3935972844" sldId="329"/>
        </pc:sldMkLst>
      </pc:sldChg>
      <pc:sldChg chg="add del">
        <pc:chgData name="Andrea Andaur" userId="c951bd3bc2a87a8c" providerId="LiveId" clId="{488A1E73-C229-4A1E-B0B5-02744F8316CF}" dt="2020-05-20T17:41:47.510" v="245"/>
        <pc:sldMkLst>
          <pc:docMk/>
          <pc:sldMk cId="1673940564" sldId="330"/>
        </pc:sldMkLst>
      </pc:sldChg>
      <pc:sldChg chg="addSp modSp add del mod">
        <pc:chgData name="Andrea Andaur" userId="c951bd3bc2a87a8c" providerId="LiveId" clId="{488A1E73-C229-4A1E-B0B5-02744F8316CF}" dt="2020-05-20T19:00:25.697" v="1374" actId="47"/>
        <pc:sldMkLst>
          <pc:docMk/>
          <pc:sldMk cId="2049562493" sldId="330"/>
        </pc:sldMkLst>
        <pc:picChg chg="add mod">
          <ac:chgData name="Andrea Andaur" userId="c951bd3bc2a87a8c" providerId="LiveId" clId="{488A1E73-C229-4A1E-B0B5-02744F8316CF}" dt="2020-05-20T17:49:35.424" v="325" actId="1076"/>
          <ac:picMkLst>
            <pc:docMk/>
            <pc:sldMk cId="2049562493" sldId="330"/>
            <ac:picMk id="4" creationId="{5F52CC05-5A5C-44F0-BDE1-248C62D8CF83}"/>
          </ac:picMkLst>
        </pc:picChg>
      </pc:sldChg>
      <pc:sldChg chg="addSp delSp modSp add del mod">
        <pc:chgData name="Andrea Andaur" userId="c951bd3bc2a87a8c" providerId="LiveId" clId="{488A1E73-C229-4A1E-B0B5-02744F8316CF}" dt="2020-05-20T19:00:26.137" v="1375" actId="47"/>
        <pc:sldMkLst>
          <pc:docMk/>
          <pc:sldMk cId="141992133" sldId="331"/>
        </pc:sldMkLst>
        <pc:spChg chg="add mod">
          <ac:chgData name="Andrea Andaur" userId="c951bd3bc2a87a8c" providerId="LiveId" clId="{488A1E73-C229-4A1E-B0B5-02744F8316CF}" dt="2020-05-20T17:50:13.979" v="331" actId="1076"/>
          <ac:spMkLst>
            <pc:docMk/>
            <pc:sldMk cId="141992133" sldId="331"/>
            <ac:spMk id="4" creationId="{C414DEBB-7D74-4E04-AA95-A0DD1F461FD7}"/>
          </ac:spMkLst>
        </pc:spChg>
        <pc:picChg chg="add del">
          <ac:chgData name="Andrea Andaur" userId="c951bd3bc2a87a8c" providerId="LiveId" clId="{488A1E73-C229-4A1E-B0B5-02744F8316CF}" dt="2020-05-20T17:52:45.891" v="334" actId="478"/>
          <ac:picMkLst>
            <pc:docMk/>
            <pc:sldMk cId="141992133" sldId="331"/>
            <ac:picMk id="2" creationId="{1842F78F-B05E-40BA-BFD5-BE6F342100E5}"/>
          </ac:picMkLst>
        </pc:picChg>
      </pc:sldChg>
      <pc:sldChg chg="add del">
        <pc:chgData name="Andrea Andaur" userId="c951bd3bc2a87a8c" providerId="LiveId" clId="{488A1E73-C229-4A1E-B0B5-02744F8316CF}" dt="2020-05-20T17:41:47.178" v="244"/>
        <pc:sldMkLst>
          <pc:docMk/>
          <pc:sldMk cId="4226754320" sldId="331"/>
        </pc:sldMkLst>
      </pc:sldChg>
      <pc:sldChg chg="addSp delSp modSp add mod modAnim">
        <pc:chgData name="Andrea Andaur" userId="c951bd3bc2a87a8c" providerId="LiveId" clId="{488A1E73-C229-4A1E-B0B5-02744F8316CF}" dt="2020-05-20T20:02:07.960" v="2101"/>
        <pc:sldMkLst>
          <pc:docMk/>
          <pc:sldMk cId="3703542185" sldId="332"/>
        </pc:sldMkLst>
        <pc:spChg chg="del">
          <ac:chgData name="Andrea Andaur" userId="c951bd3bc2a87a8c" providerId="LiveId" clId="{488A1E73-C229-4A1E-B0B5-02744F8316CF}" dt="2020-05-20T17:52:50.807" v="335" actId="478"/>
          <ac:spMkLst>
            <pc:docMk/>
            <pc:sldMk cId="3703542185" sldId="332"/>
            <ac:spMk id="4" creationId="{C414DEBB-7D74-4E04-AA95-A0DD1F461FD7}"/>
          </ac:spMkLst>
        </pc:spChg>
        <pc:picChg chg="mod">
          <ac:chgData name="Andrea Andaur" userId="c951bd3bc2a87a8c" providerId="LiveId" clId="{488A1E73-C229-4A1E-B0B5-02744F8316CF}" dt="2020-05-20T17:54:53.864" v="347" actId="1076"/>
          <ac:picMkLst>
            <pc:docMk/>
            <pc:sldMk cId="3703542185" sldId="332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1:42.705" v="1376" actId="1076"/>
          <ac:picMkLst>
            <pc:docMk/>
            <pc:sldMk cId="3703542185" sldId="332"/>
            <ac:picMk id="3" creationId="{942C2159-E9C3-487E-B443-C9E148715B0C}"/>
          </ac:picMkLst>
        </pc:picChg>
        <pc:picChg chg="mod">
          <ac:chgData name="Andrea Andaur" userId="c951bd3bc2a87a8c" providerId="LiveId" clId="{488A1E73-C229-4A1E-B0B5-02744F8316CF}" dt="2020-05-20T19:03:09.116" v="1377" actId="1076"/>
          <ac:picMkLst>
            <pc:docMk/>
            <pc:sldMk cId="3703542185" sldId="332"/>
            <ac:picMk id="6" creationId="{33CC64B6-E060-42E4-BB37-88CA37003786}"/>
          </ac:picMkLst>
        </pc:picChg>
        <pc:picChg chg="del mod">
          <ac:chgData name="Andrea Andaur" userId="c951bd3bc2a87a8c" providerId="LiveId" clId="{488A1E73-C229-4A1E-B0B5-02744F8316CF}" dt="2020-05-20T17:52:53.110" v="337" actId="478"/>
          <ac:picMkLst>
            <pc:docMk/>
            <pc:sldMk cId="3703542185" sldId="332"/>
            <ac:picMk id="1026" creationId="{2A157F06-28E5-4145-B60C-212CBB418977}"/>
          </ac:picMkLst>
        </pc:picChg>
        <pc:picChg chg="add mod">
          <ac:chgData name="Andrea Andaur" userId="c951bd3bc2a87a8c" providerId="LiveId" clId="{488A1E73-C229-4A1E-B0B5-02744F8316CF}" dt="2020-05-20T17:54:50.718" v="346" actId="1076"/>
          <ac:picMkLst>
            <pc:docMk/>
            <pc:sldMk cId="3703542185" sldId="332"/>
            <ac:picMk id="2050" creationId="{B144836B-3F4A-4F1A-B898-A85F06080802}"/>
          </ac:picMkLst>
        </pc:picChg>
      </pc:sldChg>
      <pc:sldChg chg="add del">
        <pc:chgData name="Andrea Andaur" userId="c951bd3bc2a87a8c" providerId="LiveId" clId="{488A1E73-C229-4A1E-B0B5-02744F8316CF}" dt="2020-05-20T17:41:46.761" v="243"/>
        <pc:sldMkLst>
          <pc:docMk/>
          <pc:sldMk cId="4256281029" sldId="332"/>
        </pc:sldMkLst>
      </pc:sldChg>
      <pc:sldChg chg="addSp delSp modSp add mod modAnim">
        <pc:chgData name="Andrea Andaur" userId="c951bd3bc2a87a8c" providerId="LiveId" clId="{488A1E73-C229-4A1E-B0B5-02744F8316CF}" dt="2020-05-20T19:09:01.068" v="1525"/>
        <pc:sldMkLst>
          <pc:docMk/>
          <pc:sldMk cId="1521328695" sldId="333"/>
        </pc:sldMkLst>
        <pc:picChg chg="del">
          <ac:chgData name="Andrea Andaur" userId="c951bd3bc2a87a8c" providerId="LiveId" clId="{488A1E73-C229-4A1E-B0B5-02744F8316CF}" dt="2020-05-20T17:55:30.382" v="349" actId="478"/>
          <ac:picMkLst>
            <pc:docMk/>
            <pc:sldMk cId="1521328695" sldId="333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5:32.797" v="1437" actId="1076"/>
          <ac:picMkLst>
            <pc:docMk/>
            <pc:sldMk cId="1521328695" sldId="333"/>
            <ac:picMk id="3" creationId="{0AB2D62F-59AA-4485-A00C-274C30B57D15}"/>
          </ac:picMkLst>
        </pc:picChg>
        <pc:picChg chg="add mod">
          <ac:chgData name="Andrea Andaur" userId="c951bd3bc2a87a8c" providerId="LiveId" clId="{488A1E73-C229-4A1E-B0B5-02744F8316CF}" dt="2020-05-20T17:55:44.224" v="354" actId="1076"/>
          <ac:picMkLst>
            <pc:docMk/>
            <pc:sldMk cId="1521328695" sldId="333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7:55:37.859" v="352" actId="1076"/>
          <ac:picMkLst>
            <pc:docMk/>
            <pc:sldMk cId="1521328695" sldId="333"/>
            <ac:picMk id="3074" creationId="{C8438C63-246C-4157-B7B0-EF1366F5FD0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11:58.852" v="1558"/>
        <pc:sldMkLst>
          <pc:docMk/>
          <pc:sldMk cId="4000775001" sldId="334"/>
        </pc:sldMkLst>
        <pc:picChg chg="mod">
          <ac:chgData name="Andrea Andaur" userId="c951bd3bc2a87a8c" providerId="LiveId" clId="{488A1E73-C229-4A1E-B0B5-02744F8316CF}" dt="2020-05-20T19:09:58.615" v="1529" actId="1076"/>
          <ac:picMkLst>
            <pc:docMk/>
            <pc:sldMk cId="4000775001" sldId="334"/>
            <ac:picMk id="2" creationId="{88A100E6-17D6-4ADA-86ED-61B424968971}"/>
          </ac:picMkLst>
        </pc:picChg>
        <pc:picChg chg="add mod">
          <ac:chgData name="Andrea Andaur" userId="c951bd3bc2a87a8c" providerId="LiveId" clId="{488A1E73-C229-4A1E-B0B5-02744F8316CF}" dt="2020-05-20T17:56:16.415" v="363" actId="1076"/>
          <ac:picMkLst>
            <pc:docMk/>
            <pc:sldMk cId="4000775001" sldId="334"/>
            <ac:picMk id="7" creationId="{CB56A4FE-6A7C-42D9-BF47-CAC16145F02E}"/>
          </ac:picMkLst>
        </pc:picChg>
        <pc:picChg chg="del mod">
          <ac:chgData name="Andrea Andaur" userId="c951bd3bc2a87a8c" providerId="LiveId" clId="{488A1E73-C229-4A1E-B0B5-02744F8316CF}" dt="2020-05-20T17:56:02.240" v="357" actId="478"/>
          <ac:picMkLst>
            <pc:docMk/>
            <pc:sldMk cId="4000775001" sldId="334"/>
            <ac:picMk id="3074" creationId="{C8438C63-246C-4157-B7B0-EF1366F5FD07}"/>
          </ac:picMkLst>
        </pc:picChg>
        <pc:picChg chg="add mod">
          <ac:chgData name="Andrea Andaur" userId="c951bd3bc2a87a8c" providerId="LiveId" clId="{488A1E73-C229-4A1E-B0B5-02744F8316CF}" dt="2020-05-20T19:09:32.175" v="1528" actId="1076"/>
          <ac:picMkLst>
            <pc:docMk/>
            <pc:sldMk cId="4000775001" sldId="334"/>
            <ac:picMk id="4098" creationId="{F9E80CBF-6D70-4C3F-A04C-146BAD08F936}"/>
          </ac:picMkLst>
        </pc:picChg>
      </pc:sldChg>
      <pc:sldChg chg="addSp delSp modSp add mod delAnim modAnim">
        <pc:chgData name="Andrea Andaur" userId="c951bd3bc2a87a8c" providerId="LiveId" clId="{488A1E73-C229-4A1E-B0B5-02744F8316CF}" dt="2020-05-20T19:16:49.282" v="1593"/>
        <pc:sldMkLst>
          <pc:docMk/>
          <pc:sldMk cId="3442356568" sldId="335"/>
        </pc:sldMkLst>
        <pc:picChg chg="del">
          <ac:chgData name="Andrea Andaur" userId="c951bd3bc2a87a8c" providerId="LiveId" clId="{488A1E73-C229-4A1E-B0B5-02744F8316CF}" dt="2020-05-20T19:13:31.421" v="1563" actId="478"/>
          <ac:picMkLst>
            <pc:docMk/>
            <pc:sldMk cId="3442356568" sldId="335"/>
            <ac:picMk id="2" creationId="{918FD129-79C6-45BA-9564-FD22249567CF}"/>
          </ac:picMkLst>
        </pc:picChg>
        <pc:picChg chg="mod">
          <ac:chgData name="Andrea Andaur" userId="c951bd3bc2a87a8c" providerId="LiveId" clId="{488A1E73-C229-4A1E-B0B5-02744F8316CF}" dt="2020-05-20T19:13:15.456" v="1562" actId="1076"/>
          <ac:picMkLst>
            <pc:docMk/>
            <pc:sldMk cId="3442356568" sldId="335"/>
            <ac:picMk id="3" creationId="{3BE3BB26-B2C3-4BF2-8061-E3726A6268FE}"/>
          </ac:picMkLst>
        </pc:picChg>
        <pc:picChg chg="mod">
          <ac:chgData name="Andrea Andaur" userId="c951bd3bc2a87a8c" providerId="LiveId" clId="{488A1E73-C229-4A1E-B0B5-02744F8316CF}" dt="2020-05-20T17:57:24.161" v="373" actId="1076"/>
          <ac:picMkLst>
            <pc:docMk/>
            <pc:sldMk cId="3442356568" sldId="335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3:52.075" v="1564" actId="1076"/>
          <ac:picMkLst>
            <pc:docMk/>
            <pc:sldMk cId="3442356568" sldId="335"/>
            <ac:picMk id="7" creationId="{CB56A4FE-6A7C-42D9-BF47-CAC16145F02E}"/>
          </ac:picMkLst>
        </pc:picChg>
        <pc:picChg chg="add mod">
          <ac:chgData name="Andrea Andaur" userId="c951bd3bc2a87a8c" providerId="LiveId" clId="{488A1E73-C229-4A1E-B0B5-02744F8316CF}" dt="2020-05-20T17:57:18.549" v="371" actId="1076"/>
          <ac:picMkLst>
            <pc:docMk/>
            <pc:sldMk cId="3442356568" sldId="335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15:50.764" v="1569" actId="1076"/>
          <ac:picMkLst>
            <pc:docMk/>
            <pc:sldMk cId="3442356568" sldId="335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6:20.355" v="365" actId="478"/>
          <ac:picMkLst>
            <pc:docMk/>
            <pc:sldMk cId="3442356568" sldId="335"/>
            <ac:picMk id="4098" creationId="{F9E80CBF-6D70-4C3F-A04C-146BAD08F936}"/>
          </ac:picMkLst>
        </pc:picChg>
        <pc:picChg chg="add mod">
          <ac:chgData name="Andrea Andaur" userId="c951bd3bc2a87a8c" providerId="LiveId" clId="{488A1E73-C229-4A1E-B0B5-02744F8316CF}" dt="2020-05-20T19:12:23.301" v="1560" actId="1076"/>
          <ac:picMkLst>
            <pc:docMk/>
            <pc:sldMk cId="3442356568" sldId="335"/>
            <ac:picMk id="5122" creationId="{773BCC40-DC6E-4666-9F0C-552BBC7DC7E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19:51.088" v="1616"/>
        <pc:sldMkLst>
          <pc:docMk/>
          <pc:sldMk cId="3176404356" sldId="336"/>
        </pc:sldMkLst>
        <pc:picChg chg="mod">
          <ac:chgData name="Andrea Andaur" userId="c951bd3bc2a87a8c" providerId="LiveId" clId="{488A1E73-C229-4A1E-B0B5-02744F8316CF}" dt="2020-05-20T19:18:04.194" v="1594" actId="1076"/>
          <ac:picMkLst>
            <pc:docMk/>
            <pc:sldMk cId="3176404356" sldId="336"/>
            <ac:picMk id="2" creationId="{0287B577-DE9D-4ACA-992D-4ABF04E03DE2}"/>
          </ac:picMkLst>
        </pc:picChg>
        <pc:picChg chg="mod">
          <ac:chgData name="Andrea Andaur" userId="c951bd3bc2a87a8c" providerId="LiveId" clId="{488A1E73-C229-4A1E-B0B5-02744F8316CF}" dt="2020-05-20T17:58:14.740" v="388" actId="1076"/>
          <ac:picMkLst>
            <pc:docMk/>
            <pc:sldMk cId="3176404356" sldId="336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8:11.349" v="1597" actId="1076"/>
          <ac:picMkLst>
            <pc:docMk/>
            <pc:sldMk cId="3176404356" sldId="336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8:18.247" v="390" actId="1076"/>
          <ac:picMkLst>
            <pc:docMk/>
            <pc:sldMk cId="3176404356" sldId="336"/>
            <ac:picMk id="8" creationId="{91621CAC-C46A-44E2-8D90-BD7B043F305D}"/>
          </ac:picMkLst>
        </pc:picChg>
        <pc:picChg chg="add mod">
          <ac:chgData name="Andrea Andaur" userId="c951bd3bc2a87a8c" providerId="LiveId" clId="{488A1E73-C229-4A1E-B0B5-02744F8316CF}" dt="2020-05-20T17:58:11.251" v="386" actId="1076"/>
          <ac:picMkLst>
            <pc:docMk/>
            <pc:sldMk cId="3176404356" sldId="336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7:58:16.720" v="389" actId="1076"/>
          <ac:picMkLst>
            <pc:docMk/>
            <pc:sldMk cId="3176404356" sldId="336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7:33.825" v="376" actId="478"/>
          <ac:picMkLst>
            <pc:docMk/>
            <pc:sldMk cId="3176404356" sldId="336"/>
            <ac:picMk id="5122" creationId="{773BCC40-DC6E-4666-9F0C-552BBC7DC7E7}"/>
          </ac:picMkLst>
        </pc:picChg>
        <pc:picChg chg="add mod">
          <ac:chgData name="Andrea Andaur" userId="c951bd3bc2a87a8c" providerId="LiveId" clId="{488A1E73-C229-4A1E-B0B5-02744F8316CF}" dt="2020-05-20T19:18:09.228" v="1596" actId="1076"/>
          <ac:picMkLst>
            <pc:docMk/>
            <pc:sldMk cId="3176404356" sldId="336"/>
            <ac:picMk id="6146" creationId="{5365CC56-8C62-4469-98D1-ED16530A481D}"/>
          </ac:picMkLst>
        </pc:picChg>
      </pc:sldChg>
      <pc:sldChg chg="addSp delSp modSp add mod modAnim">
        <pc:chgData name="Andrea Andaur" userId="c951bd3bc2a87a8c" providerId="LiveId" clId="{488A1E73-C229-4A1E-B0B5-02744F8316CF}" dt="2020-05-20T19:23:59.630" v="1660"/>
        <pc:sldMkLst>
          <pc:docMk/>
          <pc:sldMk cId="1657487607" sldId="337"/>
        </pc:sldMkLst>
        <pc:picChg chg="mod">
          <ac:chgData name="Andrea Andaur" userId="c951bd3bc2a87a8c" providerId="LiveId" clId="{488A1E73-C229-4A1E-B0B5-02744F8316CF}" dt="2020-05-20T19:20:48.265" v="1617" actId="1076"/>
          <ac:picMkLst>
            <pc:docMk/>
            <pc:sldMk cId="1657487607" sldId="337"/>
            <ac:picMk id="2" creationId="{FB77F3A8-03B2-4E3C-BA21-EAE2E6F9DBEF}"/>
          </ac:picMkLst>
        </pc:picChg>
        <pc:picChg chg="mod">
          <ac:chgData name="Andrea Andaur" userId="c951bd3bc2a87a8c" providerId="LiveId" clId="{488A1E73-C229-4A1E-B0B5-02744F8316CF}" dt="2020-05-20T17:59:28.569" v="404" actId="1076"/>
          <ac:picMkLst>
            <pc:docMk/>
            <pc:sldMk cId="1657487607" sldId="337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7:59:22.214" v="401" actId="1076"/>
          <ac:picMkLst>
            <pc:docMk/>
            <pc:sldMk cId="1657487607" sldId="337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9:34.963" v="407" actId="1076"/>
          <ac:picMkLst>
            <pc:docMk/>
            <pc:sldMk cId="1657487607" sldId="337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7:59:33.459" v="406" actId="1076"/>
          <ac:picMkLst>
            <pc:docMk/>
            <pc:sldMk cId="1657487607" sldId="337"/>
            <ac:picMk id="9" creationId="{6C8DC886-D83E-4573-95E6-EF956937AECD}"/>
          </ac:picMkLst>
        </pc:picChg>
        <pc:picChg chg="add mod">
          <ac:chgData name="Andrea Andaur" userId="c951bd3bc2a87a8c" providerId="LiveId" clId="{488A1E73-C229-4A1E-B0B5-02744F8316CF}" dt="2020-05-20T17:59:36.807" v="408" actId="1076"/>
          <ac:picMkLst>
            <pc:docMk/>
            <pc:sldMk cId="1657487607" sldId="337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23:11.590" v="1649" actId="1076"/>
          <ac:picMkLst>
            <pc:docMk/>
            <pc:sldMk cId="1657487607" sldId="337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8:22.303" v="392" actId="478"/>
          <ac:picMkLst>
            <pc:docMk/>
            <pc:sldMk cId="1657487607" sldId="337"/>
            <ac:picMk id="6146" creationId="{5365CC56-8C62-4469-98D1-ED16530A481D}"/>
          </ac:picMkLst>
        </pc:picChg>
        <pc:picChg chg="add mod">
          <ac:chgData name="Andrea Andaur" userId="c951bd3bc2a87a8c" providerId="LiveId" clId="{488A1E73-C229-4A1E-B0B5-02744F8316CF}" dt="2020-05-20T19:21:04.493" v="1619" actId="14100"/>
          <ac:picMkLst>
            <pc:docMk/>
            <pc:sldMk cId="1657487607" sldId="337"/>
            <ac:picMk id="7170" creationId="{88E2C9FB-576C-49C1-8E64-84B09F6ACBA4}"/>
          </ac:picMkLst>
        </pc:picChg>
      </pc:sldChg>
      <pc:sldChg chg="addSp delSp modSp add mod modAnim">
        <pc:chgData name="Andrea Andaur" userId="c951bd3bc2a87a8c" providerId="LiveId" clId="{488A1E73-C229-4A1E-B0B5-02744F8316CF}" dt="2020-05-20T19:27:17.599" v="1712"/>
        <pc:sldMkLst>
          <pc:docMk/>
          <pc:sldMk cId="4157538584" sldId="338"/>
        </pc:sldMkLst>
        <pc:spChg chg="add mod">
          <ac:chgData name="Andrea Andaur" userId="c951bd3bc2a87a8c" providerId="LiveId" clId="{488A1E73-C229-4A1E-B0B5-02744F8316CF}" dt="2020-05-20T18:00:59.634" v="420" actId="208"/>
          <ac:spMkLst>
            <pc:docMk/>
            <pc:sldMk cId="4157538584" sldId="338"/>
            <ac:spMk id="2" creationId="{96F73631-A3A4-4EF3-8A6E-6DFBFDD8EDD7}"/>
          </ac:spMkLst>
        </pc:spChg>
        <pc:picChg chg="mod">
          <ac:chgData name="Andrea Andaur" userId="c951bd3bc2a87a8c" providerId="LiveId" clId="{488A1E73-C229-4A1E-B0B5-02744F8316CF}" dt="2020-05-20T19:24:49.307" v="1661" actId="1076"/>
          <ac:picMkLst>
            <pc:docMk/>
            <pc:sldMk cId="4157538584" sldId="338"/>
            <ac:picMk id="3" creationId="{593168C5-A2E7-4CD4-82B2-174322062AF2}"/>
          </ac:picMkLst>
        </pc:picChg>
        <pc:picChg chg="mod">
          <ac:chgData name="Andrea Andaur" userId="c951bd3bc2a87a8c" providerId="LiveId" clId="{488A1E73-C229-4A1E-B0B5-02744F8316CF}" dt="2020-05-20T19:27:03.672" v="1702" actId="1076"/>
          <ac:picMkLst>
            <pc:docMk/>
            <pc:sldMk cId="4157538584" sldId="338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8:01:12.865" v="425" actId="1076"/>
          <ac:picMkLst>
            <pc:docMk/>
            <pc:sldMk cId="4157538584" sldId="338"/>
            <ac:picMk id="12" creationId="{4944B56F-2E2B-44F5-9ED2-434AF28AC5EB}"/>
          </ac:picMkLst>
        </pc:picChg>
        <pc:picChg chg="del">
          <ac:chgData name="Andrea Andaur" userId="c951bd3bc2a87a8c" providerId="LiveId" clId="{488A1E73-C229-4A1E-B0B5-02744F8316CF}" dt="2020-05-20T17:59:40.821" v="410" actId="478"/>
          <ac:picMkLst>
            <pc:docMk/>
            <pc:sldMk cId="4157538584" sldId="338"/>
            <ac:picMk id="7170" creationId="{88E2C9FB-576C-49C1-8E64-84B09F6ACBA4}"/>
          </ac:picMkLst>
        </pc:picChg>
        <pc:picChg chg="add mod">
          <ac:chgData name="Andrea Andaur" userId="c951bd3bc2a87a8c" providerId="LiveId" clId="{488A1E73-C229-4A1E-B0B5-02744F8316CF}" dt="2020-05-20T18:00:47.443" v="417" actId="1076"/>
          <ac:picMkLst>
            <pc:docMk/>
            <pc:sldMk cId="4157538584" sldId="338"/>
            <ac:picMk id="8194" creationId="{E6A3961A-698F-426A-A9BF-2D1A1333840B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19:34:21.738" v="1827"/>
        <pc:sldMkLst>
          <pc:docMk/>
          <pc:sldMk cId="954274131" sldId="339"/>
        </pc:sldMkLst>
        <pc:picChg chg="del mod">
          <ac:chgData name="Andrea Andaur" userId="c951bd3bc2a87a8c" providerId="LiveId" clId="{488A1E73-C229-4A1E-B0B5-02744F8316CF}" dt="2020-05-20T19:31:50.482" v="1788" actId="478"/>
          <ac:picMkLst>
            <pc:docMk/>
            <pc:sldMk cId="954274131" sldId="339"/>
            <ac:picMk id="2" creationId="{91B300F8-A2B0-491E-B720-C1202C411895}"/>
          </ac:picMkLst>
        </pc:picChg>
        <pc:picChg chg="mod">
          <ac:chgData name="Andrea Andaur" userId="c951bd3bc2a87a8c" providerId="LiveId" clId="{488A1E73-C229-4A1E-B0B5-02744F8316CF}" dt="2020-05-20T19:32:46.916" v="1789" actId="1076"/>
          <ac:picMkLst>
            <pc:docMk/>
            <pc:sldMk cId="954274131" sldId="339"/>
            <ac:picMk id="3" creationId="{0EE8498D-59D7-41DC-B010-F8A20CC8623A}"/>
          </ac:picMkLst>
        </pc:picChg>
        <pc:picChg chg="mod">
          <ac:chgData name="Andrea Andaur" userId="c951bd3bc2a87a8c" providerId="LiveId" clId="{488A1E73-C229-4A1E-B0B5-02744F8316CF}" dt="2020-05-20T18:05:00.486" v="443" actId="1076"/>
          <ac:picMkLst>
            <pc:docMk/>
            <pc:sldMk cId="954274131" sldId="339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8:04:51.617" v="439" actId="1076"/>
          <ac:picMkLst>
            <pc:docMk/>
            <pc:sldMk cId="954274131" sldId="339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5:08.391" v="447" actId="1076"/>
          <ac:picMkLst>
            <pc:docMk/>
            <pc:sldMk cId="954274131" sldId="339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5:06.403" v="446" actId="1076"/>
          <ac:picMkLst>
            <pc:docMk/>
            <pc:sldMk cId="954274131" sldId="339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9:30:54.814" v="1763" actId="1076"/>
          <ac:picMkLst>
            <pc:docMk/>
            <pc:sldMk cId="954274131" sldId="339"/>
            <ac:picMk id="10" creationId="{A586D182-3941-487E-8E8C-BCE9223C5BBC}"/>
          </ac:picMkLst>
        </pc:picChg>
        <pc:picChg chg="add mod">
          <ac:chgData name="Andrea Andaur" userId="c951bd3bc2a87a8c" providerId="LiveId" clId="{488A1E73-C229-4A1E-B0B5-02744F8316CF}" dt="2020-05-20T18:05:04.491" v="445" actId="1076"/>
          <ac:picMkLst>
            <pc:docMk/>
            <pc:sldMk cId="954274131" sldId="339"/>
            <ac:picMk id="12" creationId="{779050C9-E6E3-4374-9571-E0374CD79354}"/>
          </ac:picMkLst>
        </pc:picChg>
        <pc:picChg chg="add mod">
          <ac:chgData name="Andrea Andaur" userId="c951bd3bc2a87a8c" providerId="LiveId" clId="{488A1E73-C229-4A1E-B0B5-02744F8316CF}" dt="2020-05-20T18:05:15.732" v="450" actId="1076"/>
          <ac:picMkLst>
            <pc:docMk/>
            <pc:sldMk cId="954274131" sldId="339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4:58.364" v="442" actId="1076"/>
          <ac:picMkLst>
            <pc:docMk/>
            <pc:sldMk cId="954274131" sldId="339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1:18.728" v="426" actId="478"/>
          <ac:picMkLst>
            <pc:docMk/>
            <pc:sldMk cId="954274131" sldId="339"/>
            <ac:picMk id="7170" creationId="{88E2C9FB-576C-49C1-8E64-84B09F6ACBA4}"/>
          </ac:picMkLst>
        </pc:picChg>
        <pc:picChg chg="add del mod">
          <ac:chgData name="Andrea Andaur" userId="c951bd3bc2a87a8c" providerId="LiveId" clId="{488A1E73-C229-4A1E-B0B5-02744F8316CF}" dt="2020-05-20T18:04:07.640" v="432" actId="478"/>
          <ac:picMkLst>
            <pc:docMk/>
            <pc:sldMk cId="954274131" sldId="339"/>
            <ac:picMk id="9218" creationId="{54F0C347-E267-4C42-8B65-DC9625B5C113}"/>
          </ac:picMkLst>
        </pc:picChg>
        <pc:picChg chg="add mod">
          <ac:chgData name="Andrea Andaur" userId="c951bd3bc2a87a8c" providerId="LiveId" clId="{488A1E73-C229-4A1E-B0B5-02744F8316CF}" dt="2020-05-20T19:28:31.662" v="1715" actId="1076"/>
          <ac:picMkLst>
            <pc:docMk/>
            <pc:sldMk cId="954274131" sldId="339"/>
            <ac:picMk id="9220" creationId="{6E74591D-9D90-441A-800C-F9DEA2C4BB2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43:09.872" v="1978"/>
        <pc:sldMkLst>
          <pc:docMk/>
          <pc:sldMk cId="1226882126" sldId="340"/>
        </pc:sldMkLst>
        <pc:spChg chg="add mod">
          <ac:chgData name="Andrea Andaur" userId="c951bd3bc2a87a8c" providerId="LiveId" clId="{488A1E73-C229-4A1E-B0B5-02744F8316CF}" dt="2020-05-20T19:35:22.749" v="1833" actId="1076"/>
          <ac:spMkLst>
            <pc:docMk/>
            <pc:sldMk cId="1226882126" sldId="340"/>
            <ac:spMk id="14" creationId="{134A556D-1F89-40CD-8512-92FD0EF95718}"/>
          </ac:spMkLst>
        </pc:spChg>
        <pc:picChg chg="mod">
          <ac:chgData name="Andrea Andaur" userId="c951bd3bc2a87a8c" providerId="LiveId" clId="{488A1E73-C229-4A1E-B0B5-02744F8316CF}" dt="2020-05-20T19:35:13.083" v="1830" actId="1076"/>
          <ac:picMkLst>
            <pc:docMk/>
            <pc:sldMk cId="1226882126" sldId="340"/>
            <ac:picMk id="2" creationId="{539CB21C-3E0E-4835-8C90-BAE6BA488969}"/>
          </ac:picMkLst>
        </pc:picChg>
        <pc:picChg chg="mod">
          <ac:chgData name="Andrea Andaur" userId="c951bd3bc2a87a8c" providerId="LiveId" clId="{488A1E73-C229-4A1E-B0B5-02744F8316CF}" dt="2020-05-20T19:35:41.661" v="1835" actId="1076"/>
          <ac:picMkLst>
            <pc:docMk/>
            <pc:sldMk cId="1226882126" sldId="340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9:37:21.665" v="1864" actId="1076"/>
          <ac:picMkLst>
            <pc:docMk/>
            <pc:sldMk cId="1226882126" sldId="340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41:15.429" v="1958" actId="1076"/>
          <ac:picMkLst>
            <pc:docMk/>
            <pc:sldMk cId="1226882126" sldId="340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6:49.312" v="469" actId="1076"/>
          <ac:picMkLst>
            <pc:docMk/>
            <pc:sldMk cId="1226882126" sldId="340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38:40.897" v="1877" actId="1076"/>
          <ac:picMkLst>
            <pc:docMk/>
            <pc:sldMk cId="1226882126" sldId="340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6:52.410" v="470" actId="1076"/>
          <ac:picMkLst>
            <pc:docMk/>
            <pc:sldMk cId="1226882126" sldId="340"/>
            <ac:picMk id="13" creationId="{5B060258-3352-4B10-AC31-6CC83B9F9570}"/>
          </ac:picMkLst>
        </pc:picChg>
        <pc:picChg chg="add mod">
          <ac:chgData name="Andrea Andaur" userId="c951bd3bc2a87a8c" providerId="LiveId" clId="{488A1E73-C229-4A1E-B0B5-02744F8316CF}" dt="2020-05-20T18:06:57.935" v="473" actId="1076"/>
          <ac:picMkLst>
            <pc:docMk/>
            <pc:sldMk cId="1226882126" sldId="340"/>
            <ac:picMk id="15" creationId="{3A8F0ABE-4A3A-4F9F-A640-6888D240974C}"/>
          </ac:picMkLst>
        </pc:picChg>
        <pc:picChg chg="del mod">
          <ac:chgData name="Andrea Andaur" userId="c951bd3bc2a87a8c" providerId="LiveId" clId="{488A1E73-C229-4A1E-B0B5-02744F8316CF}" dt="2020-05-20T18:05:57.646" v="453" actId="478"/>
          <ac:picMkLst>
            <pc:docMk/>
            <pc:sldMk cId="1226882126" sldId="340"/>
            <ac:picMk id="9220" creationId="{6E74591D-9D90-441A-800C-F9DEA2C4BB27}"/>
          </ac:picMkLst>
        </pc:picChg>
        <pc:picChg chg="add mod">
          <ac:chgData name="Andrea Andaur" userId="c951bd3bc2a87a8c" providerId="LiveId" clId="{488A1E73-C229-4A1E-B0B5-02744F8316CF}" dt="2020-05-20T19:35:18.777" v="1832" actId="1076"/>
          <ac:picMkLst>
            <pc:docMk/>
            <pc:sldMk cId="1226882126" sldId="340"/>
            <ac:picMk id="10242" creationId="{7F554FC9-32D5-453F-B3A0-0502C9204B06}"/>
          </ac:picMkLst>
        </pc:picChg>
      </pc:sldChg>
      <pc:sldChg chg="addSp delSp modSp add mod modAnim">
        <pc:chgData name="Andrea Andaur" userId="c951bd3bc2a87a8c" providerId="LiveId" clId="{488A1E73-C229-4A1E-B0B5-02744F8316CF}" dt="2020-05-20T19:54:52.857" v="2084"/>
        <pc:sldMkLst>
          <pc:docMk/>
          <pc:sldMk cId="2356478496" sldId="341"/>
        </pc:sldMkLst>
        <pc:picChg chg="mod">
          <ac:chgData name="Andrea Andaur" userId="c951bd3bc2a87a8c" providerId="LiveId" clId="{488A1E73-C229-4A1E-B0B5-02744F8316CF}" dt="2020-05-20T19:46:10.681" v="1979" actId="1076"/>
          <ac:picMkLst>
            <pc:docMk/>
            <pc:sldMk cId="2356478496" sldId="341"/>
            <ac:picMk id="2" creationId="{0FE5B8EA-F814-4368-8248-464E62BD973A}"/>
          </ac:picMkLst>
        </pc:picChg>
        <pc:picChg chg="mod">
          <ac:chgData name="Andrea Andaur" userId="c951bd3bc2a87a8c" providerId="LiveId" clId="{488A1E73-C229-4A1E-B0B5-02744F8316CF}" dt="2020-05-20T19:48:49.916" v="2006" actId="1076"/>
          <ac:picMkLst>
            <pc:docMk/>
            <pc:sldMk cId="2356478496" sldId="341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48:37.686" v="2002" actId="1076"/>
          <ac:picMkLst>
            <pc:docMk/>
            <pc:sldMk cId="2356478496" sldId="341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8:46.749" v="493" actId="1076"/>
          <ac:picMkLst>
            <pc:docMk/>
            <pc:sldMk cId="2356478496" sldId="341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8:37.258" v="491" actId="1076"/>
          <ac:picMkLst>
            <pc:docMk/>
            <pc:sldMk cId="2356478496" sldId="341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8:52.339" v="495" actId="1076"/>
          <ac:picMkLst>
            <pc:docMk/>
            <pc:sldMk cId="2356478496" sldId="341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49:21.739" v="2015" actId="1076"/>
          <ac:picMkLst>
            <pc:docMk/>
            <pc:sldMk cId="2356478496" sldId="341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8:56.023" v="497" actId="1076"/>
          <ac:picMkLst>
            <pc:docMk/>
            <pc:sldMk cId="2356478496" sldId="341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8:58.792" v="498" actId="1076"/>
          <ac:picMkLst>
            <pc:docMk/>
            <pc:sldMk cId="2356478496" sldId="341"/>
            <ac:picMk id="15" creationId="{3A8F0ABE-4A3A-4F9F-A640-6888D240974C}"/>
          </ac:picMkLst>
        </pc:picChg>
        <pc:picChg chg="add mod">
          <ac:chgData name="Andrea Andaur" userId="c951bd3bc2a87a8c" providerId="LiveId" clId="{488A1E73-C229-4A1E-B0B5-02744F8316CF}" dt="2020-05-20T19:50:01.463" v="2020" actId="1076"/>
          <ac:picMkLst>
            <pc:docMk/>
            <pc:sldMk cId="2356478496" sldId="341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9:48:03.928" v="1991" actId="478"/>
          <ac:picMkLst>
            <pc:docMk/>
            <pc:sldMk cId="2356478496" sldId="341"/>
            <ac:picMk id="17" creationId="{E9ABFB1C-DC3B-412C-9633-2390B8243EBD}"/>
          </ac:picMkLst>
        </pc:picChg>
        <pc:picChg chg="add del mod">
          <ac:chgData name="Andrea Andaur" userId="c951bd3bc2a87a8c" providerId="LiveId" clId="{488A1E73-C229-4A1E-B0B5-02744F8316CF}" dt="2020-05-20T19:48:08.372" v="1993" actId="478"/>
          <ac:picMkLst>
            <pc:docMk/>
            <pc:sldMk cId="2356478496" sldId="341"/>
            <ac:picMk id="18" creationId="{C8FC0246-3BC2-4DE1-8411-EB214E00F041}"/>
          </ac:picMkLst>
        </pc:picChg>
        <pc:picChg chg="mod">
          <ac:chgData name="Andrea Andaur" userId="c951bd3bc2a87a8c" providerId="LiveId" clId="{488A1E73-C229-4A1E-B0B5-02744F8316CF}" dt="2020-05-20T19:48:55.987" v="2007" actId="1076"/>
          <ac:picMkLst>
            <pc:docMk/>
            <pc:sldMk cId="2356478496" sldId="341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7:03.324" v="475" actId="478"/>
          <ac:picMkLst>
            <pc:docMk/>
            <pc:sldMk cId="2356478496" sldId="341"/>
            <ac:picMk id="10242" creationId="{7F554FC9-32D5-453F-B3A0-0502C9204B06}"/>
          </ac:picMkLst>
        </pc:picChg>
        <pc:picChg chg="add mod">
          <ac:chgData name="Andrea Andaur" userId="c951bd3bc2a87a8c" providerId="LiveId" clId="{488A1E73-C229-4A1E-B0B5-02744F8316CF}" dt="2020-05-20T18:07:59.918" v="480" actId="14100"/>
          <ac:picMkLst>
            <pc:docMk/>
            <pc:sldMk cId="2356478496" sldId="341"/>
            <ac:picMk id="11266" creationId="{92705394-24C8-43DE-B989-09CF8E85FF4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0:49.941" v="2098" actId="1076"/>
        <pc:sldMkLst>
          <pc:docMk/>
          <pc:sldMk cId="3171494512" sldId="342"/>
        </pc:sldMkLst>
        <pc:spChg chg="add mod">
          <ac:chgData name="Andrea Andaur" userId="c951bd3bc2a87a8c" providerId="LiveId" clId="{488A1E73-C229-4A1E-B0B5-02744F8316CF}" dt="2020-05-20T18:14:07.563" v="544" actId="1076"/>
          <ac:spMkLst>
            <pc:docMk/>
            <pc:sldMk cId="3171494512" sldId="342"/>
            <ac:spMk id="2" creationId="{749B231B-9258-4F86-B57F-885A15ED8B30}"/>
          </ac:spMkLst>
        </pc:spChg>
        <pc:spChg chg="del">
          <ac:chgData name="Andrea Andaur" userId="c951bd3bc2a87a8c" providerId="LiveId" clId="{488A1E73-C229-4A1E-B0B5-02744F8316CF}" dt="2020-05-20T18:12:31.735" v="513" actId="478"/>
          <ac:spMkLst>
            <pc:docMk/>
            <pc:sldMk cId="3171494512" sldId="342"/>
            <ac:spMk id="5" creationId="{00B305B7-F56B-43B7-8E11-79DC84399082}"/>
          </ac:spMkLst>
        </pc:spChg>
        <pc:spChg chg="add mod">
          <ac:chgData name="Andrea Andaur" userId="c951bd3bc2a87a8c" providerId="LiveId" clId="{488A1E73-C229-4A1E-B0B5-02744F8316CF}" dt="2020-05-20T18:14:43.933" v="570" actId="20577"/>
          <ac:spMkLst>
            <pc:docMk/>
            <pc:sldMk cId="3171494512" sldId="342"/>
            <ac:spMk id="22" creationId="{06FDF22B-408D-4EF8-832F-6A9615E75748}"/>
          </ac:spMkLst>
        </pc:spChg>
        <pc:picChg chg="mod">
          <ac:chgData name="Andrea Andaur" userId="c951bd3bc2a87a8c" providerId="LiveId" clId="{488A1E73-C229-4A1E-B0B5-02744F8316CF}" dt="2020-05-20T20:00:36.010" v="2095" actId="1076"/>
          <ac:picMkLst>
            <pc:docMk/>
            <pc:sldMk cId="3171494512" sldId="342"/>
            <ac:picMk id="3" creationId="{2099F0AF-5776-4BF0-8231-0DB400F13E4F}"/>
          </ac:picMkLst>
        </pc:picChg>
        <pc:picChg chg="del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6" creationId="{EC90C35E-4B89-480D-A880-AF6AF9BA5403}"/>
          </ac:picMkLst>
        </pc:picChg>
        <pc:picChg chg="del">
          <ac:chgData name="Andrea Andaur" userId="c951bd3bc2a87a8c" providerId="LiveId" clId="{488A1E73-C229-4A1E-B0B5-02744F8316CF}" dt="2020-05-20T18:11:55.886" v="503" actId="478"/>
          <ac:picMkLst>
            <pc:docMk/>
            <pc:sldMk cId="3171494512" sldId="342"/>
            <ac:picMk id="7" creationId="{CB56A4FE-6A7C-42D9-BF47-CAC16145F02E}"/>
          </ac:picMkLst>
        </pc:picChg>
        <pc:picChg chg="del">
          <ac:chgData name="Andrea Andaur" userId="c951bd3bc2a87a8c" providerId="LiveId" clId="{488A1E73-C229-4A1E-B0B5-02744F8316CF}" dt="2020-05-20T18:12:16.135" v="509" actId="478"/>
          <ac:picMkLst>
            <pc:docMk/>
            <pc:sldMk cId="3171494512" sldId="342"/>
            <ac:picMk id="8" creationId="{91621CAC-C46A-44E2-8D90-BD7B043F305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9" creationId="{6C8DC886-D83E-4573-95E6-EF956937AEC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0" creationId="{A586D182-3941-487E-8E8C-BCE9223C5BB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2" creationId="{779050C9-E6E3-4374-9571-E0374CD79354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3" creationId="{5B060258-3352-4B10-AC31-6CC83B9F9570}"/>
          </ac:picMkLst>
        </pc:picChg>
        <pc:picChg chg="del">
          <ac:chgData name="Andrea Andaur" userId="c951bd3bc2a87a8c" providerId="LiveId" clId="{488A1E73-C229-4A1E-B0B5-02744F8316CF}" dt="2020-05-20T18:12:18.196" v="510" actId="478"/>
          <ac:picMkLst>
            <pc:docMk/>
            <pc:sldMk cId="3171494512" sldId="342"/>
            <ac:picMk id="15" creationId="{3A8F0ABE-4A3A-4F9F-A640-6888D240974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7" creationId="{0BDA75A5-7EF9-4267-8B9C-21E607A39FDE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8" creationId="{16800CCB-0D52-4E30-9515-3013272A8975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19" creationId="{DCEC42A8-01DF-4F09-8243-E3ADCD230DF8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20" creationId="{81F9D323-0ED8-42FC-AE0A-DE7F89B3D973}"/>
          </ac:picMkLst>
        </pc:picChg>
        <pc:picChg chg="add mod">
          <ac:chgData name="Andrea Andaur" userId="c951bd3bc2a87a8c" providerId="LiveId" clId="{488A1E73-C229-4A1E-B0B5-02744F8316CF}" dt="2020-05-20T20:00:49.941" v="2098" actId="1076"/>
          <ac:picMkLst>
            <pc:docMk/>
            <pc:sldMk cId="3171494512" sldId="342"/>
            <ac:picMk id="21" creationId="{E2E295AF-B14E-4DC4-B639-04B9D1BBD594}"/>
          </ac:picMkLst>
        </pc:picChg>
        <pc:picChg chg="add mod">
          <ac:chgData name="Andrea Andaur" userId="c951bd3bc2a87a8c" providerId="LiveId" clId="{488A1E73-C229-4A1E-B0B5-02744F8316CF}" dt="2020-05-20T18:13:03.063" v="517" actId="1076"/>
          <ac:picMkLst>
            <pc:docMk/>
            <pc:sldMk cId="3171494512" sldId="342"/>
            <ac:picMk id="23" creationId="{6C783DC7-48A7-431C-B46A-AEF62FDF49EA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11:53.115" v="502" actId="478"/>
          <ac:picMkLst>
            <pc:docMk/>
            <pc:sldMk cId="3171494512" sldId="342"/>
            <ac:picMk id="11266" creationId="{92705394-24C8-43DE-B989-09CF8E85FF4D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20:07:38.232" v="2139"/>
        <pc:sldMkLst>
          <pc:docMk/>
          <pc:sldMk cId="1431466117" sldId="343"/>
        </pc:sldMkLst>
        <pc:spChg chg="add del mod">
          <ac:chgData name="Andrea Andaur" userId="c951bd3bc2a87a8c" providerId="LiveId" clId="{488A1E73-C229-4A1E-B0B5-02744F8316CF}" dt="2020-05-20T18:16:09.915" v="621" actId="478"/>
          <ac:spMkLst>
            <pc:docMk/>
            <pc:sldMk cId="1431466117" sldId="343"/>
            <ac:spMk id="2" creationId="{C831BA2D-DEF7-4715-A00A-B99B777F2542}"/>
          </ac:spMkLst>
        </pc:spChg>
        <pc:spChg chg="add mod">
          <ac:chgData name="Andrea Andaur" userId="c951bd3bc2a87a8c" providerId="LiveId" clId="{488A1E73-C229-4A1E-B0B5-02744F8316CF}" dt="2020-05-20T18:26:30.418" v="718" actId="1076"/>
          <ac:spMkLst>
            <pc:docMk/>
            <pc:sldMk cId="1431466117" sldId="34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25.623" v="748" actId="20577"/>
          <ac:spMkLst>
            <pc:docMk/>
            <pc:sldMk cId="1431466117" sldId="343"/>
            <ac:spMk id="4" creationId="{D2235C12-F9ED-40C5-8127-ED4231A5689E}"/>
          </ac:spMkLst>
        </pc:spChg>
        <pc:spChg chg="add del mod">
          <ac:chgData name="Andrea Andaur" userId="c951bd3bc2a87a8c" providerId="LiveId" clId="{488A1E73-C229-4A1E-B0B5-02744F8316CF}" dt="2020-05-20T18:21:50.656" v="632" actId="478"/>
          <ac:spMkLst>
            <pc:docMk/>
            <pc:sldMk cId="1431466117" sldId="343"/>
            <ac:spMk id="11" creationId="{589E39D7-071E-4B87-876F-04904CAF2DE2}"/>
          </ac:spMkLst>
        </pc:spChg>
        <pc:spChg chg="add mod">
          <ac:chgData name="Andrea Andaur" userId="c951bd3bc2a87a8c" providerId="LiveId" clId="{488A1E73-C229-4A1E-B0B5-02744F8316CF}" dt="2020-05-20T18:26:26.764" v="717" actId="1076"/>
          <ac:spMkLst>
            <pc:docMk/>
            <pc:sldMk cId="1431466117" sldId="343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25:38.597" v="698" actId="478"/>
          <ac:picMkLst>
            <pc:docMk/>
            <pc:sldMk cId="1431466117" sldId="343"/>
            <ac:picMk id="8" creationId="{10A8A68B-1EA6-497C-BE21-DD7ACBC8F174}"/>
          </ac:picMkLst>
        </pc:picChg>
        <pc:picChg chg="del">
          <ac:chgData name="Andrea Andaur" userId="c951bd3bc2a87a8c" providerId="LiveId" clId="{488A1E73-C229-4A1E-B0B5-02744F8316CF}" dt="2020-05-20T18:27:13.972" v="726" actId="478"/>
          <ac:picMkLst>
            <pc:docMk/>
            <pc:sldMk cId="1431466117" sldId="343"/>
            <ac:picMk id="9" creationId="{D64B59E0-7399-4D26-8BDB-8565329401DA}"/>
          </ac:picMkLst>
        </pc:picChg>
        <pc:picChg chg="add del mod">
          <ac:chgData name="Andrea Andaur" userId="c951bd3bc2a87a8c" providerId="LiveId" clId="{488A1E73-C229-4A1E-B0B5-02744F8316CF}" dt="2020-05-20T18:25:36.945" v="697" actId="478"/>
          <ac:picMkLst>
            <pc:docMk/>
            <pc:sldMk cId="1431466117" sldId="343"/>
            <ac:picMk id="10" creationId="{7C030F46-8DFE-469D-A1C0-45AD77AF55C7}"/>
          </ac:picMkLst>
        </pc:picChg>
        <pc:picChg chg="add mod">
          <ac:chgData name="Andrea Andaur" userId="c951bd3bc2a87a8c" providerId="LiveId" clId="{488A1E73-C229-4A1E-B0B5-02744F8316CF}" dt="2020-05-20T18:26:06.391" v="710" actId="1076"/>
          <ac:picMkLst>
            <pc:docMk/>
            <pc:sldMk cId="1431466117" sldId="343"/>
            <ac:picMk id="13" creationId="{77A095A0-C5EE-44BB-8525-CBF061D55D7F}"/>
          </ac:picMkLst>
        </pc:picChg>
        <pc:picChg chg="add mod">
          <ac:chgData name="Andrea Andaur" userId="c951bd3bc2a87a8c" providerId="LiveId" clId="{488A1E73-C229-4A1E-B0B5-02744F8316CF}" dt="2020-05-20T18:25:59.821" v="707" actId="1076"/>
          <ac:picMkLst>
            <pc:docMk/>
            <pc:sldMk cId="1431466117" sldId="343"/>
            <ac:picMk id="14" creationId="{EAA48AB1-1987-45EE-B6C3-F94861A2A9EB}"/>
          </ac:picMkLst>
        </pc:picChg>
        <pc:picChg chg="add mod">
          <ac:chgData name="Andrea Andaur" userId="c951bd3bc2a87a8c" providerId="LiveId" clId="{488A1E73-C229-4A1E-B0B5-02744F8316CF}" dt="2020-05-20T18:26:03.419" v="709" actId="1076"/>
          <ac:picMkLst>
            <pc:docMk/>
            <pc:sldMk cId="1431466117" sldId="343"/>
            <ac:picMk id="15" creationId="{538AB4CB-29C9-4557-AF60-07A4BCDCE959}"/>
          </ac:picMkLst>
        </pc:picChg>
        <pc:picChg chg="add mod">
          <ac:chgData name="Andrea Andaur" userId="c951bd3bc2a87a8c" providerId="LiveId" clId="{488A1E73-C229-4A1E-B0B5-02744F8316CF}" dt="2020-05-20T18:26:01.377" v="708" actId="1076"/>
          <ac:picMkLst>
            <pc:docMk/>
            <pc:sldMk cId="1431466117" sldId="343"/>
            <ac:picMk id="16" creationId="{17389D92-0C97-4B0C-92ED-4B3A823B17A8}"/>
          </ac:picMkLst>
        </pc:picChg>
        <pc:picChg chg="add mod">
          <ac:chgData name="Andrea Andaur" userId="c951bd3bc2a87a8c" providerId="LiveId" clId="{488A1E73-C229-4A1E-B0B5-02744F8316CF}" dt="2020-05-20T20:07:38.232" v="2139"/>
          <ac:picMkLst>
            <pc:docMk/>
            <pc:sldMk cId="1431466117" sldId="343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20:05:18.383" v="2124" actId="1036"/>
          <ac:picMkLst>
            <pc:docMk/>
            <pc:sldMk cId="1431466117" sldId="343"/>
            <ac:picMk id="18" creationId="{ACB73FAC-C2C5-4FDE-8346-38A43AB820D0}"/>
          </ac:picMkLst>
        </pc:picChg>
        <pc:picChg chg="del">
          <ac:chgData name="Andrea Andaur" userId="c951bd3bc2a87a8c" providerId="LiveId" clId="{488A1E73-C229-4A1E-B0B5-02744F8316CF}" dt="2020-05-20T18:14:58.030" v="572" actId="478"/>
          <ac:picMkLst>
            <pc:docMk/>
            <pc:sldMk cId="1431466117" sldId="343"/>
            <ac:picMk id="2050" creationId="{B824A60C-892F-4E7C-AC69-6D868F5EDE5A}"/>
          </ac:picMkLst>
        </pc:picChg>
        <pc:picChg chg="del">
          <ac:chgData name="Andrea Andaur" userId="c951bd3bc2a87a8c" providerId="LiveId" clId="{488A1E73-C229-4A1E-B0B5-02744F8316CF}" dt="2020-05-20T18:14:59.868" v="573" actId="478"/>
          <ac:picMkLst>
            <pc:docMk/>
            <pc:sldMk cId="1431466117" sldId="343"/>
            <ac:picMk id="11266" creationId="{8213FA2B-A2B2-4228-9C0D-4F962F8F7CD5}"/>
          </ac:picMkLst>
        </pc:picChg>
        <pc:picChg chg="del">
          <ac:chgData name="Andrea Andaur" userId="c951bd3bc2a87a8c" providerId="LiveId" clId="{488A1E73-C229-4A1E-B0B5-02744F8316CF}" dt="2020-05-20T18:15:01.859" v="574" actId="478"/>
          <ac:picMkLst>
            <pc:docMk/>
            <pc:sldMk cId="1431466117" sldId="343"/>
            <ac:picMk id="11268" creationId="{5EB015B3-809A-4F43-B38B-64305305F820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20:03:57.374" v="2120"/>
        <pc:sldMkLst>
          <pc:docMk/>
          <pc:sldMk cId="3867921809" sldId="344"/>
        </pc:sldMkLst>
        <pc:spChg chg="mod">
          <ac:chgData name="Andrea Andaur" userId="c951bd3bc2a87a8c" providerId="LiveId" clId="{488A1E73-C229-4A1E-B0B5-02744F8316CF}" dt="2020-05-20T18:24:58.164" v="690" actId="20577"/>
          <ac:spMkLst>
            <pc:docMk/>
            <pc:sldMk cId="3867921809" sldId="344"/>
            <ac:spMk id="4" creationId="{D2235C12-F9ED-40C5-8127-ED4231A5689E}"/>
          </ac:spMkLst>
        </pc:spChg>
        <pc:picChg chg="mod">
          <ac:chgData name="Andrea Andaur" userId="c951bd3bc2a87a8c" providerId="LiveId" clId="{488A1E73-C229-4A1E-B0B5-02744F8316CF}" dt="2020-05-20T19:55:46.909" v="2085" actId="1076"/>
          <ac:picMkLst>
            <pc:docMk/>
            <pc:sldMk cId="3867921809" sldId="344"/>
            <ac:picMk id="2" creationId="{F0B942A4-D70E-4167-B30A-5581440CD787}"/>
          </ac:picMkLst>
        </pc:picChg>
        <pc:picChg chg="del">
          <ac:chgData name="Andrea Andaur" userId="c951bd3bc2a87a8c" providerId="LiveId" clId="{488A1E73-C229-4A1E-B0B5-02744F8316CF}" dt="2020-05-20T18:27:17.032" v="727" actId="478"/>
          <ac:picMkLst>
            <pc:docMk/>
            <pc:sldMk cId="3867921809" sldId="344"/>
            <ac:picMk id="9" creationId="{D64B59E0-7399-4D26-8BDB-8565329401DA}"/>
          </ac:picMkLst>
        </pc:picChg>
        <pc:picChg chg="add del">
          <ac:chgData name="Andrea Andaur" userId="c951bd3bc2a87a8c" providerId="LiveId" clId="{488A1E73-C229-4A1E-B0B5-02744F8316CF}" dt="2020-05-20T18:25:29.007" v="692" actId="478"/>
          <ac:picMkLst>
            <pc:docMk/>
            <pc:sldMk cId="3867921809" sldId="344"/>
            <ac:picMk id="10" creationId="{7C030F46-8DFE-469D-A1C0-45AD77AF55C7}"/>
          </ac:picMkLst>
        </pc:picChg>
      </pc:sldChg>
      <pc:sldChg chg="addSp delSp modSp add mod ord modAnim">
        <pc:chgData name="Andrea Andaur" userId="c951bd3bc2a87a8c" providerId="LiveId" clId="{488A1E73-C229-4A1E-B0B5-02744F8316CF}" dt="2020-05-20T20:05:26.894" v="2127"/>
        <pc:sldMkLst>
          <pc:docMk/>
          <pc:sldMk cId="2687603165" sldId="345"/>
        </pc:sldMkLst>
        <pc:spChg chg="mod">
          <ac:chgData name="Andrea Andaur" userId="c951bd3bc2a87a8c" providerId="LiveId" clId="{488A1E73-C229-4A1E-B0B5-02744F8316CF}" dt="2020-05-20T18:29:01.491" v="792" actId="20577"/>
          <ac:spMkLst>
            <pc:docMk/>
            <pc:sldMk cId="2687603165" sldId="345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49.817" v="763" actId="20577"/>
          <ac:spMkLst>
            <pc:docMk/>
            <pc:sldMk cId="2687603165" sldId="345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28:58.468" v="791" actId="20577"/>
          <ac:spMkLst>
            <pc:docMk/>
            <pc:sldMk cId="2687603165" sldId="345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28:22.192" v="780" actId="1076"/>
          <ac:picMkLst>
            <pc:docMk/>
            <pc:sldMk cId="2687603165" sldId="345"/>
            <ac:picMk id="10" creationId="{05B962DB-FEEA-4A7B-8A18-4E7E6D3EDA98}"/>
          </ac:picMkLst>
        </pc:picChg>
        <pc:picChg chg="add mod">
          <ac:chgData name="Andrea Andaur" userId="c951bd3bc2a87a8c" providerId="LiveId" clId="{488A1E73-C229-4A1E-B0B5-02744F8316CF}" dt="2020-05-20T18:28:20.488" v="779" actId="1076"/>
          <ac:picMkLst>
            <pc:docMk/>
            <pc:sldMk cId="2687603165" sldId="345"/>
            <ac:picMk id="11" creationId="{50DAB2E5-A29D-468A-9B4F-CFFCC10994FB}"/>
          </ac:picMkLst>
        </pc:picChg>
        <pc:picChg chg="del">
          <ac:chgData name="Andrea Andaur" userId="c951bd3bc2a87a8c" providerId="LiveId" clId="{488A1E73-C229-4A1E-B0B5-02744F8316CF}" dt="2020-05-20T18:27:56.080" v="766" actId="478"/>
          <ac:picMkLst>
            <pc:docMk/>
            <pc:sldMk cId="2687603165" sldId="345"/>
            <ac:picMk id="13" creationId="{77A095A0-C5EE-44BB-8525-CBF061D55D7F}"/>
          </ac:picMkLst>
        </pc:picChg>
        <pc:picChg chg="del">
          <ac:chgData name="Andrea Andaur" userId="c951bd3bc2a87a8c" providerId="LiveId" clId="{488A1E73-C229-4A1E-B0B5-02744F8316CF}" dt="2020-05-20T18:27:54.407" v="765" actId="478"/>
          <ac:picMkLst>
            <pc:docMk/>
            <pc:sldMk cId="2687603165" sldId="345"/>
            <ac:picMk id="14" creationId="{EAA48AB1-1987-45EE-B6C3-F94861A2A9EB}"/>
          </ac:picMkLst>
        </pc:picChg>
        <pc:picChg chg="del">
          <ac:chgData name="Andrea Andaur" userId="c951bd3bc2a87a8c" providerId="LiveId" clId="{488A1E73-C229-4A1E-B0B5-02744F8316CF}" dt="2020-05-20T18:27:57.907" v="767" actId="478"/>
          <ac:picMkLst>
            <pc:docMk/>
            <pc:sldMk cId="2687603165" sldId="345"/>
            <ac:picMk id="15" creationId="{538AB4CB-29C9-4557-AF60-07A4BCDCE959}"/>
          </ac:picMkLst>
        </pc:picChg>
        <pc:picChg chg="del">
          <ac:chgData name="Andrea Andaur" userId="c951bd3bc2a87a8c" providerId="LiveId" clId="{488A1E73-C229-4A1E-B0B5-02744F8316CF}" dt="2020-05-20T18:27:52.743" v="764" actId="478"/>
          <ac:picMkLst>
            <pc:docMk/>
            <pc:sldMk cId="2687603165" sldId="345"/>
            <ac:picMk id="16" creationId="{17389D92-0C97-4B0C-92ED-4B3A823B17A8}"/>
          </ac:picMkLst>
        </pc:picChg>
        <pc:picChg chg="del">
          <ac:chgData name="Andrea Andaur" userId="c951bd3bc2a87a8c" providerId="LiveId" clId="{488A1E73-C229-4A1E-B0B5-02744F8316CF}" dt="2020-05-20T18:28:53.610" v="788" actId="478"/>
          <ac:picMkLst>
            <pc:docMk/>
            <pc:sldMk cId="2687603165" sldId="345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18:28:27.296" v="782" actId="1076"/>
          <ac:picMkLst>
            <pc:docMk/>
            <pc:sldMk cId="2687603165" sldId="345"/>
            <ac:picMk id="18" creationId="{FCE1FDDF-22D3-479E-8806-2AAE1760536B}"/>
          </ac:picMkLst>
        </pc:picChg>
        <pc:picChg chg="add mod">
          <ac:chgData name="Andrea Andaur" userId="c951bd3bc2a87a8c" providerId="LiveId" clId="{488A1E73-C229-4A1E-B0B5-02744F8316CF}" dt="2020-05-20T18:28:25.624" v="781" actId="1076"/>
          <ac:picMkLst>
            <pc:docMk/>
            <pc:sldMk cId="2687603165" sldId="345"/>
            <ac:picMk id="19" creationId="{ACD7F22D-CDAF-4E15-B7A7-95DD64746765}"/>
          </ac:picMkLst>
        </pc:picChg>
        <pc:picChg chg="add mod">
          <ac:chgData name="Andrea Andaur" userId="c951bd3bc2a87a8c" providerId="LiveId" clId="{488A1E73-C229-4A1E-B0B5-02744F8316CF}" dt="2020-05-20T18:28:28.880" v="783" actId="1076"/>
          <ac:picMkLst>
            <pc:docMk/>
            <pc:sldMk cId="2687603165" sldId="345"/>
            <ac:picMk id="20" creationId="{E1B5F943-A1C1-4850-991C-CE8F5855A6F3}"/>
          </ac:picMkLst>
        </pc:picChg>
        <pc:picChg chg="add mod">
          <ac:chgData name="Andrea Andaur" userId="c951bd3bc2a87a8c" providerId="LiveId" clId="{488A1E73-C229-4A1E-B0B5-02744F8316CF}" dt="2020-05-20T18:28:31.409" v="784" actId="1076"/>
          <ac:picMkLst>
            <pc:docMk/>
            <pc:sldMk cId="2687603165" sldId="345"/>
            <ac:picMk id="21" creationId="{555D31CB-7660-4733-AAA8-328A3A9F30BD}"/>
          </ac:picMkLst>
        </pc:picChg>
        <pc:picChg chg="add mod">
          <ac:chgData name="Andrea Andaur" userId="c951bd3bc2a87a8c" providerId="LiveId" clId="{488A1E73-C229-4A1E-B0B5-02744F8316CF}" dt="2020-05-20T19:56:11.963" v="2087"/>
          <ac:picMkLst>
            <pc:docMk/>
            <pc:sldMk cId="2687603165" sldId="345"/>
            <ac:picMk id="22" creationId="{95DB44B3-F307-42D2-8CF6-E5AD15122AF3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5:31.873" v="2128"/>
        <pc:sldMkLst>
          <pc:docMk/>
          <pc:sldMk cId="3606587450" sldId="346"/>
        </pc:sldMkLst>
        <pc:spChg chg="mod">
          <ac:chgData name="Andrea Andaur" userId="c951bd3bc2a87a8c" providerId="LiveId" clId="{488A1E73-C229-4A1E-B0B5-02744F8316CF}" dt="2020-05-20T18:30:59.229" v="810" actId="20577"/>
          <ac:spMkLst>
            <pc:docMk/>
            <pc:sldMk cId="3606587450" sldId="346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1:26.027" v="830" actId="1076"/>
          <ac:spMkLst>
            <pc:docMk/>
            <pc:sldMk cId="3606587450" sldId="346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1:02.097" v="812" actId="20577"/>
          <ac:spMkLst>
            <pc:docMk/>
            <pc:sldMk cId="3606587450" sldId="346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30:17.900" v="795" actId="478"/>
          <ac:picMkLst>
            <pc:docMk/>
            <pc:sldMk cId="3606587450" sldId="346"/>
            <ac:picMk id="10" creationId="{05B962DB-FEEA-4A7B-8A18-4E7E6D3EDA98}"/>
          </ac:picMkLst>
        </pc:picChg>
        <pc:picChg chg="del">
          <ac:chgData name="Andrea Andaur" userId="c951bd3bc2a87a8c" providerId="LiveId" clId="{488A1E73-C229-4A1E-B0B5-02744F8316CF}" dt="2020-05-20T18:30:19.502" v="796" actId="478"/>
          <ac:picMkLst>
            <pc:docMk/>
            <pc:sldMk cId="3606587450" sldId="346"/>
            <ac:picMk id="11" creationId="{50DAB2E5-A29D-468A-9B4F-CFFCC10994FB}"/>
          </ac:picMkLst>
        </pc:picChg>
        <pc:picChg chg="add del mod">
          <ac:chgData name="Andrea Andaur" userId="c951bd3bc2a87a8c" providerId="LiveId" clId="{488A1E73-C229-4A1E-B0B5-02744F8316CF}" dt="2020-05-20T18:30:23.744" v="798" actId="478"/>
          <ac:picMkLst>
            <pc:docMk/>
            <pc:sldMk cId="3606587450" sldId="346"/>
            <ac:picMk id="13" creationId="{B919A8C5-7775-470A-94FA-0E71A6FF83A7}"/>
          </ac:picMkLst>
        </pc:picChg>
        <pc:picChg chg="add mod">
          <ac:chgData name="Andrea Andaur" userId="c951bd3bc2a87a8c" providerId="LiveId" clId="{488A1E73-C229-4A1E-B0B5-02744F8316CF}" dt="2020-05-20T18:30:41.491" v="806" actId="1076"/>
          <ac:picMkLst>
            <pc:docMk/>
            <pc:sldMk cId="3606587450" sldId="346"/>
            <ac:picMk id="14" creationId="{FD013B3F-3BA9-45EA-BA66-E0D98D069086}"/>
          </ac:picMkLst>
        </pc:picChg>
        <pc:picChg chg="add mod">
          <ac:chgData name="Andrea Andaur" userId="c951bd3bc2a87a8c" providerId="LiveId" clId="{488A1E73-C229-4A1E-B0B5-02744F8316CF}" dt="2020-05-20T18:30:39.234" v="805" actId="1076"/>
          <ac:picMkLst>
            <pc:docMk/>
            <pc:sldMk cId="3606587450" sldId="346"/>
            <ac:picMk id="15" creationId="{84343265-FDDD-4FFA-A0AB-FC996AB43B25}"/>
          </ac:picMkLst>
        </pc:picChg>
        <pc:picChg chg="add mod">
          <ac:chgData name="Andrea Andaur" userId="c951bd3bc2a87a8c" providerId="LiveId" clId="{488A1E73-C229-4A1E-B0B5-02744F8316CF}" dt="2020-05-20T18:30:36.894" v="804" actId="1076"/>
          <ac:picMkLst>
            <pc:docMk/>
            <pc:sldMk cId="3606587450" sldId="346"/>
            <ac:picMk id="16" creationId="{1E1E7D89-B2DB-4712-9F17-1F83A3F644BD}"/>
          </ac:picMkLst>
        </pc:picChg>
        <pc:picChg chg="add mod">
          <ac:chgData name="Andrea Andaur" userId="c951bd3bc2a87a8c" providerId="LiveId" clId="{488A1E73-C229-4A1E-B0B5-02744F8316CF}" dt="2020-05-20T19:56:14.715" v="2088"/>
          <ac:picMkLst>
            <pc:docMk/>
            <pc:sldMk cId="3606587450" sldId="346"/>
            <ac:picMk id="17" creationId="{14A6491C-4A30-4D7E-BAA4-C64FEFAA54D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8" creationId="{FCE1FDDF-22D3-479E-8806-2AAE1760536B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9" creationId="{ACD7F22D-CDAF-4E15-B7A7-95DD64746765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0" creationId="{E1B5F943-A1C1-4850-991C-CE8F5855A6F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1" creationId="{555D31CB-7660-4733-AAA8-328A3A9F30B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8:22.707" v="2141"/>
        <pc:sldMkLst>
          <pc:docMk/>
          <pc:sldMk cId="93241773" sldId="347"/>
        </pc:sldMkLst>
        <pc:spChg chg="mod">
          <ac:chgData name="Andrea Andaur" userId="c951bd3bc2a87a8c" providerId="LiveId" clId="{488A1E73-C229-4A1E-B0B5-02744F8316CF}" dt="2020-05-20T18:32:44.003" v="861" actId="20577"/>
          <ac:spMkLst>
            <pc:docMk/>
            <pc:sldMk cId="93241773" sldId="347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2:22.767" v="855" actId="20577"/>
          <ac:spMkLst>
            <pc:docMk/>
            <pc:sldMk cId="93241773" sldId="347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2:51.032" v="862" actId="20577"/>
          <ac:spMkLst>
            <pc:docMk/>
            <pc:sldMk cId="93241773" sldId="347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32:16.007" v="840" actId="1076"/>
          <ac:picMkLst>
            <pc:docMk/>
            <pc:sldMk cId="93241773" sldId="347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9:56:17.076" v="2089"/>
          <ac:picMkLst>
            <pc:docMk/>
            <pc:sldMk cId="93241773" sldId="347"/>
            <ac:picMk id="9" creationId="{62FF3DAF-65C4-4861-B8C3-EEEC23794215}"/>
          </ac:picMkLst>
        </pc:picChg>
        <pc:picChg chg="del">
          <ac:chgData name="Andrea Andaur" userId="c951bd3bc2a87a8c" providerId="LiveId" clId="{488A1E73-C229-4A1E-B0B5-02744F8316CF}" dt="2020-05-20T18:31:49.532" v="833" actId="478"/>
          <ac:picMkLst>
            <pc:docMk/>
            <pc:sldMk cId="93241773" sldId="347"/>
            <ac:picMk id="14" creationId="{FD013B3F-3BA9-45EA-BA66-E0D98D069086}"/>
          </ac:picMkLst>
        </pc:picChg>
        <pc:picChg chg="del">
          <ac:chgData name="Andrea Andaur" userId="c951bd3bc2a87a8c" providerId="LiveId" clId="{488A1E73-C229-4A1E-B0B5-02744F8316CF}" dt="2020-05-20T18:31:51.327" v="834" actId="478"/>
          <ac:picMkLst>
            <pc:docMk/>
            <pc:sldMk cId="93241773" sldId="347"/>
            <ac:picMk id="15" creationId="{84343265-FDDD-4FFA-A0AB-FC996AB43B25}"/>
          </ac:picMkLst>
        </pc:picChg>
        <pc:picChg chg="del">
          <ac:chgData name="Andrea Andaur" userId="c951bd3bc2a87a8c" providerId="LiveId" clId="{488A1E73-C229-4A1E-B0B5-02744F8316CF}" dt="2020-05-20T18:31:53.013" v="835" actId="478"/>
          <ac:picMkLst>
            <pc:docMk/>
            <pc:sldMk cId="93241773" sldId="347"/>
            <ac:picMk id="16" creationId="{1E1E7D89-B2DB-4712-9F17-1F83A3F644BD}"/>
          </ac:picMkLst>
        </pc:picChg>
      </pc:sldChg>
      <pc:sldChg chg="addSp delSp modSp add mod ord modAnim">
        <pc:chgData name="Andrea Andaur" userId="c951bd3bc2a87a8c" providerId="LiveId" clId="{488A1E73-C229-4A1E-B0B5-02744F8316CF}" dt="2020-05-20T20:09:28.365" v="2148"/>
        <pc:sldMkLst>
          <pc:docMk/>
          <pc:sldMk cId="3568108593" sldId="348"/>
        </pc:sldMkLst>
        <pc:spChg chg="mod">
          <ac:chgData name="Andrea Andaur" userId="c951bd3bc2a87a8c" providerId="LiveId" clId="{488A1E73-C229-4A1E-B0B5-02744F8316CF}" dt="2020-05-20T18:35:28.778" v="943" actId="1076"/>
          <ac:spMkLst>
            <pc:docMk/>
            <pc:sldMk cId="3568108593" sldId="348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5:16.559" v="941" actId="20577"/>
          <ac:spMkLst>
            <pc:docMk/>
            <pc:sldMk cId="3568108593" sldId="348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5:20.879" v="942" actId="1076"/>
          <ac:spMkLst>
            <pc:docMk/>
            <pc:sldMk cId="3568108593" sldId="348"/>
            <ac:spMk id="12" creationId="{50BCD6E1-84E6-4DB9-8C74-64841D525139}"/>
          </ac:spMkLst>
        </pc:spChg>
        <pc:spChg chg="add mod">
          <ac:chgData name="Andrea Andaur" userId="c951bd3bc2a87a8c" providerId="LiveId" clId="{488A1E73-C229-4A1E-B0B5-02744F8316CF}" dt="2020-05-20T18:35:34.457" v="944" actId="571"/>
          <ac:spMkLst>
            <pc:docMk/>
            <pc:sldMk cId="3568108593" sldId="348"/>
            <ac:spMk id="26" creationId="{925B8614-CC9C-4686-9B31-FE431BEA2E94}"/>
          </ac:spMkLst>
        </pc:spChg>
        <pc:picChg chg="add del mod">
          <ac:chgData name="Andrea Andaur" userId="c951bd3bc2a87a8c" providerId="LiveId" clId="{488A1E73-C229-4A1E-B0B5-02744F8316CF}" dt="2020-05-20T18:33:40.960" v="888" actId="478"/>
          <ac:picMkLst>
            <pc:docMk/>
            <pc:sldMk cId="3568108593" sldId="348"/>
            <ac:picMk id="6" creationId="{0DCCC5E6-E2EA-494D-8CFD-DE1983C696B6}"/>
          </ac:picMkLst>
        </pc:picChg>
        <pc:picChg chg="add del mod">
          <ac:chgData name="Andrea Andaur" userId="c951bd3bc2a87a8c" providerId="LiveId" clId="{488A1E73-C229-4A1E-B0B5-02744F8316CF}" dt="2020-05-20T18:33:39.385" v="887" actId="478"/>
          <ac:picMkLst>
            <pc:docMk/>
            <pc:sldMk cId="3568108593" sldId="348"/>
            <ac:picMk id="7" creationId="{9F02639F-7632-4DD9-B1D7-E37888B38636}"/>
          </ac:picMkLst>
        </pc:picChg>
        <pc:picChg chg="del mod">
          <ac:chgData name="Andrea Andaur" userId="c951bd3bc2a87a8c" providerId="LiveId" clId="{488A1E73-C229-4A1E-B0B5-02744F8316CF}" dt="2020-05-20T18:33:15.518" v="866" actId="478"/>
          <ac:picMkLst>
            <pc:docMk/>
            <pc:sldMk cId="3568108593" sldId="348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18:33:38.029" v="886" actId="478"/>
          <ac:picMkLst>
            <pc:docMk/>
            <pc:sldMk cId="3568108593" sldId="348"/>
            <ac:picMk id="9" creationId="{EBA93A51-EB92-44BE-B370-25A1A121D25B}"/>
          </ac:picMkLst>
        </pc:picChg>
        <pc:picChg chg="add del mod">
          <ac:chgData name="Andrea Andaur" userId="c951bd3bc2a87a8c" providerId="LiveId" clId="{488A1E73-C229-4A1E-B0B5-02744F8316CF}" dt="2020-05-20T18:33:36.526" v="885" actId="478"/>
          <ac:picMkLst>
            <pc:docMk/>
            <pc:sldMk cId="3568108593" sldId="348"/>
            <ac:picMk id="10" creationId="{5EAB3B36-A5EE-4BD3-A9FB-E1A4D760392C}"/>
          </ac:picMkLst>
        </pc:picChg>
        <pc:picChg chg="add del mod">
          <ac:chgData name="Andrea Andaur" userId="c951bd3bc2a87a8c" providerId="LiveId" clId="{488A1E73-C229-4A1E-B0B5-02744F8316CF}" dt="2020-05-20T18:33:34.623" v="884" actId="478"/>
          <ac:picMkLst>
            <pc:docMk/>
            <pc:sldMk cId="3568108593" sldId="348"/>
            <ac:picMk id="11" creationId="{05B1B2DC-35DE-48AD-A720-70C36F81BF47}"/>
          </ac:picMkLst>
        </pc:picChg>
        <pc:picChg chg="add del mod">
          <ac:chgData name="Andrea Andaur" userId="c951bd3bc2a87a8c" providerId="LiveId" clId="{488A1E73-C229-4A1E-B0B5-02744F8316CF}" dt="2020-05-20T18:33:33.159" v="883" actId="478"/>
          <ac:picMkLst>
            <pc:docMk/>
            <pc:sldMk cId="3568108593" sldId="348"/>
            <ac:picMk id="13" creationId="{DCFF14D2-C57F-47DE-BA68-6D08DF53D54E}"/>
          </ac:picMkLst>
        </pc:picChg>
        <pc:picChg chg="add del mod">
          <ac:chgData name="Andrea Andaur" userId="c951bd3bc2a87a8c" providerId="LiveId" clId="{488A1E73-C229-4A1E-B0B5-02744F8316CF}" dt="2020-05-20T18:33:31.897" v="882" actId="478"/>
          <ac:picMkLst>
            <pc:docMk/>
            <pc:sldMk cId="3568108593" sldId="348"/>
            <ac:picMk id="14" creationId="{48673E2F-6B8F-4EB8-B7A6-7614317F8ED2}"/>
          </ac:picMkLst>
        </pc:picChg>
        <pc:picChg chg="add del mod">
          <ac:chgData name="Andrea Andaur" userId="c951bd3bc2a87a8c" providerId="LiveId" clId="{488A1E73-C229-4A1E-B0B5-02744F8316CF}" dt="2020-05-20T18:33:30.274" v="880" actId="478"/>
          <ac:picMkLst>
            <pc:docMk/>
            <pc:sldMk cId="3568108593" sldId="348"/>
            <ac:picMk id="15" creationId="{23C0931E-5809-4452-8530-98A5491C8E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6" creationId="{A2BDB819-47A7-4CDE-BBC6-0E80DBB639C1}"/>
          </ac:picMkLst>
        </pc:picChg>
        <pc:picChg chg="add del mod">
          <ac:chgData name="Andrea Andaur" userId="c951bd3bc2a87a8c" providerId="LiveId" clId="{488A1E73-C229-4A1E-B0B5-02744F8316CF}" dt="2020-05-20T18:35:56.463" v="948" actId="478"/>
          <ac:picMkLst>
            <pc:docMk/>
            <pc:sldMk cId="3568108593" sldId="348"/>
            <ac:picMk id="17" creationId="{8CAE8D94-8F78-441B-9FDF-A71C4005F74A}"/>
          </ac:picMkLst>
        </pc:picChg>
        <pc:picChg chg="add del mod">
          <ac:chgData name="Andrea Andaur" userId="c951bd3bc2a87a8c" providerId="LiveId" clId="{488A1E73-C229-4A1E-B0B5-02744F8316CF}" dt="2020-05-20T18:35:58.876" v="949" actId="478"/>
          <ac:picMkLst>
            <pc:docMk/>
            <pc:sldMk cId="3568108593" sldId="348"/>
            <ac:picMk id="18" creationId="{BF3354BA-24DE-41A8-9CD7-FC772580F45A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9" creationId="{F52F276B-F451-429E-838C-8BCDF0F467E1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0" creationId="{4BB06273-842A-4923-A16F-6D50A019907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1" creationId="{08208D57-B51F-42A2-93A7-ABC02C3547B3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2" creationId="{D329A5DE-BB49-4E36-85F0-71CC44542A6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3" creationId="{41543359-4800-46D6-8C76-C16797124B08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4" creationId="{FA8F2700-053E-4019-8228-B0A9D63A5D94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5" creationId="{657CB711-5DD2-4F85-941E-0EB746CAEC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7" creationId="{E6B825BB-88B1-4B5D-B067-009D6E63A96F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8" creationId="{2D2CA2EA-EAE4-4DAA-8721-E3C08C8C6067}"/>
          </ac:picMkLst>
        </pc:picChg>
        <pc:picChg chg="add mod">
          <ac:chgData name="Andrea Andaur" userId="c951bd3bc2a87a8c" providerId="LiveId" clId="{488A1E73-C229-4A1E-B0B5-02744F8316CF}" dt="2020-05-20T19:56:20.655" v="2091"/>
          <ac:picMkLst>
            <pc:docMk/>
            <pc:sldMk cId="3568108593" sldId="348"/>
            <ac:picMk id="29" creationId="{4E15B8A1-450C-46D7-ACFC-4033E950A331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8:56.637" v="2146"/>
        <pc:sldMkLst>
          <pc:docMk/>
          <pc:sldMk cId="277930057" sldId="349"/>
        </pc:sldMkLst>
        <pc:spChg chg="mod">
          <ac:chgData name="Andrea Andaur" userId="c951bd3bc2a87a8c" providerId="LiveId" clId="{488A1E73-C229-4A1E-B0B5-02744F8316CF}" dt="2020-05-20T18:39:15.553" v="978" actId="20577"/>
          <ac:spMkLst>
            <pc:docMk/>
            <pc:sldMk cId="277930057" sldId="349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9:25.498" v="982" actId="404"/>
          <ac:spMkLst>
            <pc:docMk/>
            <pc:sldMk cId="277930057" sldId="349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6" creationId="{AE061553-8AAA-4CC6-86C2-E576425A60F7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7" creationId="{E6290653-EC67-4476-918C-204F50C5D4D6}"/>
          </ac:picMkLst>
        </pc:picChg>
        <pc:picChg chg="del">
          <ac:chgData name="Andrea Andaur" userId="c951bd3bc2a87a8c" providerId="LiveId" clId="{488A1E73-C229-4A1E-B0B5-02744F8316CF}" dt="2020-05-20T18:37:45.316" v="952" actId="478"/>
          <ac:picMkLst>
            <pc:docMk/>
            <pc:sldMk cId="277930057" sldId="349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9" creationId="{4C838F99-C6E6-487F-A455-B2261939FEA4}"/>
          </ac:picMkLst>
        </pc:picChg>
        <pc:picChg chg="add mod">
          <ac:chgData name="Andrea Andaur" userId="c951bd3bc2a87a8c" providerId="LiveId" clId="{488A1E73-C229-4A1E-B0B5-02744F8316CF}" dt="2020-05-20T18:38:55.722" v="972" actId="1076"/>
          <ac:picMkLst>
            <pc:docMk/>
            <pc:sldMk cId="277930057" sldId="349"/>
            <ac:picMk id="10" creationId="{06B2255F-ED25-4A6F-B0AE-88D6E9EC1719}"/>
          </ac:picMkLst>
        </pc:picChg>
        <pc:picChg chg="add mod">
          <ac:chgData name="Andrea Andaur" userId="c951bd3bc2a87a8c" providerId="LiveId" clId="{488A1E73-C229-4A1E-B0B5-02744F8316CF}" dt="2020-05-20T18:39:03.638" v="974" actId="1076"/>
          <ac:picMkLst>
            <pc:docMk/>
            <pc:sldMk cId="277930057" sldId="349"/>
            <ac:picMk id="11" creationId="{B830CE25-3965-4AB5-A15C-985C822A4E17}"/>
          </ac:picMkLst>
        </pc:picChg>
        <pc:picChg chg="add mod">
          <ac:chgData name="Andrea Andaur" userId="c951bd3bc2a87a8c" providerId="LiveId" clId="{488A1E73-C229-4A1E-B0B5-02744F8316CF}" dt="2020-05-20T18:38:44.534" v="969" actId="1076"/>
          <ac:picMkLst>
            <pc:docMk/>
            <pc:sldMk cId="277930057" sldId="349"/>
            <ac:picMk id="13" creationId="{0B7A0576-26BF-4ACE-80EC-F2E9A349F617}"/>
          </ac:picMkLst>
        </pc:picChg>
        <pc:picChg chg="add mod">
          <ac:chgData name="Andrea Andaur" userId="c951bd3bc2a87a8c" providerId="LiveId" clId="{488A1E73-C229-4A1E-B0B5-02744F8316CF}" dt="2020-05-20T18:38:51.727" v="971" actId="1076"/>
          <ac:picMkLst>
            <pc:docMk/>
            <pc:sldMk cId="277930057" sldId="349"/>
            <ac:picMk id="14" creationId="{FB76218B-9C5C-4C5A-BAB9-F994CCF303E8}"/>
          </ac:picMkLst>
        </pc:picChg>
        <pc:picChg chg="add mod">
          <ac:chgData name="Andrea Andaur" userId="c951bd3bc2a87a8c" providerId="LiveId" clId="{488A1E73-C229-4A1E-B0B5-02744F8316CF}" dt="2020-05-20T18:38:40.177" v="967" actId="1076"/>
          <ac:picMkLst>
            <pc:docMk/>
            <pc:sldMk cId="277930057" sldId="349"/>
            <ac:picMk id="15" creationId="{1B92E9BD-4C9D-484D-B4BA-89C0670FAA00}"/>
          </ac:picMkLst>
        </pc:picChg>
        <pc:picChg chg="add mod">
          <ac:chgData name="Andrea Andaur" userId="c951bd3bc2a87a8c" providerId="LiveId" clId="{488A1E73-C229-4A1E-B0B5-02744F8316CF}" dt="2020-05-20T19:56:18.881" v="2090"/>
          <ac:picMkLst>
            <pc:docMk/>
            <pc:sldMk cId="277930057" sldId="349"/>
            <ac:picMk id="16" creationId="{81AFB71D-27B9-4AA4-B417-247EE1C675A4}"/>
          </ac:picMkLst>
        </pc:picChg>
      </pc:sldChg>
      <pc:sldChg chg="add">
        <pc:chgData name="Andrea Andaur" userId="c951bd3bc2a87a8c" providerId="LiveId" clId="{488A1E73-C229-4A1E-B0B5-02744F8316CF}" dt="2020-05-20T18:40:25.975" v="987"/>
        <pc:sldMkLst>
          <pc:docMk/>
          <pc:sldMk cId="625891831" sldId="350"/>
        </pc:sldMkLst>
      </pc:sldChg>
      <pc:sldChg chg="add">
        <pc:chgData name="Andrea Andaur" userId="c951bd3bc2a87a8c" providerId="LiveId" clId="{488A1E73-C229-4A1E-B0B5-02744F8316CF}" dt="2020-05-20T18:40:26.271" v="988"/>
        <pc:sldMkLst>
          <pc:docMk/>
          <pc:sldMk cId="2753703658" sldId="351"/>
        </pc:sldMkLst>
      </pc:sldChg>
      <pc:sldChg chg="addSp delSp modSp add mod modAnim">
        <pc:chgData name="Andrea Andaur" userId="c951bd3bc2a87a8c" providerId="LiveId" clId="{488A1E73-C229-4A1E-B0B5-02744F8316CF}" dt="2020-05-20T20:06:03.262" v="2132"/>
        <pc:sldMkLst>
          <pc:docMk/>
          <pc:sldMk cId="928164436" sldId="352"/>
        </pc:sldMkLst>
        <pc:spChg chg="mod">
          <ac:chgData name="Andrea Andaur" userId="c951bd3bc2a87a8c" providerId="LiveId" clId="{488A1E73-C229-4A1E-B0B5-02744F8316CF}" dt="2020-05-20T18:43:06.990" v="1021" actId="20577"/>
          <ac:spMkLst>
            <pc:docMk/>
            <pc:sldMk cId="928164436" sldId="352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4:24.682" v="1053" actId="20577"/>
          <ac:spMkLst>
            <pc:docMk/>
            <pc:sldMk cId="928164436" sldId="352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3:12.746" v="1022" actId="20577"/>
          <ac:spMkLst>
            <pc:docMk/>
            <pc:sldMk cId="928164436" sldId="352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42:15.347" v="1001" actId="478"/>
          <ac:picMkLst>
            <pc:docMk/>
            <pc:sldMk cId="928164436" sldId="352"/>
            <ac:picMk id="6" creationId="{8210F1B7-72FD-460D-8A93-2D20E0E4762C}"/>
          </ac:picMkLst>
        </pc:picChg>
        <pc:picChg chg="add mod">
          <ac:chgData name="Andrea Andaur" userId="c951bd3bc2a87a8c" providerId="LiveId" clId="{488A1E73-C229-4A1E-B0B5-02744F8316CF}" dt="2020-05-20T18:44:01.672" v="1032" actId="1076"/>
          <ac:picMkLst>
            <pc:docMk/>
            <pc:sldMk cId="928164436" sldId="352"/>
            <ac:picMk id="7" creationId="{4221A5B8-522F-45CF-80A3-95115D0E1829}"/>
          </ac:picMkLst>
        </pc:picChg>
        <pc:picChg chg="del">
          <ac:chgData name="Andrea Andaur" userId="c951bd3bc2a87a8c" providerId="LiveId" clId="{488A1E73-C229-4A1E-B0B5-02744F8316CF}" dt="2020-05-20T18:42:10.556" v="998" actId="478"/>
          <ac:picMkLst>
            <pc:docMk/>
            <pc:sldMk cId="928164436" sldId="352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3:58.924" v="1031" actId="1076"/>
          <ac:picMkLst>
            <pc:docMk/>
            <pc:sldMk cId="928164436" sldId="352"/>
            <ac:picMk id="9" creationId="{0B2D17ED-BC71-4A3B-B832-8C1375AE71F7}"/>
          </ac:picMkLst>
        </pc:picChg>
        <pc:picChg chg="add mod">
          <ac:chgData name="Andrea Andaur" userId="c951bd3bc2a87a8c" providerId="LiveId" clId="{488A1E73-C229-4A1E-B0B5-02744F8316CF}" dt="2020-05-20T18:43:55.741" v="1030" actId="1076"/>
          <ac:picMkLst>
            <pc:docMk/>
            <pc:sldMk cId="928164436" sldId="352"/>
            <ac:picMk id="10" creationId="{6BCA2975-A1FB-42B1-9035-9FAE1E35C491}"/>
          </ac:picMkLst>
        </pc:picChg>
        <pc:picChg chg="add mod">
          <ac:chgData name="Andrea Andaur" userId="c951bd3bc2a87a8c" providerId="LiveId" clId="{488A1E73-C229-4A1E-B0B5-02744F8316CF}" dt="2020-05-20T18:43:51.491" v="1029" actId="1076"/>
          <ac:picMkLst>
            <pc:docMk/>
            <pc:sldMk cId="928164436" sldId="352"/>
            <ac:picMk id="11" creationId="{048F5DA4-DDB6-497C-92F8-36A3525E3CF3}"/>
          </ac:picMkLst>
        </pc:picChg>
        <pc:picChg chg="add mod">
          <ac:chgData name="Andrea Andaur" userId="c951bd3bc2a87a8c" providerId="LiveId" clId="{488A1E73-C229-4A1E-B0B5-02744F8316CF}" dt="2020-05-20T18:43:45.507" v="1028" actId="1076"/>
          <ac:picMkLst>
            <pc:docMk/>
            <pc:sldMk cId="928164436" sldId="352"/>
            <ac:picMk id="13" creationId="{2ADF6D3A-356D-4C91-BB82-ECBF84BDEB9A}"/>
          </ac:picMkLst>
        </pc:picChg>
        <pc:picChg chg="add mod">
          <ac:chgData name="Andrea Andaur" userId="c951bd3bc2a87a8c" providerId="LiveId" clId="{488A1E73-C229-4A1E-B0B5-02744F8316CF}" dt="2020-05-20T18:43:33.236" v="1027" actId="1076"/>
          <ac:picMkLst>
            <pc:docMk/>
            <pc:sldMk cId="928164436" sldId="352"/>
            <ac:picMk id="14" creationId="{0B26DE9D-D481-40D3-B20C-01AD0856AB3E}"/>
          </ac:picMkLst>
        </pc:picChg>
        <pc:picChg chg="add mod">
          <ac:chgData name="Andrea Andaur" userId="c951bd3bc2a87a8c" providerId="LiveId" clId="{488A1E73-C229-4A1E-B0B5-02744F8316CF}" dt="2020-05-20T18:43:22.196" v="1025" actId="1076"/>
          <ac:picMkLst>
            <pc:docMk/>
            <pc:sldMk cId="928164436" sldId="352"/>
            <ac:picMk id="15" creationId="{10542CAF-A513-4EEA-9CEA-BFD15DE0466F}"/>
          </ac:picMkLst>
        </pc:picChg>
        <pc:picChg chg="add mod">
          <ac:chgData name="Andrea Andaur" userId="c951bd3bc2a87a8c" providerId="LiveId" clId="{488A1E73-C229-4A1E-B0B5-02744F8316CF}" dt="2020-05-20T18:43:18.226" v="1024" actId="1076"/>
          <ac:picMkLst>
            <pc:docMk/>
            <pc:sldMk cId="928164436" sldId="352"/>
            <ac:picMk id="16" creationId="{58BFA2D8-26CB-4316-86B7-A3CFEA27E234}"/>
          </ac:picMkLst>
        </pc:picChg>
        <pc:picChg chg="add mod">
          <ac:chgData name="Andrea Andaur" userId="c951bd3bc2a87a8c" providerId="LiveId" clId="{488A1E73-C229-4A1E-B0B5-02744F8316CF}" dt="2020-05-20T18:43:25.978" v="1026" actId="1076"/>
          <ac:picMkLst>
            <pc:docMk/>
            <pc:sldMk cId="928164436" sldId="352"/>
            <ac:picMk id="17" creationId="{D9886129-0BCB-46AA-A011-188461F2F1C4}"/>
          </ac:picMkLst>
        </pc:picChg>
        <pc:picChg chg="add mod">
          <ac:chgData name="Andrea Andaur" userId="c951bd3bc2a87a8c" providerId="LiveId" clId="{488A1E73-C229-4A1E-B0B5-02744F8316CF}" dt="2020-05-20T19:56:22.555" v="2092"/>
          <ac:picMkLst>
            <pc:docMk/>
            <pc:sldMk cId="928164436" sldId="352"/>
            <ac:picMk id="18" creationId="{2C6BB9EF-A99F-4A7F-95BC-DDD581803604}"/>
          </ac:picMkLst>
        </pc:picChg>
      </pc:sldChg>
      <pc:sldChg chg="addSp delSp modSp add mod modAnim">
        <pc:chgData name="Andrea Andaur" userId="c951bd3bc2a87a8c" providerId="LiveId" clId="{488A1E73-C229-4A1E-B0B5-02744F8316CF}" dt="2020-05-20T20:10:06.459" v="2150"/>
        <pc:sldMkLst>
          <pc:docMk/>
          <pc:sldMk cId="1564747819" sldId="353"/>
        </pc:sldMkLst>
        <pc:spChg chg="mod">
          <ac:chgData name="Andrea Andaur" userId="c951bd3bc2a87a8c" providerId="LiveId" clId="{488A1E73-C229-4A1E-B0B5-02744F8316CF}" dt="2020-05-20T18:44:48.563" v="1057" actId="20577"/>
          <ac:spMkLst>
            <pc:docMk/>
            <pc:sldMk cId="1564747819" sldId="35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6:04.059" v="1087" actId="20577"/>
          <ac:spMkLst>
            <pc:docMk/>
            <pc:sldMk cId="1564747819" sldId="353"/>
            <ac:spMk id="4" creationId="{D2235C12-F9ED-40C5-8127-ED4231A5689E}"/>
          </ac:spMkLst>
        </pc:spChg>
        <pc:picChg chg="add mod">
          <ac:chgData name="Andrea Andaur" userId="c951bd3bc2a87a8c" providerId="LiveId" clId="{488A1E73-C229-4A1E-B0B5-02744F8316CF}" dt="2020-05-20T18:45:41.596" v="1072" actId="1076"/>
          <ac:picMkLst>
            <pc:docMk/>
            <pc:sldMk cId="1564747819" sldId="353"/>
            <ac:picMk id="6" creationId="{4CF43FFC-A1DC-4ECA-A667-1E956C6D0F3D}"/>
          </ac:picMkLst>
        </pc:picChg>
        <pc:picChg chg="add mod">
          <ac:chgData name="Andrea Andaur" userId="c951bd3bc2a87a8c" providerId="LiveId" clId="{488A1E73-C229-4A1E-B0B5-02744F8316CF}" dt="2020-05-20T18:45:36.291" v="1070" actId="1076"/>
          <ac:picMkLst>
            <pc:docMk/>
            <pc:sldMk cId="1564747819" sldId="353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4:39.720" v="1055" actId="478"/>
          <ac:picMkLst>
            <pc:docMk/>
            <pc:sldMk cId="1564747819" sldId="353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5:52.597" v="1075" actId="1076"/>
          <ac:picMkLst>
            <pc:docMk/>
            <pc:sldMk cId="1564747819" sldId="353"/>
            <ac:picMk id="9" creationId="{A0652901-0B22-488E-BED6-E7EEF8D2700D}"/>
          </ac:picMkLst>
        </pc:picChg>
        <pc:picChg chg="add mod">
          <ac:chgData name="Andrea Andaur" userId="c951bd3bc2a87a8c" providerId="LiveId" clId="{488A1E73-C229-4A1E-B0B5-02744F8316CF}" dt="2020-05-20T18:45:49.334" v="1074" actId="1076"/>
          <ac:picMkLst>
            <pc:docMk/>
            <pc:sldMk cId="1564747819" sldId="353"/>
            <ac:picMk id="10" creationId="{3EB15DEF-5FE4-4DAF-A6C5-4940D113A89A}"/>
          </ac:picMkLst>
        </pc:picChg>
        <pc:picChg chg="add mod">
          <ac:chgData name="Andrea Andaur" userId="c951bd3bc2a87a8c" providerId="LiveId" clId="{488A1E73-C229-4A1E-B0B5-02744F8316CF}" dt="2020-05-20T18:45:45.107" v="1073" actId="1076"/>
          <ac:picMkLst>
            <pc:docMk/>
            <pc:sldMk cId="1564747819" sldId="353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9:56:24.276" v="2093"/>
          <ac:picMkLst>
            <pc:docMk/>
            <pc:sldMk cId="1564747819" sldId="353"/>
            <ac:picMk id="13" creationId="{0189BB72-64AD-4078-9302-054E8DBE0250}"/>
          </ac:picMkLst>
        </pc:picChg>
      </pc:sldChg>
      <pc:sldChg chg="addSp delSp modSp add mod modAnim">
        <pc:chgData name="Andrea Andaur" userId="c951bd3bc2a87a8c" providerId="LiveId" clId="{488A1E73-C229-4A1E-B0B5-02744F8316CF}" dt="2020-05-20T20:10:50.534" v="2154"/>
        <pc:sldMkLst>
          <pc:docMk/>
          <pc:sldMk cId="2192354346" sldId="354"/>
        </pc:sldMkLst>
        <pc:spChg chg="mod">
          <ac:chgData name="Andrea Andaur" userId="c951bd3bc2a87a8c" providerId="LiveId" clId="{488A1E73-C229-4A1E-B0B5-02744F8316CF}" dt="2020-05-20T18:46:44.121" v="1101" actId="20577"/>
          <ac:spMkLst>
            <pc:docMk/>
            <pc:sldMk cId="2192354346" sldId="354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8:10.246" v="1150" actId="20577"/>
          <ac:spMkLst>
            <pc:docMk/>
            <pc:sldMk cId="2192354346" sldId="354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6:46.616" v="1103" actId="20577"/>
          <ac:spMkLst>
            <pc:docMk/>
            <pc:sldMk cId="2192354346" sldId="354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46:32.044" v="1095" actId="478"/>
          <ac:picMkLst>
            <pc:docMk/>
            <pc:sldMk cId="2192354346" sldId="354"/>
            <ac:picMk id="6" creationId="{4CF43FFC-A1DC-4ECA-A667-1E956C6D0F3D}"/>
          </ac:picMkLst>
        </pc:picChg>
        <pc:picChg chg="del">
          <ac:chgData name="Andrea Andaur" userId="c951bd3bc2a87a8c" providerId="LiveId" clId="{488A1E73-C229-4A1E-B0B5-02744F8316CF}" dt="2020-05-20T18:46:30.151" v="1094" actId="478"/>
          <ac:picMkLst>
            <pc:docMk/>
            <pc:sldMk cId="2192354346" sldId="354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6:26.564" v="1092" actId="478"/>
          <ac:picMkLst>
            <pc:docMk/>
            <pc:sldMk cId="2192354346" sldId="354"/>
            <ac:picMk id="9" creationId="{A0652901-0B22-488E-BED6-E7EEF8D2700D}"/>
          </ac:picMkLst>
        </pc:picChg>
        <pc:picChg chg="del">
          <ac:chgData name="Andrea Andaur" userId="c951bd3bc2a87a8c" providerId="LiveId" clId="{488A1E73-C229-4A1E-B0B5-02744F8316CF}" dt="2020-05-20T18:46:28.362" v="1093" actId="478"/>
          <ac:picMkLst>
            <pc:docMk/>
            <pc:sldMk cId="2192354346" sldId="354"/>
            <ac:picMk id="10" creationId="{3EB15DEF-5FE4-4DAF-A6C5-4940D113A89A}"/>
          </ac:picMkLst>
        </pc:picChg>
        <pc:picChg chg="del">
          <ac:chgData name="Andrea Andaur" userId="c951bd3bc2a87a8c" providerId="LiveId" clId="{488A1E73-C229-4A1E-B0B5-02744F8316CF}" dt="2020-05-20T18:46:33.925" v="1096" actId="478"/>
          <ac:picMkLst>
            <pc:docMk/>
            <pc:sldMk cId="2192354346" sldId="354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8:47:35.018" v="1119" actId="1076"/>
          <ac:picMkLst>
            <pc:docMk/>
            <pc:sldMk cId="2192354346" sldId="354"/>
            <ac:picMk id="13" creationId="{F40BD919-3669-40F8-9233-362B51E2E05C}"/>
          </ac:picMkLst>
        </pc:picChg>
        <pc:picChg chg="add mod">
          <ac:chgData name="Andrea Andaur" userId="c951bd3bc2a87a8c" providerId="LiveId" clId="{488A1E73-C229-4A1E-B0B5-02744F8316CF}" dt="2020-05-20T18:47:37.232" v="1120" actId="1076"/>
          <ac:picMkLst>
            <pc:docMk/>
            <pc:sldMk cId="2192354346" sldId="354"/>
            <ac:picMk id="14" creationId="{BE382CEA-BFF6-4C37-997E-6AB6793E1A03}"/>
          </ac:picMkLst>
        </pc:picChg>
        <pc:picChg chg="add mod">
          <ac:chgData name="Andrea Andaur" userId="c951bd3bc2a87a8c" providerId="LiveId" clId="{488A1E73-C229-4A1E-B0B5-02744F8316CF}" dt="2020-05-20T18:47:41.364" v="1121" actId="1076"/>
          <ac:picMkLst>
            <pc:docMk/>
            <pc:sldMk cId="2192354346" sldId="354"/>
            <ac:picMk id="15" creationId="{E2FAB1E8-9D6F-4689-8DEB-0ACDA0D34B99}"/>
          </ac:picMkLst>
        </pc:picChg>
        <pc:picChg chg="add mod">
          <ac:chgData name="Andrea Andaur" userId="c951bd3bc2a87a8c" providerId="LiveId" clId="{488A1E73-C229-4A1E-B0B5-02744F8316CF}" dt="2020-05-20T18:47:48.113" v="1122" actId="1076"/>
          <ac:picMkLst>
            <pc:docMk/>
            <pc:sldMk cId="2192354346" sldId="354"/>
            <ac:picMk id="16" creationId="{39666F02-903D-4ED1-A795-7979235815CD}"/>
          </ac:picMkLst>
        </pc:picChg>
        <pc:picChg chg="add mod">
          <ac:chgData name="Andrea Andaur" userId="c951bd3bc2a87a8c" providerId="LiveId" clId="{488A1E73-C229-4A1E-B0B5-02744F8316CF}" dt="2020-05-20T18:48:01.027" v="1126" actId="1076"/>
          <ac:picMkLst>
            <pc:docMk/>
            <pc:sldMk cId="2192354346" sldId="354"/>
            <ac:picMk id="17" creationId="{AADA5C63-8315-4DE0-8521-C858A3DCE809}"/>
          </ac:picMkLst>
        </pc:picChg>
        <pc:picChg chg="add mod">
          <ac:chgData name="Andrea Andaur" userId="c951bd3bc2a87a8c" providerId="LiveId" clId="{488A1E73-C229-4A1E-B0B5-02744F8316CF}" dt="2020-05-20T18:47:58.668" v="1125" actId="1076"/>
          <ac:picMkLst>
            <pc:docMk/>
            <pc:sldMk cId="2192354346" sldId="354"/>
            <ac:picMk id="18" creationId="{07987C0E-BD84-4EB3-B5D6-BF5AC0D65202}"/>
          </ac:picMkLst>
        </pc:picChg>
        <pc:picChg chg="add mod">
          <ac:chgData name="Andrea Andaur" userId="c951bd3bc2a87a8c" providerId="LiveId" clId="{488A1E73-C229-4A1E-B0B5-02744F8316CF}" dt="2020-05-20T18:47:56.138" v="1124" actId="1076"/>
          <ac:picMkLst>
            <pc:docMk/>
            <pc:sldMk cId="2192354346" sldId="354"/>
            <ac:picMk id="19" creationId="{D7BA261D-89E6-482B-A80B-C4969199D09E}"/>
          </ac:picMkLst>
        </pc:picChg>
        <pc:picChg chg="add mod">
          <ac:chgData name="Andrea Andaur" userId="c951bd3bc2a87a8c" providerId="LiveId" clId="{488A1E73-C229-4A1E-B0B5-02744F8316CF}" dt="2020-05-20T19:56:26.081" v="2094"/>
          <ac:picMkLst>
            <pc:docMk/>
            <pc:sldMk cId="2192354346" sldId="354"/>
            <ac:picMk id="20" creationId="{2B965666-B06A-4617-8E10-3E6B7649F8EA}"/>
          </ac:picMkLst>
        </pc:picChg>
        <pc:picChg chg="add del mod">
          <ac:chgData name="Andrea Andaur" userId="c951bd3bc2a87a8c" providerId="LiveId" clId="{488A1E73-C229-4A1E-B0B5-02744F8316CF}" dt="2020-05-20T20:10:29.130" v="2153" actId="478"/>
          <ac:picMkLst>
            <pc:docMk/>
            <pc:sldMk cId="2192354346" sldId="354"/>
            <ac:picMk id="21" creationId="{02465119-F086-42C0-9789-422AE219FE7D}"/>
          </ac:picMkLst>
        </pc:picChg>
        <pc:picChg chg="add del mod">
          <ac:chgData name="Andrea Andaur" userId="c951bd3bc2a87a8c" providerId="LiveId" clId="{488A1E73-C229-4A1E-B0B5-02744F8316CF}" dt="2020-05-20T20:10:27.278" v="2152" actId="478"/>
          <ac:picMkLst>
            <pc:docMk/>
            <pc:sldMk cId="2192354346" sldId="354"/>
            <ac:picMk id="22" creationId="{20D217FB-5E3A-4309-89D7-3D2E22A113A9}"/>
          </ac:picMkLst>
        </pc:picChg>
      </pc:sldChg>
      <pc:sldChg chg="add ord">
        <pc:chgData name="Andrea Andaur" userId="c951bd3bc2a87a8c" providerId="LiveId" clId="{488A1E73-C229-4A1E-B0B5-02744F8316CF}" dt="2020-05-20T18:46:19.816" v="1091"/>
        <pc:sldMkLst>
          <pc:docMk/>
          <pc:sldMk cId="2426024678" sldId="355"/>
        </pc:sldMkLst>
      </pc:sldChg>
    </pc:docChg>
  </pc:docChgLst>
  <pc:docChgLst>
    <pc:chgData name="Andrea Andaur" userId="c951bd3bc2a87a8c" providerId="LiveId" clId="{31151AFD-0F99-49F9-B21F-A6CEE68606F5}"/>
    <pc:docChg chg="custSel modSld">
      <pc:chgData name="Andrea Andaur" userId="c951bd3bc2a87a8c" providerId="LiveId" clId="{31151AFD-0F99-49F9-B21F-A6CEE68606F5}" dt="2020-05-19T23:04:29.238" v="454"/>
      <pc:docMkLst>
        <pc:docMk/>
      </pc:docMkLst>
      <pc:sldChg chg="delSp modSp mod delAnim modAnim">
        <pc:chgData name="Andrea Andaur" userId="c951bd3bc2a87a8c" providerId="LiveId" clId="{31151AFD-0F99-49F9-B21F-A6CEE68606F5}" dt="2020-05-19T21:07:12.718" v="15"/>
        <pc:sldMkLst>
          <pc:docMk/>
          <pc:sldMk cId="582708824" sldId="267"/>
        </pc:sldMkLst>
        <pc:picChg chg="mod">
          <ac:chgData name="Andrea Andaur" userId="c951bd3bc2a87a8c" providerId="LiveId" clId="{31151AFD-0F99-49F9-B21F-A6CEE68606F5}" dt="2020-05-19T21:06:54.436" v="1" actId="1076"/>
          <ac:picMkLst>
            <pc:docMk/>
            <pc:sldMk cId="582708824" sldId="267"/>
            <ac:picMk id="4" creationId="{1DF45E6B-120A-45D3-8CE4-B67B8401A675}"/>
          </ac:picMkLst>
        </pc:picChg>
        <pc:picChg chg="del">
          <ac:chgData name="Andrea Andaur" userId="c951bd3bc2a87a8c" providerId="LiveId" clId="{31151AFD-0F99-49F9-B21F-A6CEE68606F5}" dt="2020-05-19T21:06:29.172" v="0" actId="478"/>
          <ac:picMkLst>
            <pc:docMk/>
            <pc:sldMk cId="582708824" sldId="267"/>
            <ac:picMk id="7" creationId="{AEEF385E-B632-47F3-94F7-BC130C288A83}"/>
          </ac:picMkLst>
        </pc:picChg>
        <pc:picChg chg="mod">
          <ac:chgData name="Andrea Andaur" userId="c951bd3bc2a87a8c" providerId="LiveId" clId="{31151AFD-0F99-49F9-B21F-A6CEE68606F5}" dt="2020-05-19T21:07:03.922" v="3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55:52.638" v="409" actId="20577"/>
        <pc:sldMkLst>
          <pc:docMk/>
          <pc:sldMk cId="412556935" sldId="274"/>
        </pc:sldMkLst>
        <pc:spChg chg="del">
          <ac:chgData name="Andrea Andaur" userId="c951bd3bc2a87a8c" providerId="LiveId" clId="{31151AFD-0F99-49F9-B21F-A6CEE68606F5}" dt="2020-05-19T21:15:23.516" v="77" actId="478"/>
          <ac:spMkLst>
            <pc:docMk/>
            <pc:sldMk cId="412556935" sldId="274"/>
            <ac:spMk id="7" creationId="{99DB74A4-0199-4291-805C-9CBC5194285D}"/>
          </ac:spMkLst>
        </pc:spChg>
        <pc:spChg chg="mod">
          <ac:chgData name="Andrea Andaur" userId="c951bd3bc2a87a8c" providerId="LiveId" clId="{31151AFD-0F99-49F9-B21F-A6CEE68606F5}" dt="2020-05-19T22:55:52.638" v="409" actId="20577"/>
          <ac:spMkLst>
            <pc:docMk/>
            <pc:sldMk cId="412556935" sldId="274"/>
            <ac:spMk id="8" creationId="{71E1055E-DE4A-4DF9-BBBB-5A6723050AC0}"/>
          </ac:spMkLst>
        </pc:spChg>
        <pc:spChg chg="add mod">
          <ac:chgData name="Andrea Andaur" userId="c951bd3bc2a87a8c" providerId="LiveId" clId="{31151AFD-0F99-49F9-B21F-A6CEE68606F5}" dt="2020-05-19T21:15:30.900" v="81" actId="1076"/>
          <ac:spMkLst>
            <pc:docMk/>
            <pc:sldMk cId="412556935" sldId="274"/>
            <ac:spMk id="9" creationId="{90DACF1D-6BE6-498B-9A21-0F3F80CAD9B6}"/>
          </ac:spMkLst>
        </pc:spChg>
        <pc:picChg chg="del">
          <ac:chgData name="Andrea Andaur" userId="c951bd3bc2a87a8c" providerId="LiveId" clId="{31151AFD-0F99-49F9-B21F-A6CEE68606F5}" dt="2020-05-19T22:54:58.410" v="393" actId="478"/>
          <ac:picMkLst>
            <pc:docMk/>
            <pc:sldMk cId="412556935" sldId="274"/>
            <ac:picMk id="2" creationId="{4CFAD23B-D354-4AA0-8741-8492D11DD660}"/>
          </ac:picMkLst>
        </pc:picChg>
        <pc:picChg chg="mod">
          <ac:chgData name="Andrea Andaur" userId="c951bd3bc2a87a8c" providerId="LiveId" clId="{31151AFD-0F99-49F9-B21F-A6CEE68606F5}" dt="2020-05-19T22:55:38.026" v="394" actId="1076"/>
          <ac:picMkLst>
            <pc:docMk/>
            <pc:sldMk cId="412556935" sldId="274"/>
            <ac:picMk id="5" creationId="{5CCD8381-68D9-4BB0-86B9-77086BD88E28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45:30.577" v="392"/>
        <pc:sldMkLst>
          <pc:docMk/>
          <pc:sldMk cId="341575771" sldId="277"/>
        </pc:sldMkLst>
        <pc:spChg chg="mod">
          <ac:chgData name="Andrea Andaur" userId="c951bd3bc2a87a8c" providerId="LiveId" clId="{31151AFD-0F99-49F9-B21F-A6CEE68606F5}" dt="2020-05-19T21:15:10.037" v="76" actId="313"/>
          <ac:spMkLst>
            <pc:docMk/>
            <pc:sldMk cId="341575771" sldId="277"/>
            <ac:spMk id="4" creationId="{D2235C12-F9ED-40C5-8127-ED4231A5689E}"/>
          </ac:spMkLst>
        </pc:spChg>
        <pc:spChg chg="mod ord">
          <ac:chgData name="Andrea Andaur" userId="c951bd3bc2a87a8c" providerId="LiveId" clId="{31151AFD-0F99-49F9-B21F-A6CEE68606F5}" dt="2020-05-19T22:44:24.894" v="390" actId="1076"/>
          <ac:spMkLst>
            <pc:docMk/>
            <pc:sldMk cId="341575771" sldId="277"/>
            <ac:spMk id="5" creationId="{AE8CF330-C420-4F51-A07F-67C24EE40DC5}"/>
          </ac:spMkLst>
        </pc:spChg>
        <pc:picChg chg="del">
          <ac:chgData name="Andrea Andaur" userId="c951bd3bc2a87a8c" providerId="LiveId" clId="{31151AFD-0F99-49F9-B21F-A6CEE68606F5}" dt="2020-05-19T21:09:31.704" v="22" actId="478"/>
          <ac:picMkLst>
            <pc:docMk/>
            <pc:sldMk cId="341575771" sldId="277"/>
            <ac:picMk id="2" creationId="{FF9CFA68-8954-47F6-AF55-BF9C7FF6C2F6}"/>
          </ac:picMkLst>
        </pc:picChg>
        <pc:picChg chg="del">
          <ac:chgData name="Andrea Andaur" userId="c951bd3bc2a87a8c" providerId="LiveId" clId="{31151AFD-0F99-49F9-B21F-A6CEE68606F5}" dt="2020-05-19T21:09:33.591" v="23" actId="478"/>
          <ac:picMkLst>
            <pc:docMk/>
            <pc:sldMk cId="341575771" sldId="277"/>
            <ac:picMk id="3" creationId="{A4FA449C-F4CE-4984-A8DA-AADE6BC49245}"/>
          </ac:picMkLst>
        </pc:picChg>
        <pc:picChg chg="del">
          <ac:chgData name="Andrea Andaur" userId="c951bd3bc2a87a8c" providerId="LiveId" clId="{31151AFD-0F99-49F9-B21F-A6CEE68606F5}" dt="2020-05-19T21:11:07.401" v="28" actId="478"/>
          <ac:picMkLst>
            <pc:docMk/>
            <pc:sldMk cId="341575771" sldId="277"/>
            <ac:picMk id="6" creationId="{0D0D1AFB-237B-4D17-A6AF-BEE33BC19CB0}"/>
          </ac:picMkLst>
        </pc:picChg>
        <pc:picChg chg="del">
          <ac:chgData name="Andrea Andaur" userId="c951bd3bc2a87a8c" providerId="LiveId" clId="{31151AFD-0F99-49F9-B21F-A6CEE68606F5}" dt="2020-05-19T21:11:05.769" v="27" actId="478"/>
          <ac:picMkLst>
            <pc:docMk/>
            <pc:sldMk cId="341575771" sldId="277"/>
            <ac:picMk id="7" creationId="{996B64B3-7FE5-435C-9557-00FFFE0E2F9A}"/>
          </ac:picMkLst>
        </pc:picChg>
        <pc:picChg chg="del">
          <ac:chgData name="Andrea Andaur" userId="c951bd3bc2a87a8c" providerId="LiveId" clId="{31151AFD-0F99-49F9-B21F-A6CEE68606F5}" dt="2020-05-19T21:11:09.177" v="29" actId="478"/>
          <ac:picMkLst>
            <pc:docMk/>
            <pc:sldMk cId="341575771" sldId="277"/>
            <ac:picMk id="8" creationId="{43637A22-A17F-43CB-8368-DF29C8D2EF7D}"/>
          </ac:picMkLst>
        </pc:picChg>
        <pc:picChg chg="mod">
          <ac:chgData name="Andrea Andaur" userId="c951bd3bc2a87a8c" providerId="LiveId" clId="{31151AFD-0F99-49F9-B21F-A6CEE68606F5}" dt="2020-05-19T22:43:22.280" v="340" actId="1076"/>
          <ac:picMkLst>
            <pc:docMk/>
            <pc:sldMk cId="341575771" sldId="277"/>
            <ac:picMk id="10" creationId="{8CB06E64-739F-4D23-AA6B-019941EEE78E}"/>
          </ac:picMkLst>
        </pc:picChg>
        <pc:picChg chg="mod">
          <ac:chgData name="Andrea Andaur" userId="c951bd3bc2a87a8c" providerId="LiveId" clId="{31151AFD-0F99-49F9-B21F-A6CEE68606F5}" dt="2020-05-19T22:43:03.855" v="315" actId="1076"/>
          <ac:picMkLst>
            <pc:docMk/>
            <pc:sldMk cId="341575771" sldId="277"/>
            <ac:picMk id="11" creationId="{2814501A-3007-4FE9-BC9C-119A2332B72F}"/>
          </ac:picMkLst>
        </pc:picChg>
        <pc:picChg chg="add mod">
          <ac:chgData name="Andrea Andaur" userId="c951bd3bc2a87a8c" providerId="LiveId" clId="{31151AFD-0F99-49F9-B21F-A6CEE68606F5}" dt="2020-05-19T21:12:21.541" v="35" actId="1076"/>
          <ac:picMkLst>
            <pc:docMk/>
            <pc:sldMk cId="341575771" sldId="277"/>
            <ac:picMk id="1026" creationId="{BD91EE1A-FE17-423E-BBE3-8AAB3F966B01}"/>
          </ac:picMkLst>
        </pc:picChg>
        <pc:picChg chg="add mod">
          <ac:chgData name="Andrea Andaur" userId="c951bd3bc2a87a8c" providerId="LiveId" clId="{31151AFD-0F99-49F9-B21F-A6CEE68606F5}" dt="2020-05-19T21:12:34.640" v="40" actId="1076"/>
          <ac:picMkLst>
            <pc:docMk/>
            <pc:sldMk cId="341575771" sldId="277"/>
            <ac:picMk id="1028" creationId="{16BFD34C-C35E-4652-807E-5D9FD1802141}"/>
          </ac:picMkLst>
        </pc:picChg>
        <pc:picChg chg="add mod">
          <ac:chgData name="Andrea Andaur" userId="c951bd3bc2a87a8c" providerId="LiveId" clId="{31151AFD-0F99-49F9-B21F-A6CEE68606F5}" dt="2020-05-19T21:37:04.080" v="290" actId="1076"/>
          <ac:picMkLst>
            <pc:docMk/>
            <pc:sldMk cId="341575771" sldId="277"/>
            <ac:picMk id="1030" creationId="{67769642-E4DC-4080-A6CD-94822BEC61A2}"/>
          </ac:picMkLst>
        </pc:picChg>
        <pc:picChg chg="del mod">
          <ac:chgData name="Andrea Andaur" userId="c951bd3bc2a87a8c" providerId="LiveId" clId="{31151AFD-0F99-49F9-B21F-A6CEE68606F5}" dt="2020-05-19T21:11:03.897" v="26" actId="478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1:08:45.507" v="21"/>
        <pc:sldMkLst>
          <pc:docMk/>
          <pc:sldMk cId="840955097" sldId="278"/>
        </pc:sldMkLst>
        <pc:spChg chg="del">
          <ac:chgData name="Andrea Andaur" userId="c951bd3bc2a87a8c" providerId="LiveId" clId="{31151AFD-0F99-49F9-B21F-A6CEE68606F5}" dt="2020-05-19T21:07:43.391" v="16" actId="478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31151AFD-0F99-49F9-B21F-A6CEE68606F5}" dt="2020-05-19T21:08:01.679" v="18"/>
          <ac:spMkLst>
            <pc:docMk/>
            <pc:sldMk cId="840955097" sldId="278"/>
            <ac:spMk id="6" creationId="{58D1CD0E-CAEE-48B2-B1DC-BDD13631E56A}"/>
          </ac:spMkLst>
        </pc:spChg>
        <pc:picChg chg="del">
          <ac:chgData name="Andrea Andaur" userId="c951bd3bc2a87a8c" providerId="LiveId" clId="{31151AFD-0F99-49F9-B21F-A6CEE68606F5}" dt="2020-05-19T21:07:54.994" v="17" actId="478"/>
          <ac:picMkLst>
            <pc:docMk/>
            <pc:sldMk cId="840955097" sldId="278"/>
            <ac:picMk id="4" creationId="{3C557DEC-CF5E-48F5-B8E7-398B54527992}"/>
          </ac:picMkLst>
        </pc:picChg>
        <pc:picChg chg="mod">
          <ac:chgData name="Andrea Andaur" userId="c951bd3bc2a87a8c" providerId="LiveId" clId="{31151AFD-0F99-49F9-B21F-A6CEE68606F5}" dt="2020-05-19T21:08:35.941" v="19" actId="1076"/>
          <ac:picMkLst>
            <pc:docMk/>
            <pc:sldMk cId="840955097" sldId="278"/>
            <ac:picMk id="7" creationId="{977139EA-B8C8-41CD-B22B-4D6AB06A5FEF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09.195" v="435"/>
        <pc:sldMkLst>
          <pc:docMk/>
          <pc:sldMk cId="2280065584" sldId="279"/>
        </pc:sldMkLst>
        <pc:spChg chg="mod">
          <ac:chgData name="Andrea Andaur" userId="c951bd3bc2a87a8c" providerId="LiveId" clId="{31151AFD-0F99-49F9-B21F-A6CEE68606F5}" dt="2020-05-19T21:15:53.755" v="93" actId="1076"/>
          <ac:spMkLst>
            <pc:docMk/>
            <pc:sldMk cId="2280065584" sldId="27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6:07.222" v="410" actId="478"/>
          <ac:picMkLst>
            <pc:docMk/>
            <pc:sldMk cId="2280065584" sldId="279"/>
            <ac:picMk id="2" creationId="{14F7C658-B242-400B-94D5-868EA476E742}"/>
          </ac:picMkLst>
        </pc:picChg>
        <pc:picChg chg="del mod">
          <ac:chgData name="Andrea Andaur" userId="c951bd3bc2a87a8c" providerId="LiveId" clId="{31151AFD-0F99-49F9-B21F-A6CEE68606F5}" dt="2020-05-19T22:56:31.313" v="412" actId="478"/>
          <ac:picMkLst>
            <pc:docMk/>
            <pc:sldMk cId="2280065584" sldId="279"/>
            <ac:picMk id="3" creationId="{9F54D47F-24BE-47DD-9EDB-DFC4BD8CAAC5}"/>
          </ac:picMkLst>
        </pc:picChg>
        <pc:picChg chg="del mod">
          <ac:chgData name="Andrea Andaur" userId="c951bd3bc2a87a8c" providerId="LiveId" clId="{31151AFD-0F99-49F9-B21F-A6CEE68606F5}" dt="2020-05-19T22:59:58.025" v="433" actId="478"/>
          <ac:picMkLst>
            <pc:docMk/>
            <pc:sldMk cId="2280065584" sldId="279"/>
            <ac:picMk id="5" creationId="{996A366C-7551-4529-BA1C-B13E346E56DD}"/>
          </ac:picMkLst>
        </pc:picChg>
        <pc:picChg chg="mod">
          <ac:chgData name="Andrea Andaur" userId="c951bd3bc2a87a8c" providerId="LiveId" clId="{31151AFD-0F99-49F9-B21F-A6CEE68606F5}" dt="2020-05-19T23:00:00.071" v="434" actId="1076"/>
          <ac:picMkLst>
            <pc:docMk/>
            <pc:sldMk cId="2280065584" sldId="279"/>
            <ac:picMk id="6" creationId="{6D3920E1-C1EF-4944-914C-24E71DEC8CBF}"/>
          </ac:picMkLst>
        </pc:picChg>
        <pc:picChg chg="add mod">
          <ac:chgData name="Andrea Andaur" userId="c951bd3bc2a87a8c" providerId="LiveId" clId="{31151AFD-0F99-49F9-B21F-A6CEE68606F5}" dt="2020-05-19T21:17:02.855" v="120"/>
          <ac:picMkLst>
            <pc:docMk/>
            <pc:sldMk cId="2280065584" sldId="279"/>
            <ac:picMk id="7" creationId="{DD65598A-E3C3-41E8-B6B9-1668625A1AFB}"/>
          </ac:picMkLst>
        </pc:picChg>
        <pc:picChg chg="mod">
          <ac:chgData name="Andrea Andaur" userId="c951bd3bc2a87a8c" providerId="LiveId" clId="{31151AFD-0F99-49F9-B21F-A6CEE68606F5}" dt="2020-05-19T21:16:47.877" v="119"/>
          <ac:picMkLst>
            <pc:docMk/>
            <pc:sldMk cId="2280065584" sldId="279"/>
            <ac:picMk id="6146" creationId="{1E446846-FD38-45C4-A3D9-2848A34C8E8F}"/>
          </ac:picMkLst>
        </pc:picChg>
        <pc:picChg chg="del">
          <ac:chgData name="Andrea Andaur" userId="c951bd3bc2a87a8c" providerId="LiveId" clId="{31151AFD-0F99-49F9-B21F-A6CEE68606F5}" dt="2020-05-19T21:16:32.231" v="117" actId="478"/>
          <ac:picMkLst>
            <pc:docMk/>
            <pc:sldMk cId="2280065584" sldId="279"/>
            <ac:picMk id="6148" creationId="{D5490CE5-9B1A-4EFE-9577-376C9825FFDE}"/>
          </ac:picMkLst>
        </pc:picChg>
      </pc:sldChg>
      <pc:sldChg chg="modSp mod modAnim">
        <pc:chgData name="Andrea Andaur" userId="c951bd3bc2a87a8c" providerId="LiveId" clId="{31151AFD-0F99-49F9-B21F-A6CEE68606F5}" dt="2020-05-19T23:04:29.238" v="454"/>
        <pc:sldMkLst>
          <pc:docMk/>
          <pc:sldMk cId="1249981040" sldId="304"/>
        </pc:sldMkLst>
        <pc:picChg chg="mod">
          <ac:chgData name="Andrea Andaur" userId="c951bd3bc2a87a8c" providerId="LiveId" clId="{31151AFD-0F99-49F9-B21F-A6CEE68606F5}" dt="2020-05-19T23:04:20.683" v="453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17.554" v="436"/>
        <pc:sldMkLst>
          <pc:docMk/>
          <pc:sldMk cId="2332585064" sldId="305"/>
        </pc:sldMkLst>
        <pc:spChg chg="mod">
          <ac:chgData name="Andrea Andaur" userId="c951bd3bc2a87a8c" providerId="LiveId" clId="{31151AFD-0F99-49F9-B21F-A6CEE68606F5}" dt="2020-05-19T21:16:04.543" v="104" actId="14100"/>
          <ac:spMkLst>
            <pc:docMk/>
            <pc:sldMk cId="2332585064" sldId="30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1.254" v="416" actId="478"/>
          <ac:picMkLst>
            <pc:docMk/>
            <pc:sldMk cId="2332585064" sldId="305"/>
            <ac:picMk id="6" creationId="{2B7A0AD0-0D52-40EF-865A-9DFC1AF4B009}"/>
          </ac:picMkLst>
        </pc:picChg>
        <pc:picChg chg="add del mod">
          <ac:chgData name="Andrea Andaur" userId="c951bd3bc2a87a8c" providerId="LiveId" clId="{31151AFD-0F99-49F9-B21F-A6CEE68606F5}" dt="2020-05-19T22:59:25.895" v="431" actId="478"/>
          <ac:picMkLst>
            <pc:docMk/>
            <pc:sldMk cId="2332585064" sldId="305"/>
            <ac:picMk id="8" creationId="{B36B8565-F9CB-498D-BF81-4FB4279257A7}"/>
          </ac:picMkLst>
        </pc:picChg>
        <pc:picChg chg="add mod">
          <ac:chgData name="Andrea Andaur" userId="c951bd3bc2a87a8c" providerId="LiveId" clId="{31151AFD-0F99-49F9-B21F-A6CEE68606F5}" dt="2020-05-19T23:00:17.554" v="436"/>
          <ac:picMkLst>
            <pc:docMk/>
            <pc:sldMk cId="2332585064" sldId="305"/>
            <ac:picMk id="9" creationId="{D64B59E0-7399-4D26-8BDB-8565329401DA}"/>
          </ac:picMkLst>
        </pc:picChg>
        <pc:picChg chg="add mod">
          <ac:chgData name="Andrea Andaur" userId="c951bd3bc2a87a8c" providerId="LiveId" clId="{31151AFD-0F99-49F9-B21F-A6CEE68606F5}" dt="2020-05-19T21:18:25.085" v="131"/>
          <ac:picMkLst>
            <pc:docMk/>
            <pc:sldMk cId="2332585064" sldId="305"/>
            <ac:picMk id="2050" creationId="{B824A60C-892F-4E7C-AC69-6D868F5EDE5A}"/>
          </ac:picMkLst>
        </pc:picChg>
        <pc:picChg chg="mod">
          <ac:chgData name="Andrea Andaur" userId="c951bd3bc2a87a8c" providerId="LiveId" clId="{31151AFD-0F99-49F9-B21F-A6CEE68606F5}" dt="2020-05-19T21:18:13.896" v="130"/>
          <ac:picMkLst>
            <pc:docMk/>
            <pc:sldMk cId="2332585064" sldId="305"/>
            <ac:picMk id="11266" creationId="{8213FA2B-A2B2-4228-9C0D-4F962F8F7CD5}"/>
          </ac:picMkLst>
        </pc:picChg>
        <pc:picChg chg="del">
          <ac:chgData name="Andrea Andaur" userId="c951bd3bc2a87a8c" providerId="LiveId" clId="{31151AFD-0F99-49F9-B21F-A6CEE68606F5}" dt="2020-05-19T21:17:41.898" v="121" actId="478"/>
          <ac:picMkLst>
            <pc:docMk/>
            <pc:sldMk cId="2332585064" sldId="305"/>
            <ac:picMk id="11272" creationId="{446B2F7B-7A22-4EC9-8B8F-472C6BC2467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3.291" v="438"/>
        <pc:sldMkLst>
          <pc:docMk/>
          <pc:sldMk cId="734024027" sldId="307"/>
        </pc:sldMkLst>
        <pc:spChg chg="mod">
          <ac:chgData name="Andrea Andaur" userId="c951bd3bc2a87a8c" providerId="LiveId" clId="{31151AFD-0F99-49F9-B21F-A6CEE68606F5}" dt="2020-05-19T21:16:16.261" v="116" actId="14100"/>
          <ac:spMkLst>
            <pc:docMk/>
            <pc:sldMk cId="734024027" sldId="30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6.012" v="418" actId="478"/>
          <ac:picMkLst>
            <pc:docMk/>
            <pc:sldMk cId="734024027" sldId="307"/>
            <ac:picMk id="6" creationId="{05BF8965-B482-49A5-A7B9-85725CA95E72}"/>
          </ac:picMkLst>
        </pc:picChg>
        <pc:picChg chg="add mod">
          <ac:chgData name="Andrea Andaur" userId="c951bd3bc2a87a8c" providerId="LiveId" clId="{31151AFD-0F99-49F9-B21F-A6CEE68606F5}" dt="2020-05-19T21:24:12.804" v="136" actId="1076"/>
          <ac:picMkLst>
            <pc:docMk/>
            <pc:sldMk cId="734024027" sldId="307"/>
            <ac:picMk id="7" creationId="{327C6734-4C9B-4DD2-8135-FC05CFDCBC8B}"/>
          </ac:picMkLst>
        </pc:picChg>
        <pc:picChg chg="add del mod">
          <ac:chgData name="Andrea Andaur" userId="c951bd3bc2a87a8c" providerId="LiveId" clId="{31151AFD-0F99-49F9-B21F-A6CEE68606F5}" dt="2020-05-19T23:00:22.789" v="437" actId="478"/>
          <ac:picMkLst>
            <pc:docMk/>
            <pc:sldMk cId="734024027" sldId="307"/>
            <ac:picMk id="8" creationId="{FBAAD485-08ED-442D-AE6F-B9A0D6B2AD10}"/>
          </ac:picMkLst>
        </pc:picChg>
        <pc:picChg chg="add mod">
          <ac:chgData name="Andrea Andaur" userId="c951bd3bc2a87a8c" providerId="LiveId" clId="{31151AFD-0F99-49F9-B21F-A6CEE68606F5}" dt="2020-05-19T23:00:23.291" v="438"/>
          <ac:picMkLst>
            <pc:docMk/>
            <pc:sldMk cId="734024027" sldId="307"/>
            <ac:picMk id="9" creationId="{EAC8433B-5E96-46E8-9B72-034FC53A8DE8}"/>
          </ac:picMkLst>
        </pc:picChg>
        <pc:picChg chg="mod">
          <ac:chgData name="Andrea Andaur" userId="c951bd3bc2a87a8c" providerId="LiveId" clId="{31151AFD-0F99-49F9-B21F-A6CEE68606F5}" dt="2020-05-19T21:24:14.069" v="137" actId="1076"/>
          <ac:picMkLst>
            <pc:docMk/>
            <pc:sldMk cId="734024027" sldId="307"/>
            <ac:picMk id="10246" creationId="{4C1A41C3-38F0-4538-9637-EE4DAF911C37}"/>
          </ac:picMkLst>
        </pc:picChg>
        <pc:picChg chg="del">
          <ac:chgData name="Andrea Andaur" userId="c951bd3bc2a87a8c" providerId="LiveId" clId="{31151AFD-0F99-49F9-B21F-A6CEE68606F5}" dt="2020-05-19T21:23:36.606" v="132" actId="478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6.815" v="440"/>
        <pc:sldMkLst>
          <pc:docMk/>
          <pc:sldMk cId="1465551034" sldId="309"/>
        </pc:sldMkLst>
        <pc:spChg chg="mod">
          <ac:chgData name="Andrea Andaur" userId="c951bd3bc2a87a8c" providerId="LiveId" clId="{31151AFD-0F99-49F9-B21F-A6CEE68606F5}" dt="2020-05-19T21:28:44.800" v="271" actId="1076"/>
          <ac:spMkLst>
            <pc:docMk/>
            <pc:sldMk cId="1465551034" sldId="30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1:25:02.789" v="138" actId="478"/>
          <ac:picMkLst>
            <pc:docMk/>
            <pc:sldMk cId="1465551034" sldId="309"/>
            <ac:picMk id="3" creationId="{BEBAE2FC-1E5C-419A-8990-B2259B5A4C2E}"/>
          </ac:picMkLst>
        </pc:picChg>
        <pc:picChg chg="mod">
          <ac:chgData name="Andrea Andaur" userId="c951bd3bc2a87a8c" providerId="LiveId" clId="{31151AFD-0F99-49F9-B21F-A6CEE68606F5}" dt="2020-05-19T21:25:17.150" v="144" actId="1076"/>
          <ac:picMkLst>
            <pc:docMk/>
            <pc:sldMk cId="1465551034" sldId="309"/>
            <ac:picMk id="5" creationId="{DD4B8728-32D0-49B6-AA7E-376381D5CFAD}"/>
          </ac:picMkLst>
        </pc:picChg>
        <pc:picChg chg="mod">
          <ac:chgData name="Andrea Andaur" userId="c951bd3bc2a87a8c" providerId="LiveId" clId="{31151AFD-0F99-49F9-B21F-A6CEE68606F5}" dt="2020-05-19T21:25:25.631" v="145"/>
          <ac:picMkLst>
            <pc:docMk/>
            <pc:sldMk cId="1465551034" sldId="309"/>
            <ac:picMk id="6" creationId="{C874816C-13F0-4A29-973E-53D4062BAAD9}"/>
          </ac:picMkLst>
        </pc:picChg>
        <pc:picChg chg="del">
          <ac:chgData name="Andrea Andaur" userId="c951bd3bc2a87a8c" providerId="LiveId" clId="{31151AFD-0F99-49F9-B21F-A6CEE68606F5}" dt="2020-05-19T22:57:32.200" v="420" actId="478"/>
          <ac:picMkLst>
            <pc:docMk/>
            <pc:sldMk cId="1465551034" sldId="309"/>
            <ac:picMk id="7" creationId="{2F42CF5D-0FA1-402D-9A36-F0EEF0B58446}"/>
          </ac:picMkLst>
        </pc:picChg>
        <pc:picChg chg="add del mod">
          <ac:chgData name="Andrea Andaur" userId="c951bd3bc2a87a8c" providerId="LiveId" clId="{31151AFD-0F99-49F9-B21F-A6CEE68606F5}" dt="2020-05-19T23:00:26.305" v="439" actId="478"/>
          <ac:picMkLst>
            <pc:docMk/>
            <pc:sldMk cId="1465551034" sldId="309"/>
            <ac:picMk id="8" creationId="{5F3A179F-E126-40B0-A568-DB11E83366D0}"/>
          </ac:picMkLst>
        </pc:picChg>
        <pc:picChg chg="add mod">
          <ac:chgData name="Andrea Andaur" userId="c951bd3bc2a87a8c" providerId="LiveId" clId="{31151AFD-0F99-49F9-B21F-A6CEE68606F5}" dt="2020-05-19T23:00:26.815" v="440"/>
          <ac:picMkLst>
            <pc:docMk/>
            <pc:sldMk cId="1465551034" sldId="309"/>
            <ac:picMk id="9" creationId="{1C72E45A-9AE0-47BE-A5D8-7F606CFCFBF1}"/>
          </ac:picMkLst>
        </pc:picChg>
        <pc:picChg chg="add mod">
          <ac:chgData name="Andrea Andaur" userId="c951bd3bc2a87a8c" providerId="LiveId" clId="{31151AFD-0F99-49F9-B21F-A6CEE68606F5}" dt="2020-05-19T21:26:53.225" v="146"/>
          <ac:picMkLst>
            <pc:docMk/>
            <pc:sldMk cId="1465551034" sldId="309"/>
            <ac:picMk id="4098" creationId="{0F97C120-DD36-4CF4-A4C3-D9B6EACC8C1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5.461" v="443"/>
        <pc:sldMkLst>
          <pc:docMk/>
          <pc:sldMk cId="747387283" sldId="311"/>
        </pc:sldMkLst>
        <pc:spChg chg="mod">
          <ac:chgData name="Andrea Andaur" userId="c951bd3bc2a87a8c" providerId="LiveId" clId="{31151AFD-0F99-49F9-B21F-A6CEE68606F5}" dt="2020-05-19T21:27:40.425" v="186" actId="14100"/>
          <ac:spMkLst>
            <pc:docMk/>
            <pc:sldMk cId="747387283" sldId="311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36.432" v="422" actId="478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31151AFD-0F99-49F9-B21F-A6CEE68606F5}" dt="2020-05-19T23:00:45.461" v="443"/>
          <ac:picMkLst>
            <pc:docMk/>
            <pc:sldMk cId="747387283" sldId="311"/>
            <ac:picMk id="7" creationId="{2AC91D02-0FC8-4023-B293-6E52D79D8736}"/>
          </ac:picMkLst>
        </pc:picChg>
        <pc:picChg chg="add del mod">
          <ac:chgData name="Andrea Andaur" userId="c951bd3bc2a87a8c" providerId="LiveId" clId="{31151AFD-0F99-49F9-B21F-A6CEE68606F5}" dt="2020-05-19T23:00:33.104" v="441" actId="478"/>
          <ac:picMkLst>
            <pc:docMk/>
            <pc:sldMk cId="747387283" sldId="311"/>
            <ac:picMk id="8" creationId="{DF3B1355-44C7-4120-A1B4-00D0AB357CFD}"/>
          </ac:picMkLst>
        </pc:picChg>
        <pc:picChg chg="add mod">
          <ac:chgData name="Andrea Andaur" userId="c951bd3bc2a87a8c" providerId="LiveId" clId="{31151AFD-0F99-49F9-B21F-A6CEE68606F5}" dt="2020-05-19T23:00:33.792" v="442"/>
          <ac:picMkLst>
            <pc:docMk/>
            <pc:sldMk cId="747387283" sldId="311"/>
            <ac:picMk id="9" creationId="{7DC59A5B-21E8-43AE-A63A-B9CD2E2A62DE}"/>
          </ac:picMkLst>
        </pc:picChg>
        <pc:picChg chg="del">
          <ac:chgData name="Andrea Andaur" userId="c951bd3bc2a87a8c" providerId="LiveId" clId="{31151AFD-0F99-49F9-B21F-A6CEE68606F5}" dt="2020-05-19T21:26:58.336" v="147" actId="478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9.145" v="445"/>
        <pc:sldMkLst>
          <pc:docMk/>
          <pc:sldMk cId="3597345577" sldId="313"/>
        </pc:sldMkLst>
        <pc:spChg chg="mod">
          <ac:chgData name="Andrea Andaur" userId="c951bd3bc2a87a8c" providerId="LiveId" clId="{31151AFD-0F99-49F9-B21F-A6CEE68606F5}" dt="2020-05-19T21:27:59.375" v="227" actId="14100"/>
          <ac:spMkLst>
            <pc:docMk/>
            <pc:sldMk cId="3597345577" sldId="313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2.396" v="424" actId="478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29:34.453" v="276"/>
          <ac:picMkLst>
            <pc:docMk/>
            <pc:sldMk cId="3597345577" sldId="313"/>
            <ac:picMk id="7" creationId="{BF3A588D-2FEC-40B1-8036-4891D2528CBE}"/>
          </ac:picMkLst>
        </pc:picChg>
        <pc:picChg chg="add del mod">
          <ac:chgData name="Andrea Andaur" userId="c951bd3bc2a87a8c" providerId="LiveId" clId="{31151AFD-0F99-49F9-B21F-A6CEE68606F5}" dt="2020-05-19T23:00:48.398" v="444" actId="478"/>
          <ac:picMkLst>
            <pc:docMk/>
            <pc:sldMk cId="3597345577" sldId="313"/>
            <ac:picMk id="8" creationId="{6AA3EE78-4FBF-438D-BBFF-625837689DD8}"/>
          </ac:picMkLst>
        </pc:picChg>
        <pc:picChg chg="add mod">
          <ac:chgData name="Andrea Andaur" userId="c951bd3bc2a87a8c" providerId="LiveId" clId="{31151AFD-0F99-49F9-B21F-A6CEE68606F5}" dt="2020-05-19T23:00:49.145" v="445"/>
          <ac:picMkLst>
            <pc:docMk/>
            <pc:sldMk cId="3597345577" sldId="313"/>
            <ac:picMk id="9" creationId="{103552EE-2CC7-40CB-BC45-5B371625EAD0}"/>
          </ac:picMkLst>
        </pc:picChg>
        <pc:picChg chg="mod">
          <ac:chgData name="Andrea Andaur" userId="c951bd3bc2a87a8c" providerId="LiveId" clId="{31151AFD-0F99-49F9-B21F-A6CEE68606F5}" dt="2020-05-19T21:29:23.446" v="275"/>
          <ac:picMkLst>
            <pc:docMk/>
            <pc:sldMk cId="3597345577" sldId="313"/>
            <ac:picMk id="7170" creationId="{08E72E9B-E1BF-423B-9E88-0920563F1B65}"/>
          </ac:picMkLst>
        </pc:picChg>
        <pc:picChg chg="del">
          <ac:chgData name="Andrea Andaur" userId="c951bd3bc2a87a8c" providerId="LiveId" clId="{31151AFD-0F99-49F9-B21F-A6CEE68606F5}" dt="2020-05-19T21:28:57.868" v="272" actId="478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3.892" v="447"/>
        <pc:sldMkLst>
          <pc:docMk/>
          <pc:sldMk cId="4126690775" sldId="315"/>
        </pc:sldMkLst>
        <pc:spChg chg="mod">
          <ac:chgData name="Andrea Andaur" userId="c951bd3bc2a87a8c" providerId="LiveId" clId="{31151AFD-0F99-49F9-B21F-A6CEE68606F5}" dt="2020-05-19T21:28:11.171" v="240" actId="14100"/>
          <ac:spMkLst>
            <pc:docMk/>
            <pc:sldMk cId="4126690775" sldId="31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9.189" v="426" actId="478"/>
          <ac:picMkLst>
            <pc:docMk/>
            <pc:sldMk cId="4126690775" sldId="315"/>
            <ac:picMk id="6" creationId="{EB321442-4BB1-43ED-A5A7-EEA68E672620}"/>
          </ac:picMkLst>
        </pc:picChg>
        <pc:picChg chg="mod">
          <ac:chgData name="Andrea Andaur" userId="c951bd3bc2a87a8c" providerId="LiveId" clId="{31151AFD-0F99-49F9-B21F-A6CEE68606F5}" dt="2020-05-19T21:31:14.245" v="285"/>
          <ac:picMkLst>
            <pc:docMk/>
            <pc:sldMk cId="4126690775" sldId="315"/>
            <ac:picMk id="7" creationId="{CB84F128-D401-4254-8B37-DA35A4B4514B}"/>
          </ac:picMkLst>
        </pc:picChg>
        <pc:picChg chg="add del mod">
          <ac:chgData name="Andrea Andaur" userId="c951bd3bc2a87a8c" providerId="LiveId" clId="{31151AFD-0F99-49F9-B21F-A6CEE68606F5}" dt="2020-05-19T23:00:53.234" v="446" actId="478"/>
          <ac:picMkLst>
            <pc:docMk/>
            <pc:sldMk cId="4126690775" sldId="315"/>
            <ac:picMk id="10" creationId="{BAEB9483-CF79-4B37-B383-F8F7E10058CF}"/>
          </ac:picMkLst>
        </pc:picChg>
        <pc:picChg chg="add mod">
          <ac:chgData name="Andrea Andaur" userId="c951bd3bc2a87a8c" providerId="LiveId" clId="{31151AFD-0F99-49F9-B21F-A6CEE68606F5}" dt="2020-05-19T23:00:53.892" v="447"/>
          <ac:picMkLst>
            <pc:docMk/>
            <pc:sldMk cId="4126690775" sldId="315"/>
            <ac:picMk id="11" creationId="{DF9A0E65-15C3-4842-8753-E92AE8602E8E}"/>
          </ac:picMkLst>
        </pc:picChg>
        <pc:picChg chg="del">
          <ac:chgData name="Andrea Andaur" userId="c951bd3bc2a87a8c" providerId="LiveId" clId="{31151AFD-0F99-49F9-B21F-A6CEE68606F5}" dt="2020-05-19T21:29:39.525" v="277" actId="478"/>
          <ac:picMkLst>
            <pc:docMk/>
            <pc:sldMk cId="4126690775" sldId="315"/>
            <ac:picMk id="2050" creationId="{7C33522B-DA79-4A99-80A6-32A0604C5701}"/>
          </ac:picMkLst>
        </pc:picChg>
        <pc:picChg chg="add del">
          <ac:chgData name="Andrea Andaur" userId="c951bd3bc2a87a8c" providerId="LiveId" clId="{31151AFD-0F99-49F9-B21F-A6CEE68606F5}" dt="2020-05-19T21:30:30.953" v="279" actId="478"/>
          <ac:picMkLst>
            <pc:docMk/>
            <pc:sldMk cId="4126690775" sldId="315"/>
            <ac:picMk id="6146" creationId="{89CE5A9E-92E9-4BEA-92F9-0CF264816081}"/>
          </ac:picMkLst>
        </pc:picChg>
        <pc:picChg chg="add mod">
          <ac:chgData name="Andrea Andaur" userId="c951bd3bc2a87a8c" providerId="LiveId" clId="{31151AFD-0F99-49F9-B21F-A6CEE68606F5}" dt="2020-05-19T21:34:33.221" v="288"/>
          <ac:picMkLst>
            <pc:docMk/>
            <pc:sldMk cId="4126690775" sldId="315"/>
            <ac:picMk id="6148" creationId="{1F91ABC1-861F-49EB-9787-AC59F7EA6ED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7.737" v="449"/>
        <pc:sldMkLst>
          <pc:docMk/>
          <pc:sldMk cId="380850520" sldId="317"/>
        </pc:sldMkLst>
        <pc:spChg chg="mod">
          <ac:chgData name="Andrea Andaur" userId="c951bd3bc2a87a8c" providerId="LiveId" clId="{31151AFD-0F99-49F9-B21F-A6CEE68606F5}" dt="2020-05-19T21:28:26.363" v="251" actId="14100"/>
          <ac:spMkLst>
            <pc:docMk/>
            <pc:sldMk cId="380850520" sldId="31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54.562" v="428" actId="478"/>
          <ac:picMkLst>
            <pc:docMk/>
            <pc:sldMk cId="380850520" sldId="317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37:40.404" v="294"/>
          <ac:picMkLst>
            <pc:docMk/>
            <pc:sldMk cId="380850520" sldId="317"/>
            <ac:picMk id="7" creationId="{8A41E71B-9D79-4F5F-A149-4D02B2B214DE}"/>
          </ac:picMkLst>
        </pc:picChg>
        <pc:picChg chg="del">
          <ac:chgData name="Andrea Andaur" userId="c951bd3bc2a87a8c" providerId="LiveId" clId="{31151AFD-0F99-49F9-B21F-A6CEE68606F5}" dt="2020-05-19T21:34:40.138" v="289" actId="478"/>
          <ac:picMkLst>
            <pc:docMk/>
            <pc:sldMk cId="380850520" sldId="317"/>
            <ac:picMk id="8" creationId="{DB903560-7037-4957-AE63-4FCF4121184E}"/>
          </ac:picMkLst>
        </pc:picChg>
        <pc:picChg chg="add del mod">
          <ac:chgData name="Andrea Andaur" userId="c951bd3bc2a87a8c" providerId="LiveId" clId="{31151AFD-0F99-49F9-B21F-A6CEE68606F5}" dt="2020-05-19T23:00:57.305" v="448" actId="478"/>
          <ac:picMkLst>
            <pc:docMk/>
            <pc:sldMk cId="380850520" sldId="317"/>
            <ac:picMk id="9" creationId="{EC8CE901-3193-419C-9885-878155B88BCD}"/>
          </ac:picMkLst>
        </pc:picChg>
        <pc:picChg chg="add mod">
          <ac:chgData name="Andrea Andaur" userId="c951bd3bc2a87a8c" providerId="LiveId" clId="{31151AFD-0F99-49F9-B21F-A6CEE68606F5}" dt="2020-05-19T23:00:57.737" v="449"/>
          <ac:picMkLst>
            <pc:docMk/>
            <pc:sldMk cId="380850520" sldId="317"/>
            <ac:picMk id="10" creationId="{D670CFBB-8B8D-4EA9-9C22-2F1F1E9A5573}"/>
          </ac:picMkLst>
        </pc:picChg>
        <pc:picChg chg="mod">
          <ac:chgData name="Andrea Andaur" userId="c951bd3bc2a87a8c" providerId="LiveId" clId="{31151AFD-0F99-49F9-B21F-A6CEE68606F5}" dt="2020-05-19T21:37:25.541" v="293"/>
          <ac:picMkLst>
            <pc:docMk/>
            <pc:sldMk cId="380850520" sldId="317"/>
            <ac:picMk id="8194" creationId="{AF770E5C-83B3-4ED7-AB9A-626E09B4F074}"/>
          </ac:picMkLst>
        </pc:picChg>
      </pc:sldChg>
      <pc:sldChg chg="modSp mod modTransition">
        <pc:chgData name="Andrea Andaur" userId="c951bd3bc2a87a8c" providerId="LiveId" clId="{31151AFD-0F99-49F9-B21F-A6CEE68606F5}" dt="2020-05-19T23:01:34.182" v="450"/>
        <pc:sldMkLst>
          <pc:docMk/>
          <pc:sldMk cId="1940620828" sldId="322"/>
        </pc:sldMkLst>
        <pc:spChg chg="mod">
          <ac:chgData name="Andrea Andaur" userId="c951bd3bc2a87a8c" providerId="LiveId" clId="{31151AFD-0F99-49F9-B21F-A6CEE68606F5}" dt="2020-05-19T21:40:12.604" v="314" actId="20577"/>
          <ac:spMkLst>
            <pc:docMk/>
            <pc:sldMk cId="1940620828" sldId="322"/>
            <ac:spMk id="13" creationId="{103332BF-952F-4D1B-AB1E-AF60373E9F37}"/>
          </ac:spMkLst>
        </pc:spChg>
      </pc:sldChg>
    </pc:docChg>
  </pc:docChgLst>
  <pc:docChgLst>
    <pc:chgData name="silene alejandra perez vega" userId="fe0bbaa5a6bfbced" providerId="LiveId" clId="{D3A91A01-2706-404D-A9C9-7E0060EA1C99}"/>
    <pc:docChg chg="delSld delMainMaster">
      <pc:chgData name="silene alejandra perez vega" userId="fe0bbaa5a6bfbced" providerId="LiveId" clId="{D3A91A01-2706-404D-A9C9-7E0060EA1C99}" dt="2020-09-30T02:16:54.218" v="10" actId="47"/>
      <pc:docMkLst>
        <pc:docMk/>
      </pc:docMkLst>
      <pc:sldChg chg="del">
        <pc:chgData name="silene alejandra perez vega" userId="fe0bbaa5a6bfbced" providerId="LiveId" clId="{D3A91A01-2706-404D-A9C9-7E0060EA1C99}" dt="2020-09-30T02:16:44.925" v="2" actId="47"/>
        <pc:sldMkLst>
          <pc:docMk/>
          <pc:sldMk cId="167130250" sldId="259"/>
        </pc:sldMkLst>
      </pc:sldChg>
      <pc:sldChg chg="del">
        <pc:chgData name="silene alejandra perez vega" userId="fe0bbaa5a6bfbced" providerId="LiveId" clId="{D3A91A01-2706-404D-A9C9-7E0060EA1C99}" dt="2020-09-30T02:16:45.333" v="3" actId="47"/>
        <pc:sldMkLst>
          <pc:docMk/>
          <pc:sldMk cId="1320058565" sldId="261"/>
        </pc:sldMkLst>
      </pc:sldChg>
      <pc:sldChg chg="del">
        <pc:chgData name="silene alejandra perez vega" userId="fe0bbaa5a6bfbced" providerId="LiveId" clId="{D3A91A01-2706-404D-A9C9-7E0060EA1C99}" dt="2020-09-30T02:16:45.607" v="4" actId="47"/>
        <pc:sldMkLst>
          <pc:docMk/>
          <pc:sldMk cId="592616606" sldId="262"/>
        </pc:sldMkLst>
      </pc:sldChg>
      <pc:sldChg chg="del">
        <pc:chgData name="silene alejandra perez vega" userId="fe0bbaa5a6bfbced" providerId="LiveId" clId="{D3A91A01-2706-404D-A9C9-7E0060EA1C99}" dt="2020-09-30T02:16:45.919" v="5" actId="47"/>
        <pc:sldMkLst>
          <pc:docMk/>
          <pc:sldMk cId="1427036673" sldId="263"/>
        </pc:sldMkLst>
      </pc:sldChg>
      <pc:sldChg chg="del">
        <pc:chgData name="silene alejandra perez vega" userId="fe0bbaa5a6bfbced" providerId="LiveId" clId="{D3A91A01-2706-404D-A9C9-7E0060EA1C99}" dt="2020-09-30T02:16:46.313" v="6" actId="47"/>
        <pc:sldMkLst>
          <pc:docMk/>
          <pc:sldMk cId="1561578199" sldId="264"/>
        </pc:sldMkLst>
      </pc:sldChg>
      <pc:sldChg chg="del">
        <pc:chgData name="silene alejandra perez vega" userId="fe0bbaa5a6bfbced" providerId="LiveId" clId="{D3A91A01-2706-404D-A9C9-7E0060EA1C99}" dt="2020-09-30T02:16:46.641" v="7" actId="47"/>
        <pc:sldMkLst>
          <pc:docMk/>
          <pc:sldMk cId="2952798506" sldId="265"/>
        </pc:sldMkLst>
      </pc:sldChg>
      <pc:sldChg chg="del">
        <pc:chgData name="silene alejandra perez vega" userId="fe0bbaa5a6bfbced" providerId="LiveId" clId="{D3A91A01-2706-404D-A9C9-7E0060EA1C99}" dt="2020-09-30T02:16:46.968" v="8" actId="47"/>
        <pc:sldMkLst>
          <pc:docMk/>
          <pc:sldMk cId="454284788" sldId="266"/>
        </pc:sldMkLst>
      </pc:sldChg>
      <pc:sldChg chg="del">
        <pc:chgData name="silene alejandra perez vega" userId="fe0bbaa5a6bfbced" providerId="LiveId" clId="{D3A91A01-2706-404D-A9C9-7E0060EA1C99}" dt="2020-09-30T00:51:03.666" v="0" actId="47"/>
        <pc:sldMkLst>
          <pc:docMk/>
          <pc:sldMk cId="1874081636" sldId="395"/>
        </pc:sldMkLst>
      </pc:sldChg>
      <pc:sldChg chg="del">
        <pc:chgData name="silene alejandra perez vega" userId="fe0bbaa5a6bfbced" providerId="LiveId" clId="{D3A91A01-2706-404D-A9C9-7E0060EA1C99}" dt="2020-09-30T02:16:54.218" v="10" actId="47"/>
        <pc:sldMkLst>
          <pc:docMk/>
          <pc:sldMk cId="3329273147" sldId="396"/>
        </pc:sldMkLst>
      </pc:sldChg>
      <pc:sldChg chg="del">
        <pc:chgData name="silene alejandra perez vega" userId="fe0bbaa5a6bfbced" providerId="LiveId" clId="{D3A91A01-2706-404D-A9C9-7E0060EA1C99}" dt="2020-09-30T02:16:47.496" v="9" actId="47"/>
        <pc:sldMkLst>
          <pc:docMk/>
          <pc:sldMk cId="907870415" sldId="397"/>
        </pc:sldMkLst>
      </pc:sldChg>
      <pc:sldChg chg="del">
        <pc:chgData name="silene alejandra perez vega" userId="fe0bbaa5a6bfbced" providerId="LiveId" clId="{D3A91A01-2706-404D-A9C9-7E0060EA1C99}" dt="2020-09-30T02:16:44.373" v="1" actId="47"/>
        <pc:sldMkLst>
          <pc:docMk/>
          <pc:sldMk cId="3937541863" sldId="398"/>
        </pc:sldMkLst>
      </pc:sldChg>
      <pc:sldMasterChg chg="del delSldLayout">
        <pc:chgData name="silene alejandra perez vega" userId="fe0bbaa5a6bfbced" providerId="LiveId" clId="{D3A91A01-2706-404D-A9C9-7E0060EA1C99}" dt="2020-09-30T02:16:47.496" v="9" actId="47"/>
        <pc:sldMasterMkLst>
          <pc:docMk/>
          <pc:sldMasterMk cId="2026657026" sldId="2147483660"/>
        </pc:sldMasterMkLst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620204407" sldId="2147483661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2505676261" sldId="2147483662"/>
          </pc:sldLayoutMkLst>
        </pc:sldLayoutChg>
        <pc:sldLayoutChg chg="del">
          <pc:chgData name="silene alejandra perez vega" userId="fe0bbaa5a6bfbced" providerId="LiveId" clId="{D3A91A01-2706-404D-A9C9-7E0060EA1C99}" dt="2020-09-30T02:16:44.925" v="2" actId="47"/>
          <pc:sldLayoutMkLst>
            <pc:docMk/>
            <pc:sldMasterMk cId="2026657026" sldId="2147483660"/>
            <pc:sldLayoutMk cId="2280023912" sldId="2147483663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1233395705" sldId="2147483664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509488267" sldId="2147483665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645585894" sldId="2147483666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1233938093" sldId="2147483667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582472186" sldId="2147483668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407854394" sldId="2147483669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18658195" sldId="2147483670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2378141579" sldId="2147483671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1994176641" sldId="2147483672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2314049435" sldId="2147483673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706474371" sldId="2147483674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4073673698" sldId="2147483675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693609550" sldId="2147483676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631907538" sldId="2147483677"/>
          </pc:sldLayoutMkLst>
        </pc:sldLayoutChg>
        <pc:sldLayoutChg chg="del">
          <pc:chgData name="silene alejandra perez vega" userId="fe0bbaa5a6bfbced" providerId="LiveId" clId="{D3A91A01-2706-404D-A9C9-7E0060EA1C99}" dt="2020-09-30T02:16:47.496" v="9" actId="47"/>
          <pc:sldLayoutMkLst>
            <pc:docMk/>
            <pc:sldMasterMk cId="2026657026" sldId="2147483660"/>
            <pc:sldLayoutMk cId="3285260104" sldId="2147483678"/>
          </pc:sldLayoutMkLst>
        </pc:sldLayoutChg>
        <pc:sldLayoutChg chg="del">
          <pc:chgData name="silene alejandra perez vega" userId="fe0bbaa5a6bfbced" providerId="LiveId" clId="{D3A91A01-2706-404D-A9C9-7E0060EA1C99}" dt="2020-09-30T02:16:44.373" v="1" actId="47"/>
          <pc:sldLayoutMkLst>
            <pc:docMk/>
            <pc:sldMasterMk cId="2026657026" sldId="2147483660"/>
            <pc:sldLayoutMk cId="2026940478" sldId="2147483679"/>
          </pc:sldLayoutMkLst>
        </pc:sldLayoutChg>
      </pc:sldMasterChg>
    </pc:docChg>
  </pc:docChgLst>
  <pc:docChgLst>
    <pc:chgData name="Andrea Andaur" userId="c951bd3bc2a87a8c" providerId="LiveId" clId="{98593C5B-168D-483D-9AD8-FBB2C1B1F78B}"/>
    <pc:docChg chg="undo custSel addSld delSld modSld sldOrd">
      <pc:chgData name="Andrea Andaur" userId="c951bd3bc2a87a8c" providerId="LiveId" clId="{98593C5B-168D-483D-9AD8-FBB2C1B1F78B}" dt="2020-05-23T00:43:35.449" v="1380" actId="478"/>
      <pc:docMkLst>
        <pc:docMk/>
      </pc:docMkLst>
      <pc:sldChg chg="delSp modSp mod delAnim modAnim">
        <pc:chgData name="Andrea Andaur" userId="c951bd3bc2a87a8c" providerId="LiveId" clId="{98593C5B-168D-483D-9AD8-FBB2C1B1F78B}" dt="2020-05-20T20:14:48.584" v="88"/>
        <pc:sldMkLst>
          <pc:docMk/>
          <pc:sldMk cId="3697159550" sldId="258"/>
        </pc:sldMkLst>
        <pc:spChg chg="mod">
          <ac:chgData name="Andrea Andaur" userId="c951bd3bc2a87a8c" providerId="LiveId" clId="{98593C5B-168D-483D-9AD8-FBB2C1B1F78B}" dt="2020-05-20T20:14:04.015" v="81" actId="1076"/>
          <ac:spMkLst>
            <pc:docMk/>
            <pc:sldMk cId="3697159550" sldId="258"/>
            <ac:spMk id="3" creationId="{BEDD931E-E1D7-44D0-AD22-1C1A71C8482E}"/>
          </ac:spMkLst>
        </pc:spChg>
        <pc:picChg chg="mod">
          <ac:chgData name="Andrea Andaur" userId="c951bd3bc2a87a8c" providerId="LiveId" clId="{98593C5B-168D-483D-9AD8-FBB2C1B1F78B}" dt="2020-05-20T20:14:41.074" v="83" actId="1076"/>
          <ac:picMkLst>
            <pc:docMk/>
            <pc:sldMk cId="3697159550" sldId="258"/>
            <ac:picMk id="6" creationId="{E3B87BA3-7DC3-41F7-9F3B-E514A1E39CAF}"/>
          </ac:picMkLst>
        </pc:picChg>
        <pc:picChg chg="del">
          <ac:chgData name="Andrea Andaur" userId="c951bd3bc2a87a8c" providerId="LiveId" clId="{98593C5B-168D-483D-9AD8-FBB2C1B1F78B}" dt="2020-05-20T20:14:11.026" v="82" actId="478"/>
          <ac:picMkLst>
            <pc:docMk/>
            <pc:sldMk cId="3697159550" sldId="258"/>
            <ac:picMk id="7" creationId="{7B28E130-C807-4EDA-B580-C9F4E50D478B}"/>
          </ac:picMkLst>
        </pc:picChg>
      </pc:sldChg>
      <pc:sldChg chg="addSp delSp modSp mod delAnim modAnim">
        <pc:chgData name="Andrea Andaur" userId="c951bd3bc2a87a8c" providerId="LiveId" clId="{98593C5B-168D-483D-9AD8-FBB2C1B1F78B}" dt="2020-05-23T00:43:35.449" v="1380" actId="478"/>
        <pc:sldMkLst>
          <pc:docMk/>
          <pc:sldMk cId="582708824" sldId="267"/>
        </pc:sldMkLst>
        <pc:spChg chg="mod">
          <ac:chgData name="Andrea Andaur" userId="c951bd3bc2a87a8c" providerId="LiveId" clId="{98593C5B-168D-483D-9AD8-FBB2C1B1F78B}" dt="2020-05-23T00:34:36.412" v="1376" actId="1076"/>
          <ac:spMkLst>
            <pc:docMk/>
            <pc:sldMk cId="582708824" sldId="267"/>
            <ac:spMk id="5" creationId="{0337372C-7BD5-4556-8D43-FDB0BC9A6FD1}"/>
          </ac:spMkLst>
        </pc:spChg>
        <pc:spChg chg="mod">
          <ac:chgData name="Andrea Andaur" userId="c951bd3bc2a87a8c" providerId="LiveId" clId="{98593C5B-168D-483D-9AD8-FBB2C1B1F78B}" dt="2020-05-20T20:12:48.822" v="26" actId="20577"/>
          <ac:spMkLst>
            <pc:docMk/>
            <pc:sldMk cId="582708824" sldId="267"/>
            <ac:spMk id="6" creationId="{BD80A3A4-A017-4B49-88BA-EC96F94BCA7A}"/>
          </ac:spMkLst>
        </pc:spChg>
        <pc:picChg chg="mod">
          <ac:chgData name="Andrea Andaur" userId="c951bd3bc2a87a8c" providerId="LiveId" clId="{98593C5B-168D-483D-9AD8-FBB2C1B1F78B}" dt="2020-05-20T20:13:09.900" v="27" actId="1076"/>
          <ac:picMkLst>
            <pc:docMk/>
            <pc:sldMk cId="582708824" sldId="267"/>
            <ac:picMk id="4" creationId="{B65F0652-225F-44F7-9901-C5401752C830}"/>
          </ac:picMkLst>
        </pc:picChg>
        <pc:picChg chg="del mod">
          <ac:chgData name="Andrea Andaur" userId="c951bd3bc2a87a8c" providerId="LiveId" clId="{98593C5B-168D-483D-9AD8-FBB2C1B1F78B}" dt="2020-05-20T20:12:33.732" v="1" actId="478"/>
          <ac:picMkLst>
            <pc:docMk/>
            <pc:sldMk cId="582708824" sldId="267"/>
            <ac:picMk id="7" creationId="{686351A5-37A8-47FB-8499-E4068D6C8C8B}"/>
          </ac:picMkLst>
        </pc:picChg>
        <pc:picChg chg="add del mod">
          <ac:chgData name="Andrea Andaur" userId="c951bd3bc2a87a8c" providerId="LiveId" clId="{98593C5B-168D-483D-9AD8-FBB2C1B1F78B}" dt="2020-05-23T00:43:35.449" v="1380" actId="478"/>
          <ac:picMkLst>
            <pc:docMk/>
            <pc:sldMk cId="582708824" sldId="267"/>
            <ac:picMk id="12" creationId="{1D90E8B1-4B4F-4754-96F3-39975C650FBB}"/>
          </ac:picMkLst>
        </pc:picChg>
        <pc:picChg chg="add mod">
          <ac:chgData name="Andrea Andaur" userId="c951bd3bc2a87a8c" providerId="LiveId" clId="{98593C5B-168D-483D-9AD8-FBB2C1B1F78B}" dt="2020-05-23T00:34:39.213" v="1377" actId="1076"/>
          <ac:picMkLst>
            <pc:docMk/>
            <pc:sldMk cId="582708824" sldId="267"/>
            <ac:picMk id="13" creationId="{121A0826-5760-46FD-BB68-63372C4B780E}"/>
          </ac:picMkLst>
        </pc:picChg>
        <pc:picChg chg="mod">
          <ac:chgData name="Andrea Andaur" userId="c951bd3bc2a87a8c" providerId="LiveId" clId="{98593C5B-168D-483D-9AD8-FBB2C1B1F78B}" dt="2020-05-20T20:13:23.792" v="40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del">
        <pc:chgData name="Andrea Andaur" userId="c951bd3bc2a87a8c" providerId="LiveId" clId="{98593C5B-168D-483D-9AD8-FBB2C1B1F78B}" dt="2020-05-20T20:14:56.294" v="89" actId="47"/>
        <pc:sldMkLst>
          <pc:docMk/>
          <pc:sldMk cId="3084220877" sldId="268"/>
        </pc:sldMkLst>
      </pc:sldChg>
      <pc:sldChg chg="addSp modSp modAnim">
        <pc:chgData name="Andrea Andaur" userId="c951bd3bc2a87a8c" providerId="LiveId" clId="{98593C5B-168D-483D-9AD8-FBB2C1B1F78B}" dt="2020-05-22T22:36:38.125" v="1354"/>
        <pc:sldMkLst>
          <pc:docMk/>
          <pc:sldMk cId="3569868413" sldId="303"/>
        </pc:sldMkLst>
        <pc:picChg chg="add mod">
          <ac:chgData name="Andrea Andaur" userId="c951bd3bc2a87a8c" providerId="LiveId" clId="{98593C5B-168D-483D-9AD8-FBB2C1B1F78B}" dt="2020-05-22T22:36:38.125" v="1354"/>
          <ac:picMkLst>
            <pc:docMk/>
            <pc:sldMk cId="3569868413" sldId="303"/>
            <ac:picMk id="7" creationId="{E1767652-3A84-4639-9880-34EADCC33855}"/>
          </ac:picMkLst>
        </pc:picChg>
      </pc:sldChg>
      <pc:sldChg chg="addSp modSp modAnim">
        <pc:chgData name="Andrea Andaur" userId="c951bd3bc2a87a8c" providerId="LiveId" clId="{98593C5B-168D-483D-9AD8-FBB2C1B1F78B}" dt="2020-05-22T22:38:15.523" v="1367"/>
        <pc:sldMkLst>
          <pc:docMk/>
          <pc:sldMk cId="1249981040" sldId="304"/>
        </pc:sldMkLst>
        <pc:picChg chg="add mod">
          <ac:chgData name="Andrea Andaur" userId="c951bd3bc2a87a8c" providerId="LiveId" clId="{98593C5B-168D-483D-9AD8-FBB2C1B1F78B}" dt="2020-05-22T22:38:15.523" v="1367"/>
          <ac:picMkLst>
            <pc:docMk/>
            <pc:sldMk cId="1249981040" sldId="304"/>
            <ac:picMk id="4" creationId="{4D583258-4A3D-4942-A113-7F3CF927D3B7}"/>
          </ac:picMkLst>
        </pc:picChg>
      </pc:sldChg>
      <pc:sldChg chg="addSp modSp modAnim">
        <pc:chgData name="Andrea Andaur" userId="c951bd3bc2a87a8c" providerId="LiveId" clId="{98593C5B-168D-483D-9AD8-FBB2C1B1F78B}" dt="2020-05-22T22:36:50.676" v="1355"/>
        <pc:sldMkLst>
          <pc:docMk/>
          <pc:sldMk cId="2331928954" sldId="306"/>
        </pc:sldMkLst>
        <pc:picChg chg="add mod">
          <ac:chgData name="Andrea Andaur" userId="c951bd3bc2a87a8c" providerId="LiveId" clId="{98593C5B-168D-483D-9AD8-FBB2C1B1F78B}" dt="2020-05-22T22:36:50.676" v="1355"/>
          <ac:picMkLst>
            <pc:docMk/>
            <pc:sldMk cId="2331928954" sldId="306"/>
            <ac:picMk id="7" creationId="{1AF6C411-F65D-4AF3-A646-3CF2399340BD}"/>
          </ac:picMkLst>
        </pc:picChg>
      </pc:sldChg>
      <pc:sldChg chg="addSp modSp modAnim">
        <pc:chgData name="Andrea Andaur" userId="c951bd3bc2a87a8c" providerId="LiveId" clId="{98593C5B-168D-483D-9AD8-FBB2C1B1F78B}" dt="2020-05-22T22:36:58.999" v="1356"/>
        <pc:sldMkLst>
          <pc:docMk/>
          <pc:sldMk cId="3957670616" sldId="308"/>
        </pc:sldMkLst>
        <pc:picChg chg="add mod">
          <ac:chgData name="Andrea Andaur" userId="c951bd3bc2a87a8c" providerId="LiveId" clId="{98593C5B-168D-483D-9AD8-FBB2C1B1F78B}" dt="2020-05-22T22:36:58.999" v="1356"/>
          <ac:picMkLst>
            <pc:docMk/>
            <pc:sldMk cId="3957670616" sldId="308"/>
            <ac:picMk id="7" creationId="{5BA6B160-13E0-407B-995B-F8966CFF6E5F}"/>
          </ac:picMkLst>
        </pc:picChg>
      </pc:sldChg>
      <pc:sldChg chg="addSp modSp modAnim">
        <pc:chgData name="Andrea Andaur" userId="c951bd3bc2a87a8c" providerId="LiveId" clId="{98593C5B-168D-483D-9AD8-FBB2C1B1F78B}" dt="2020-05-22T22:37:04.703" v="1357"/>
        <pc:sldMkLst>
          <pc:docMk/>
          <pc:sldMk cId="2209911821" sldId="310"/>
        </pc:sldMkLst>
        <pc:picChg chg="add mod">
          <ac:chgData name="Andrea Andaur" userId="c951bd3bc2a87a8c" providerId="LiveId" clId="{98593C5B-168D-483D-9AD8-FBB2C1B1F78B}" dt="2020-05-22T22:37:04.703" v="1357"/>
          <ac:picMkLst>
            <pc:docMk/>
            <pc:sldMk cId="2209911821" sldId="310"/>
            <ac:picMk id="7" creationId="{806996A0-ECFC-484A-8BA4-5C8C0397D7FE}"/>
          </ac:picMkLst>
        </pc:picChg>
      </pc:sldChg>
      <pc:sldChg chg="addSp modSp modAnim">
        <pc:chgData name="Andrea Andaur" userId="c951bd3bc2a87a8c" providerId="LiveId" clId="{98593C5B-168D-483D-9AD8-FBB2C1B1F78B}" dt="2020-05-22T22:37:07.152" v="1358"/>
        <pc:sldMkLst>
          <pc:docMk/>
          <pc:sldMk cId="2625892018" sldId="314"/>
        </pc:sldMkLst>
        <pc:picChg chg="add mod">
          <ac:chgData name="Andrea Andaur" userId="c951bd3bc2a87a8c" providerId="LiveId" clId="{98593C5B-168D-483D-9AD8-FBB2C1B1F78B}" dt="2020-05-22T22:37:07.152" v="1358"/>
          <ac:picMkLst>
            <pc:docMk/>
            <pc:sldMk cId="2625892018" sldId="314"/>
            <ac:picMk id="7" creationId="{A27B0884-EDD8-4DF6-90F8-67BF3D69B40B}"/>
          </ac:picMkLst>
        </pc:picChg>
      </pc:sldChg>
      <pc:sldChg chg="addSp modSp modAnim">
        <pc:chgData name="Andrea Andaur" userId="c951bd3bc2a87a8c" providerId="LiveId" clId="{98593C5B-168D-483D-9AD8-FBB2C1B1F78B}" dt="2020-05-22T22:37:12.105" v="1359"/>
        <pc:sldMkLst>
          <pc:docMk/>
          <pc:sldMk cId="228839643" sldId="316"/>
        </pc:sldMkLst>
        <pc:picChg chg="add mod">
          <ac:chgData name="Andrea Andaur" userId="c951bd3bc2a87a8c" providerId="LiveId" clId="{98593C5B-168D-483D-9AD8-FBB2C1B1F78B}" dt="2020-05-22T22:37:12.105" v="1359"/>
          <ac:picMkLst>
            <pc:docMk/>
            <pc:sldMk cId="228839643" sldId="316"/>
            <ac:picMk id="7" creationId="{B8C8D192-D0D5-4521-9211-2FD95513641F}"/>
          </ac:picMkLst>
        </pc:picChg>
      </pc:sldChg>
      <pc:sldChg chg="addSp modSp modAnim">
        <pc:chgData name="Andrea Andaur" userId="c951bd3bc2a87a8c" providerId="LiveId" clId="{98593C5B-168D-483D-9AD8-FBB2C1B1F78B}" dt="2020-05-22T22:37:14.416" v="1360"/>
        <pc:sldMkLst>
          <pc:docMk/>
          <pc:sldMk cId="4089356584" sldId="318"/>
        </pc:sldMkLst>
        <pc:picChg chg="add mod">
          <ac:chgData name="Andrea Andaur" userId="c951bd3bc2a87a8c" providerId="LiveId" clId="{98593C5B-168D-483D-9AD8-FBB2C1B1F78B}" dt="2020-05-22T22:37:14.416" v="1360"/>
          <ac:picMkLst>
            <pc:docMk/>
            <pc:sldMk cId="4089356584" sldId="318"/>
            <ac:picMk id="7" creationId="{60057736-E6FB-4C6D-BB1A-10F0CB269D50}"/>
          </ac:picMkLst>
        </pc:picChg>
      </pc:sldChg>
      <pc:sldChg chg="addSp modSp mod ord">
        <pc:chgData name="Andrea Andaur" userId="c951bd3bc2a87a8c" providerId="LiveId" clId="{98593C5B-168D-483D-9AD8-FBB2C1B1F78B}" dt="2020-05-23T00:34:47.102" v="1379" actId="1076"/>
        <pc:sldMkLst>
          <pc:docMk/>
          <pc:sldMk cId="1940620828" sldId="322"/>
        </pc:sldMkLst>
        <pc:spChg chg="mod">
          <ac:chgData name="Andrea Andaur" userId="c951bd3bc2a87a8c" providerId="LiveId" clId="{98593C5B-168D-483D-9AD8-FBB2C1B1F78B}" dt="2020-05-20T22:21:51.586" v="1174" actId="20577"/>
          <ac:spMkLst>
            <pc:docMk/>
            <pc:sldMk cId="1940620828" sldId="322"/>
            <ac:spMk id="13" creationId="{103332BF-952F-4D1B-AB1E-AF60373E9F37}"/>
          </ac:spMkLst>
        </pc:spChg>
        <pc:picChg chg="add mod">
          <ac:chgData name="Andrea Andaur" userId="c951bd3bc2a87a8c" providerId="LiveId" clId="{98593C5B-168D-483D-9AD8-FBB2C1B1F78B}" dt="2020-05-23T00:23:44.399" v="1373" actId="1076"/>
          <ac:picMkLst>
            <pc:docMk/>
            <pc:sldMk cId="1940620828" sldId="322"/>
            <ac:picMk id="14" creationId="{1D90E8B1-4B4F-4754-96F3-39975C650FBB}"/>
          </ac:picMkLst>
        </pc:picChg>
        <pc:picChg chg="add mod">
          <ac:chgData name="Andrea Andaur" userId="c951bd3bc2a87a8c" providerId="LiveId" clId="{98593C5B-168D-483D-9AD8-FBB2C1B1F78B}" dt="2020-05-23T00:34:47.102" v="1379" actId="1076"/>
          <ac:picMkLst>
            <pc:docMk/>
            <pc:sldMk cId="1940620828" sldId="322"/>
            <ac:picMk id="15" creationId="{81DD4957-CEE2-45E9-903F-D052A7A2312F}"/>
          </ac:picMkLst>
        </pc:picChg>
      </pc:sldChg>
      <pc:sldChg chg="del">
        <pc:chgData name="Andrea Andaur" userId="c951bd3bc2a87a8c" providerId="LiveId" clId="{98593C5B-168D-483D-9AD8-FBB2C1B1F78B}" dt="2020-05-20T21:30:34.090" v="611" actId="47"/>
        <pc:sldMkLst>
          <pc:docMk/>
          <pc:sldMk cId="3703542185" sldId="332"/>
        </pc:sldMkLst>
      </pc:sldChg>
      <pc:sldChg chg="del">
        <pc:chgData name="Andrea Andaur" userId="c951bd3bc2a87a8c" providerId="LiveId" clId="{98593C5B-168D-483D-9AD8-FBB2C1B1F78B}" dt="2020-05-20T21:30:35.184" v="612" actId="47"/>
        <pc:sldMkLst>
          <pc:docMk/>
          <pc:sldMk cId="1521328695" sldId="333"/>
        </pc:sldMkLst>
      </pc:sldChg>
      <pc:sldChg chg="del">
        <pc:chgData name="Andrea Andaur" userId="c951bd3bc2a87a8c" providerId="LiveId" clId="{98593C5B-168D-483D-9AD8-FBB2C1B1F78B}" dt="2020-05-20T21:30:35.848" v="613" actId="47"/>
        <pc:sldMkLst>
          <pc:docMk/>
          <pc:sldMk cId="4000775001" sldId="334"/>
        </pc:sldMkLst>
      </pc:sldChg>
      <pc:sldChg chg="del">
        <pc:chgData name="Andrea Andaur" userId="c951bd3bc2a87a8c" providerId="LiveId" clId="{98593C5B-168D-483D-9AD8-FBB2C1B1F78B}" dt="2020-05-20T21:30:36.434" v="614" actId="47"/>
        <pc:sldMkLst>
          <pc:docMk/>
          <pc:sldMk cId="3442356568" sldId="335"/>
        </pc:sldMkLst>
      </pc:sldChg>
      <pc:sldChg chg="del">
        <pc:chgData name="Andrea Andaur" userId="c951bd3bc2a87a8c" providerId="LiveId" clId="{98593C5B-168D-483D-9AD8-FBB2C1B1F78B}" dt="2020-05-20T21:30:36.961" v="615" actId="47"/>
        <pc:sldMkLst>
          <pc:docMk/>
          <pc:sldMk cId="3176404356" sldId="336"/>
        </pc:sldMkLst>
      </pc:sldChg>
      <pc:sldChg chg="del">
        <pc:chgData name="Andrea Andaur" userId="c951bd3bc2a87a8c" providerId="LiveId" clId="{98593C5B-168D-483D-9AD8-FBB2C1B1F78B}" dt="2020-05-20T21:30:37.453" v="616" actId="47"/>
        <pc:sldMkLst>
          <pc:docMk/>
          <pc:sldMk cId="1657487607" sldId="337"/>
        </pc:sldMkLst>
      </pc:sldChg>
      <pc:sldChg chg="del">
        <pc:chgData name="Andrea Andaur" userId="c951bd3bc2a87a8c" providerId="LiveId" clId="{98593C5B-168D-483D-9AD8-FBB2C1B1F78B}" dt="2020-05-20T21:30:37.999" v="617" actId="47"/>
        <pc:sldMkLst>
          <pc:docMk/>
          <pc:sldMk cId="4157538584" sldId="338"/>
        </pc:sldMkLst>
      </pc:sldChg>
      <pc:sldChg chg="del">
        <pc:chgData name="Andrea Andaur" userId="c951bd3bc2a87a8c" providerId="LiveId" clId="{98593C5B-168D-483D-9AD8-FBB2C1B1F78B}" dt="2020-05-20T21:30:38.414" v="618" actId="47"/>
        <pc:sldMkLst>
          <pc:docMk/>
          <pc:sldMk cId="954274131" sldId="339"/>
        </pc:sldMkLst>
      </pc:sldChg>
      <pc:sldChg chg="del">
        <pc:chgData name="Andrea Andaur" userId="c951bd3bc2a87a8c" providerId="LiveId" clId="{98593C5B-168D-483D-9AD8-FBB2C1B1F78B}" dt="2020-05-20T21:30:38.884" v="619" actId="47"/>
        <pc:sldMkLst>
          <pc:docMk/>
          <pc:sldMk cId="1226882126" sldId="340"/>
        </pc:sldMkLst>
      </pc:sldChg>
      <pc:sldChg chg="del">
        <pc:chgData name="Andrea Andaur" userId="c951bd3bc2a87a8c" providerId="LiveId" clId="{98593C5B-168D-483D-9AD8-FBB2C1B1F78B}" dt="2020-05-20T21:30:39.385" v="620" actId="47"/>
        <pc:sldMkLst>
          <pc:docMk/>
          <pc:sldMk cId="2356478496" sldId="341"/>
        </pc:sldMkLst>
      </pc:sldChg>
      <pc:sldChg chg="addSp delSp modSp mod delAnim modAnim">
        <pc:chgData name="Andrea Andaur" userId="c951bd3bc2a87a8c" providerId="LiveId" clId="{98593C5B-168D-483D-9AD8-FBB2C1B1F78B}" dt="2020-05-20T22:48:14.345" v="1262"/>
        <pc:sldMkLst>
          <pc:docMk/>
          <pc:sldMk cId="3171494512" sldId="342"/>
        </pc:sldMkLst>
        <pc:spChg chg="mod">
          <ac:chgData name="Andrea Andaur" userId="c951bd3bc2a87a8c" providerId="LiveId" clId="{98593C5B-168D-483D-9AD8-FBB2C1B1F78B}" dt="2020-05-20T22:43:58.504" v="1258" actId="1076"/>
          <ac:spMkLst>
            <pc:docMk/>
            <pc:sldMk cId="3171494512" sldId="342"/>
            <ac:spMk id="2" creationId="{749B231B-9258-4F86-B57F-885A15ED8B30}"/>
          </ac:spMkLst>
        </pc:spChg>
        <pc:spChg chg="add mod">
          <ac:chgData name="Andrea Andaur" userId="c951bd3bc2a87a8c" providerId="LiveId" clId="{98593C5B-168D-483D-9AD8-FBB2C1B1F78B}" dt="2020-05-20T22:44:12.210" v="1259" actId="207"/>
          <ac:spMkLst>
            <pc:docMk/>
            <pc:sldMk cId="3171494512" sldId="342"/>
            <ac:spMk id="8" creationId="{65C1F18B-B91A-4AF3-84D2-C77CAB9E0956}"/>
          </ac:spMkLst>
        </pc:spChg>
        <pc:spChg chg="mod">
          <ac:chgData name="Andrea Andaur" userId="c951bd3bc2a87a8c" providerId="LiveId" clId="{98593C5B-168D-483D-9AD8-FBB2C1B1F78B}" dt="2020-05-20T21:47:51.102" v="777" actId="404"/>
          <ac:spMkLst>
            <pc:docMk/>
            <pc:sldMk cId="3171494512" sldId="342"/>
            <ac:spMk id="22" creationId="{06FDF22B-408D-4EF8-832F-6A9615E75748}"/>
          </ac:spMkLst>
        </pc:spChg>
        <pc:picChg chg="del">
          <ac:chgData name="Andrea Andaur" userId="c951bd3bc2a87a8c" providerId="LiveId" clId="{98593C5B-168D-483D-9AD8-FBB2C1B1F78B}" dt="2020-05-20T21:47:55.847" v="778" actId="478"/>
          <ac:picMkLst>
            <pc:docMk/>
            <pc:sldMk cId="3171494512" sldId="342"/>
            <ac:picMk id="3" creationId="{2099F0AF-5776-4BF0-8231-0DB400F13E4F}"/>
          </ac:picMkLst>
        </pc:picChg>
        <pc:picChg chg="mod">
          <ac:chgData name="Andrea Andaur" userId="c951bd3bc2a87a8c" providerId="LiveId" clId="{98593C5B-168D-483D-9AD8-FBB2C1B1F78B}" dt="2020-05-20T22:48:05.807" v="1260" actId="1076"/>
          <ac:picMkLst>
            <pc:docMk/>
            <pc:sldMk cId="3171494512" sldId="342"/>
            <ac:picMk id="4" creationId="{2CFA0DA2-1824-4627-9CC6-C4CCE689557A}"/>
          </ac:picMkLst>
        </pc:picChg>
        <pc:picChg chg="mod">
          <ac:chgData name="Andrea Andaur" userId="c951bd3bc2a87a8c" providerId="LiveId" clId="{98593C5B-168D-483D-9AD8-FBB2C1B1F78B}" dt="2020-05-20T22:43:10.979" v="1230" actId="1076"/>
          <ac:picMkLst>
            <pc:docMk/>
            <pc:sldMk cId="3171494512" sldId="342"/>
            <ac:picMk id="23" creationId="{6C783DC7-48A7-431C-B46A-AEF62FDF49EA}"/>
          </ac:picMkLst>
        </pc:picChg>
      </pc:sldChg>
      <pc:sldChg chg="del">
        <pc:chgData name="Andrea Andaur" userId="c951bd3bc2a87a8c" providerId="LiveId" clId="{98593C5B-168D-483D-9AD8-FBB2C1B1F78B}" dt="2020-05-20T21:54:25.903" v="866" actId="47"/>
        <pc:sldMkLst>
          <pc:docMk/>
          <pc:sldMk cId="1431466117" sldId="343"/>
        </pc:sldMkLst>
      </pc:sldChg>
      <pc:sldChg chg="del">
        <pc:chgData name="Andrea Andaur" userId="c951bd3bc2a87a8c" providerId="LiveId" clId="{98593C5B-168D-483D-9AD8-FBB2C1B1F78B}" dt="2020-05-20T21:47:58.671" v="779" actId="47"/>
        <pc:sldMkLst>
          <pc:docMk/>
          <pc:sldMk cId="3867921809" sldId="344"/>
        </pc:sldMkLst>
      </pc:sldChg>
      <pc:sldChg chg="del">
        <pc:chgData name="Andrea Andaur" userId="c951bd3bc2a87a8c" providerId="LiveId" clId="{98593C5B-168D-483D-9AD8-FBB2C1B1F78B}" dt="2020-05-20T21:56:57.838" v="888" actId="47"/>
        <pc:sldMkLst>
          <pc:docMk/>
          <pc:sldMk cId="2687603165" sldId="345"/>
        </pc:sldMkLst>
      </pc:sldChg>
      <pc:sldChg chg="del">
        <pc:chgData name="Andrea Andaur" userId="c951bd3bc2a87a8c" providerId="LiveId" clId="{98593C5B-168D-483D-9AD8-FBB2C1B1F78B}" dt="2020-05-20T21:58:11.835" v="905" actId="47"/>
        <pc:sldMkLst>
          <pc:docMk/>
          <pc:sldMk cId="3606587450" sldId="346"/>
        </pc:sldMkLst>
      </pc:sldChg>
      <pc:sldChg chg="del">
        <pc:chgData name="Andrea Andaur" userId="c951bd3bc2a87a8c" providerId="LiveId" clId="{98593C5B-168D-483D-9AD8-FBB2C1B1F78B}" dt="2020-05-20T21:58:35.041" v="908" actId="47"/>
        <pc:sldMkLst>
          <pc:docMk/>
          <pc:sldMk cId="93241773" sldId="347"/>
        </pc:sldMkLst>
      </pc:sldChg>
      <pc:sldChg chg="del">
        <pc:chgData name="Andrea Andaur" userId="c951bd3bc2a87a8c" providerId="LiveId" clId="{98593C5B-168D-483D-9AD8-FBB2C1B1F78B}" dt="2020-05-20T22:06:39.209" v="1002" actId="47"/>
        <pc:sldMkLst>
          <pc:docMk/>
          <pc:sldMk cId="3568108593" sldId="348"/>
        </pc:sldMkLst>
      </pc:sldChg>
      <pc:sldChg chg="del">
        <pc:chgData name="Andrea Andaur" userId="c951bd3bc2a87a8c" providerId="LiveId" clId="{98593C5B-168D-483D-9AD8-FBB2C1B1F78B}" dt="2020-05-20T22:05:48.612" v="990" actId="47"/>
        <pc:sldMkLst>
          <pc:docMk/>
          <pc:sldMk cId="277930057" sldId="349"/>
        </pc:sldMkLst>
      </pc:sldChg>
      <pc:sldChg chg="addSp modSp modAnim">
        <pc:chgData name="Andrea Andaur" userId="c951bd3bc2a87a8c" providerId="LiveId" clId="{98593C5B-168D-483D-9AD8-FBB2C1B1F78B}" dt="2020-05-22T22:37:18.537" v="1361"/>
        <pc:sldMkLst>
          <pc:docMk/>
          <pc:sldMk cId="625891831" sldId="350"/>
        </pc:sldMkLst>
        <pc:picChg chg="add mod">
          <ac:chgData name="Andrea Andaur" userId="c951bd3bc2a87a8c" providerId="LiveId" clId="{98593C5B-168D-483D-9AD8-FBB2C1B1F78B}" dt="2020-05-22T22:37:18.537" v="1361"/>
          <ac:picMkLst>
            <pc:docMk/>
            <pc:sldMk cId="625891831" sldId="350"/>
            <ac:picMk id="7" creationId="{2C5F61D0-86E9-43D9-907A-FBB52D2162E4}"/>
          </ac:picMkLst>
        </pc:picChg>
      </pc:sldChg>
      <pc:sldChg chg="addSp modSp modAnim">
        <pc:chgData name="Andrea Andaur" userId="c951bd3bc2a87a8c" providerId="LiveId" clId="{98593C5B-168D-483D-9AD8-FBB2C1B1F78B}" dt="2020-05-22T22:37:20.964" v="1362"/>
        <pc:sldMkLst>
          <pc:docMk/>
          <pc:sldMk cId="2753703658" sldId="351"/>
        </pc:sldMkLst>
        <pc:picChg chg="add mod">
          <ac:chgData name="Andrea Andaur" userId="c951bd3bc2a87a8c" providerId="LiveId" clId="{98593C5B-168D-483D-9AD8-FBB2C1B1F78B}" dt="2020-05-22T22:37:20.964" v="1362"/>
          <ac:picMkLst>
            <pc:docMk/>
            <pc:sldMk cId="2753703658" sldId="351"/>
            <ac:picMk id="7" creationId="{65EAB537-EF98-48D2-AD3B-5D0F759B0DD8}"/>
          </ac:picMkLst>
        </pc:picChg>
      </pc:sldChg>
      <pc:sldChg chg="del">
        <pc:chgData name="Andrea Andaur" userId="c951bd3bc2a87a8c" providerId="LiveId" clId="{98593C5B-168D-483D-9AD8-FBB2C1B1F78B}" dt="2020-05-20T22:06:45.077" v="1004" actId="47"/>
        <pc:sldMkLst>
          <pc:docMk/>
          <pc:sldMk cId="928164436" sldId="352"/>
        </pc:sldMkLst>
      </pc:sldChg>
      <pc:sldChg chg="delSp del mod delAnim">
        <pc:chgData name="Andrea Andaur" userId="c951bd3bc2a87a8c" providerId="LiveId" clId="{98593C5B-168D-483D-9AD8-FBB2C1B1F78B}" dt="2020-05-20T22:08:23.459" v="1017" actId="47"/>
        <pc:sldMkLst>
          <pc:docMk/>
          <pc:sldMk cId="1564747819" sldId="353"/>
        </pc:sldMkLst>
        <pc:picChg chg="del">
          <ac:chgData name="Andrea Andaur" userId="c951bd3bc2a87a8c" providerId="LiveId" clId="{98593C5B-168D-483D-9AD8-FBB2C1B1F78B}" dt="2020-05-20T22:08:21.115" v="1016" actId="478"/>
          <ac:picMkLst>
            <pc:docMk/>
            <pc:sldMk cId="1564747819" sldId="353"/>
            <ac:picMk id="13" creationId="{0189BB72-64AD-4078-9302-054E8DBE0250}"/>
          </ac:picMkLst>
        </pc:picChg>
      </pc:sldChg>
      <pc:sldChg chg="del">
        <pc:chgData name="Andrea Andaur" userId="c951bd3bc2a87a8c" providerId="LiveId" clId="{98593C5B-168D-483D-9AD8-FBB2C1B1F78B}" dt="2020-05-20T22:09:00.908" v="1056" actId="47"/>
        <pc:sldMkLst>
          <pc:docMk/>
          <pc:sldMk cId="2192354346" sldId="354"/>
        </pc:sldMkLst>
      </pc:sldChg>
      <pc:sldChg chg="addSp modSp modAnim">
        <pc:chgData name="Andrea Andaur" userId="c951bd3bc2a87a8c" providerId="LiveId" clId="{98593C5B-168D-483D-9AD8-FBB2C1B1F78B}" dt="2020-05-22T22:37:24.750" v="1363"/>
        <pc:sldMkLst>
          <pc:docMk/>
          <pc:sldMk cId="2426024678" sldId="355"/>
        </pc:sldMkLst>
        <pc:picChg chg="add mod">
          <ac:chgData name="Andrea Andaur" userId="c951bd3bc2a87a8c" providerId="LiveId" clId="{98593C5B-168D-483D-9AD8-FBB2C1B1F78B}" dt="2020-05-22T22:37:24.750" v="1363"/>
          <ac:picMkLst>
            <pc:docMk/>
            <pc:sldMk cId="2426024678" sldId="355"/>
            <ac:picMk id="7" creationId="{E74DE82F-BDB5-4C24-B842-944ABB7BF247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05:57.774" v="992" actId="1076"/>
        <pc:sldMkLst>
          <pc:docMk/>
          <pc:sldMk cId="220945428" sldId="356"/>
        </pc:sldMkLst>
        <pc:spChg chg="mod ord">
          <ac:chgData name="Andrea Andaur" userId="c951bd3bc2a87a8c" providerId="LiveId" clId="{98593C5B-168D-483D-9AD8-FBB2C1B1F78B}" dt="2020-05-20T20:16:15.802" v="92" actId="166"/>
          <ac:spMkLst>
            <pc:docMk/>
            <pc:sldMk cId="220945428" sldId="356"/>
            <ac:spMk id="2" creationId="{C392534F-ABD4-4FDD-B348-1CA64AD71D30}"/>
          </ac:spMkLst>
        </pc:spChg>
        <pc:spChg chg="del">
          <ac:chgData name="Andrea Andaur" userId="c951bd3bc2a87a8c" providerId="LiveId" clId="{98593C5B-168D-483D-9AD8-FBB2C1B1F78B}" dt="2020-05-20T20:16:39.541" v="97" actId="478"/>
          <ac:spMkLst>
            <pc:docMk/>
            <pc:sldMk cId="220945428" sldId="356"/>
            <ac:spMk id="3" creationId="{00E892F2-53DF-4270-B072-F57FB1D8C63B}"/>
          </ac:spMkLst>
        </pc:spChg>
        <pc:spChg chg="mod">
          <ac:chgData name="Andrea Andaur" userId="c951bd3bc2a87a8c" providerId="LiveId" clId="{98593C5B-168D-483D-9AD8-FBB2C1B1F78B}" dt="2020-05-20T20:16:31.150" v="95" actId="207"/>
          <ac:spMkLst>
            <pc:docMk/>
            <pc:sldMk cId="220945428" sldId="356"/>
            <ac:spMk id="4" creationId="{F791E4C9-2DC2-43E0-929C-ED5426FA7B09}"/>
          </ac:spMkLst>
        </pc:spChg>
        <pc:spChg chg="mod">
          <ac:chgData name="Andrea Andaur" userId="c951bd3bc2a87a8c" providerId="LiveId" clId="{98593C5B-168D-483D-9AD8-FBB2C1B1F78B}" dt="2020-05-20T20:18:03.545" v="126" actId="1076"/>
          <ac:spMkLst>
            <pc:docMk/>
            <pc:sldMk cId="220945428" sldId="356"/>
            <ac:spMk id="6" creationId="{6E30EC5A-80DC-488C-898A-506144519886}"/>
          </ac:spMkLst>
        </pc:spChg>
        <pc:spChg chg="mod">
          <ac:chgData name="Andrea Andaur" userId="c951bd3bc2a87a8c" providerId="LiveId" clId="{98593C5B-168D-483D-9AD8-FBB2C1B1F78B}" dt="2020-05-20T20:18:01.820" v="125" actId="1076"/>
          <ac:spMkLst>
            <pc:docMk/>
            <pc:sldMk cId="220945428" sldId="356"/>
            <ac:spMk id="7" creationId="{22F3451D-0EA2-465C-858F-D8E6660D1B41}"/>
          </ac:spMkLst>
        </pc:spChg>
        <pc:spChg chg="add del mod">
          <ac:chgData name="Andrea Andaur" userId="c951bd3bc2a87a8c" providerId="LiveId" clId="{98593C5B-168D-483D-9AD8-FBB2C1B1F78B}" dt="2020-05-20T20:17:56.376" v="120"/>
          <ac:spMkLst>
            <pc:docMk/>
            <pc:sldMk cId="220945428" sldId="356"/>
            <ac:spMk id="13" creationId="{057AC2FA-406A-4757-83A5-C9392CDBE8FA}"/>
          </ac:spMkLst>
        </pc:spChg>
        <pc:spChg chg="add mod">
          <ac:chgData name="Andrea Andaur" userId="c951bd3bc2a87a8c" providerId="LiveId" clId="{98593C5B-168D-483D-9AD8-FBB2C1B1F78B}" dt="2020-05-20T20:54:47.991" v="436"/>
          <ac:spMkLst>
            <pc:docMk/>
            <pc:sldMk cId="220945428" sldId="356"/>
            <ac:spMk id="27" creationId="{33C83CF7-E4ED-4E55-AD1E-C13CFD762DD3}"/>
          </ac:spMkLst>
        </pc:spChg>
        <pc:picChg chg="mod">
          <ac:chgData name="Andrea Andaur" userId="c951bd3bc2a87a8c" providerId="LiveId" clId="{98593C5B-168D-483D-9AD8-FBB2C1B1F78B}" dt="2020-05-20T20:20:47.232" v="144" actId="1076"/>
          <ac:picMkLst>
            <pc:docMk/>
            <pc:sldMk cId="220945428" sldId="356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0:18:05.234" v="127" actId="478"/>
          <ac:picMkLst>
            <pc:docMk/>
            <pc:sldMk cId="220945428" sldId="356"/>
            <ac:picMk id="10" creationId="{6559346B-C50D-4B41-B165-6E02EBE0AC1A}"/>
          </ac:picMkLst>
        </pc:picChg>
        <pc:picChg chg="del">
          <ac:chgData name="Andrea Andaur" userId="c951bd3bc2a87a8c" providerId="LiveId" clId="{98593C5B-168D-483D-9AD8-FBB2C1B1F78B}" dt="2020-05-20T20:16:47.989" v="102" actId="478"/>
          <ac:picMkLst>
            <pc:docMk/>
            <pc:sldMk cId="220945428" sldId="356"/>
            <ac:picMk id="11" creationId="{9A2B67B1-777A-4318-B48E-D3F99A6CE9D4}"/>
          </ac:picMkLst>
        </pc:picChg>
        <pc:picChg chg="del">
          <ac:chgData name="Andrea Andaur" userId="c951bd3bc2a87a8c" providerId="LiveId" clId="{98593C5B-168D-483D-9AD8-FBB2C1B1F78B}" dt="2020-05-20T20:16:50.351" v="103" actId="478"/>
          <ac:picMkLst>
            <pc:docMk/>
            <pc:sldMk cId="220945428" sldId="356"/>
            <ac:picMk id="12" creationId="{FC4C83C8-93FE-42B0-A39B-061E987D3264}"/>
          </ac:picMkLst>
        </pc:picChg>
        <pc:picChg chg="mod">
          <ac:chgData name="Andrea Andaur" userId="c951bd3bc2a87a8c" providerId="LiveId" clId="{98593C5B-168D-483D-9AD8-FBB2C1B1F78B}" dt="2020-05-20T20:51:46.217" v="374" actId="1076"/>
          <ac:picMkLst>
            <pc:docMk/>
            <pc:sldMk cId="220945428" sldId="356"/>
            <ac:picMk id="14" creationId="{07374E64-7551-410F-8C6E-16614D8D49F0}"/>
          </ac:picMkLst>
        </pc:picChg>
        <pc:picChg chg="add mod">
          <ac:chgData name="Andrea Andaur" userId="c951bd3bc2a87a8c" providerId="LiveId" clId="{98593C5B-168D-483D-9AD8-FBB2C1B1F78B}" dt="2020-05-20T20:18:38.993" v="132" actId="1076"/>
          <ac:picMkLst>
            <pc:docMk/>
            <pc:sldMk cId="220945428" sldId="356"/>
            <ac:picMk id="1026" creationId="{43F79ECB-0984-4BA2-81C0-8E0F6FCC3862}"/>
          </ac:picMkLst>
        </pc:picChg>
        <pc:picChg chg="add mod">
          <ac:chgData name="Andrea Andaur" userId="c951bd3bc2a87a8c" providerId="LiveId" clId="{98593C5B-168D-483D-9AD8-FBB2C1B1F78B}" dt="2020-05-20T20:44:58.319" v="297" actId="1076"/>
          <ac:picMkLst>
            <pc:docMk/>
            <pc:sldMk cId="220945428" sldId="356"/>
            <ac:picMk id="1028" creationId="{462AE02E-6641-4A77-8BD9-47E4CD575F7E}"/>
          </ac:picMkLst>
        </pc:picChg>
        <pc:picChg chg="add mod">
          <ac:chgData name="Andrea Andaur" userId="c951bd3bc2a87a8c" providerId="LiveId" clId="{98593C5B-168D-483D-9AD8-FBB2C1B1F78B}" dt="2020-05-20T20:44:56.227" v="296" actId="1076"/>
          <ac:picMkLst>
            <pc:docMk/>
            <pc:sldMk cId="220945428" sldId="356"/>
            <ac:picMk id="1030" creationId="{EE370810-BB4E-4CB3-9AAD-E435AFC865FC}"/>
          </ac:picMkLst>
        </pc:picChg>
        <pc:picChg chg="add mod">
          <ac:chgData name="Andrea Andaur" userId="c951bd3bc2a87a8c" providerId="LiveId" clId="{98593C5B-168D-483D-9AD8-FBB2C1B1F78B}" dt="2020-05-20T20:44:54.946" v="295" actId="1076"/>
          <ac:picMkLst>
            <pc:docMk/>
            <pc:sldMk cId="220945428" sldId="356"/>
            <ac:picMk id="1032" creationId="{BF361C32-8B30-411C-B9F5-9751C98F974B}"/>
          </ac:picMkLst>
        </pc:picChg>
        <pc:picChg chg="add del mod">
          <ac:chgData name="Andrea Andaur" userId="c951bd3bc2a87a8c" providerId="LiveId" clId="{98593C5B-168D-483D-9AD8-FBB2C1B1F78B}" dt="2020-05-20T20:40:10.606" v="264" actId="478"/>
          <ac:picMkLst>
            <pc:docMk/>
            <pc:sldMk cId="220945428" sldId="356"/>
            <ac:picMk id="1034" creationId="{E08A52AE-3D38-4CAF-A8BA-5CB7EB45AD14}"/>
          </ac:picMkLst>
        </pc:picChg>
        <pc:picChg chg="add del mod">
          <ac:chgData name="Andrea Andaur" userId="c951bd3bc2a87a8c" providerId="LiveId" clId="{98593C5B-168D-483D-9AD8-FBB2C1B1F78B}" dt="2020-05-20T20:40:33.120" v="267" actId="478"/>
          <ac:picMkLst>
            <pc:docMk/>
            <pc:sldMk cId="220945428" sldId="356"/>
            <ac:picMk id="1036" creationId="{AC3A2552-57E8-4343-9B5B-55EA5ECE1A54}"/>
          </ac:picMkLst>
        </pc:picChg>
        <pc:picChg chg="add del mod">
          <ac:chgData name="Andrea Andaur" userId="c951bd3bc2a87a8c" providerId="LiveId" clId="{98593C5B-168D-483D-9AD8-FBB2C1B1F78B}" dt="2020-05-20T20:41:52.161" v="271" actId="478"/>
          <ac:picMkLst>
            <pc:docMk/>
            <pc:sldMk cId="220945428" sldId="356"/>
            <ac:picMk id="1038" creationId="{701412C3-5695-4FDD-A05A-213BC975D652}"/>
          </ac:picMkLst>
        </pc:picChg>
        <pc:picChg chg="add del mod">
          <ac:chgData name="Andrea Andaur" userId="c951bd3bc2a87a8c" providerId="LiveId" clId="{98593C5B-168D-483D-9AD8-FBB2C1B1F78B}" dt="2020-05-20T20:42:10.729" v="274" actId="478"/>
          <ac:picMkLst>
            <pc:docMk/>
            <pc:sldMk cId="220945428" sldId="356"/>
            <ac:picMk id="1040" creationId="{080F2B8C-3C62-4B91-A0A3-3434B452BF71}"/>
          </ac:picMkLst>
        </pc:picChg>
        <pc:picChg chg="add del mod">
          <ac:chgData name="Andrea Andaur" userId="c951bd3bc2a87a8c" providerId="LiveId" clId="{98593C5B-168D-483D-9AD8-FBB2C1B1F78B}" dt="2020-05-20T20:42:41.882" v="277" actId="478"/>
          <ac:picMkLst>
            <pc:docMk/>
            <pc:sldMk cId="220945428" sldId="356"/>
            <ac:picMk id="1042" creationId="{EF4053C0-5F38-4E3F-AEF5-EDB535325F1A}"/>
          </ac:picMkLst>
        </pc:picChg>
        <pc:picChg chg="add mod">
          <ac:chgData name="Andrea Andaur" userId="c951bd3bc2a87a8c" providerId="LiveId" clId="{98593C5B-168D-483D-9AD8-FBB2C1B1F78B}" dt="2020-05-20T22:05:57.774" v="992" actId="1076"/>
          <ac:picMkLst>
            <pc:docMk/>
            <pc:sldMk cId="220945428" sldId="356"/>
            <ac:picMk id="1044" creationId="{2D571366-3C96-4A9E-A2A9-9965CC34BF2C}"/>
          </ac:picMkLst>
        </pc:picChg>
        <pc:picChg chg="add mod">
          <ac:chgData name="Andrea Andaur" userId="c951bd3bc2a87a8c" providerId="LiveId" clId="{98593C5B-168D-483D-9AD8-FBB2C1B1F78B}" dt="2020-05-20T20:44:51.612" v="293" actId="1076"/>
          <ac:picMkLst>
            <pc:docMk/>
            <pc:sldMk cId="220945428" sldId="356"/>
            <ac:picMk id="1046" creationId="{533D4079-3EC0-440A-9657-F7A55A4D5863}"/>
          </ac:picMkLst>
        </pc:picChg>
        <pc:picChg chg="del mod">
          <ac:chgData name="Andrea Andaur" userId="c951bd3bc2a87a8c" providerId="LiveId" clId="{98593C5B-168D-483D-9AD8-FBB2C1B1F78B}" dt="2020-05-20T20:17:59.565" v="124" actId="478"/>
          <ac:picMkLst>
            <pc:docMk/>
            <pc:sldMk cId="220945428" sldId="356"/>
            <ac:picMk id="11266" creationId="{E94B964B-2CDE-49E7-A0C1-BF2315425A5C}"/>
          </ac:picMkLst>
        </pc:picChg>
      </pc:sldChg>
      <pc:sldChg chg="addSp delSp modSp add mod ord delAnim modAnim">
        <pc:chgData name="Andrea Andaur" userId="c951bd3bc2a87a8c" providerId="LiveId" clId="{98593C5B-168D-483D-9AD8-FBB2C1B1F78B}" dt="2020-05-20T21:26:41.252" v="595" actId="478"/>
        <pc:sldMkLst>
          <pc:docMk/>
          <pc:sldMk cId="234714406" sldId="357"/>
        </pc:sldMkLst>
        <pc:spChg chg="add mod">
          <ac:chgData name="Andrea Andaur" userId="c951bd3bc2a87a8c" providerId="LiveId" clId="{98593C5B-168D-483D-9AD8-FBB2C1B1F78B}" dt="2020-05-20T21:22:55.019" v="567" actId="1076"/>
          <ac:spMkLst>
            <pc:docMk/>
            <pc:sldMk cId="234714406" sldId="357"/>
            <ac:spMk id="9" creationId="{6DA4ECB8-025F-44EC-B5D1-88885E3AF1D3}"/>
          </ac:spMkLst>
        </pc:spChg>
        <pc:spChg chg="add mod">
          <ac:chgData name="Andrea Andaur" userId="c951bd3bc2a87a8c" providerId="LiveId" clId="{98593C5B-168D-483D-9AD8-FBB2C1B1F78B}" dt="2020-05-20T20:33:42.223" v="226" actId="207"/>
          <ac:spMkLst>
            <pc:docMk/>
            <pc:sldMk cId="234714406" sldId="357"/>
            <ac:spMk id="29" creationId="{24FE5D37-57A6-4520-9E8A-F37C0441D485}"/>
          </ac:spMkLst>
        </pc:spChg>
        <pc:spChg chg="add mod">
          <ac:chgData name="Andrea Andaur" userId="c951bd3bc2a87a8c" providerId="LiveId" clId="{98593C5B-168D-483D-9AD8-FBB2C1B1F78B}" dt="2020-05-20T20:54:45.024" v="435"/>
          <ac:spMkLst>
            <pc:docMk/>
            <pc:sldMk cId="234714406" sldId="357"/>
            <ac:spMk id="34" creationId="{AFA5435A-0ACE-4F5B-9670-25655C2FB987}"/>
          </ac:spMkLst>
        </pc:spChg>
        <pc:spChg chg="add mod">
          <ac:chgData name="Andrea Andaur" userId="c951bd3bc2a87a8c" providerId="LiveId" clId="{98593C5B-168D-483D-9AD8-FBB2C1B1F78B}" dt="2020-05-20T21:22:52.244" v="566" actId="571"/>
          <ac:spMkLst>
            <pc:docMk/>
            <pc:sldMk cId="234714406" sldId="357"/>
            <ac:spMk id="38" creationId="{284FD08B-2163-4FA3-8F48-2B606966501E}"/>
          </ac:spMkLst>
        </pc:spChg>
        <pc:spChg chg="add mod">
          <ac:chgData name="Andrea Andaur" userId="c951bd3bc2a87a8c" providerId="LiveId" clId="{98593C5B-168D-483D-9AD8-FBB2C1B1F78B}" dt="2020-05-20T21:22:52.244" v="566" actId="571"/>
          <ac:spMkLst>
            <pc:docMk/>
            <pc:sldMk cId="234714406" sldId="357"/>
            <ac:spMk id="39" creationId="{14A2AB60-C7DF-47C5-8502-984F9C2452D2}"/>
          </ac:spMkLst>
        </pc:spChg>
        <pc:picChg chg="mod">
          <ac:chgData name="Andrea Andaur" userId="c951bd3bc2a87a8c" providerId="LiveId" clId="{98593C5B-168D-483D-9AD8-FBB2C1B1F78B}" dt="2020-05-20T20:46:21.903" v="300" actId="1076"/>
          <ac:picMkLst>
            <pc:docMk/>
            <pc:sldMk cId="234714406" sldId="357"/>
            <ac:picMk id="3" creationId="{F4962C48-C7D5-4C6D-8185-12C81A476DCD}"/>
          </ac:picMkLst>
        </pc:picChg>
        <pc:picChg chg="mod">
          <ac:chgData name="Andrea Andaur" userId="c951bd3bc2a87a8c" providerId="LiveId" clId="{98593C5B-168D-483D-9AD8-FBB2C1B1F78B}" dt="2020-05-20T20:45:39.284" v="298" actId="1076"/>
          <ac:picMkLst>
            <pc:docMk/>
            <pc:sldMk cId="234714406" sldId="357"/>
            <ac:picMk id="10" creationId="{A60E2F08-2E45-4D70-8B00-5179BCEF075D}"/>
          </ac:picMkLst>
        </pc:picChg>
        <pc:picChg chg="del mod">
          <ac:chgData name="Andrea Andaur" userId="c951bd3bc2a87a8c" providerId="LiveId" clId="{98593C5B-168D-483D-9AD8-FBB2C1B1F78B}" dt="2020-05-20T21:21:33.136" v="546" actId="478"/>
          <ac:picMkLst>
            <pc:docMk/>
            <pc:sldMk cId="234714406" sldId="357"/>
            <ac:picMk id="11" creationId="{44354E9B-0D77-48FD-9A3F-9A3E4EDDF19A}"/>
          </ac:picMkLst>
        </pc:picChg>
        <pc:picChg chg="add del mod">
          <ac:chgData name="Andrea Andaur" userId="c951bd3bc2a87a8c" providerId="LiveId" clId="{98593C5B-168D-483D-9AD8-FBB2C1B1F78B}" dt="2020-05-20T20:22:16.697" v="154" actId="478"/>
          <ac:picMkLst>
            <pc:docMk/>
            <pc:sldMk cId="234714406" sldId="357"/>
            <ac:picMk id="12" creationId="{9CE3A99C-D1F9-49E6-BA7E-878765F1D1D4}"/>
          </ac:picMkLst>
        </pc:picChg>
        <pc:picChg chg="add del mod">
          <ac:chgData name="Andrea Andaur" userId="c951bd3bc2a87a8c" providerId="LiveId" clId="{98593C5B-168D-483D-9AD8-FBB2C1B1F78B}" dt="2020-05-20T20:22:50.743" v="158" actId="478"/>
          <ac:picMkLst>
            <pc:docMk/>
            <pc:sldMk cId="234714406" sldId="357"/>
            <ac:picMk id="13" creationId="{D580D8B2-739A-4F5F-B539-4ABD7E7EDEB3}"/>
          </ac:picMkLst>
        </pc:picChg>
        <pc:picChg chg="add del mod">
          <ac:chgData name="Andrea Andaur" userId="c951bd3bc2a87a8c" providerId="LiveId" clId="{98593C5B-168D-483D-9AD8-FBB2C1B1F78B}" dt="2020-05-20T20:23:16.246" v="160" actId="478"/>
          <ac:picMkLst>
            <pc:docMk/>
            <pc:sldMk cId="234714406" sldId="357"/>
            <ac:picMk id="14" creationId="{4AA92A2A-E93B-4985-9DD3-2F25F0159FE5}"/>
          </ac:picMkLst>
        </pc:picChg>
        <pc:picChg chg="del mod">
          <ac:chgData name="Andrea Andaur" userId="c951bd3bc2a87a8c" providerId="LiveId" clId="{98593C5B-168D-483D-9AD8-FBB2C1B1F78B}" dt="2020-05-20T21:26:39.186" v="594" actId="478"/>
          <ac:picMkLst>
            <pc:docMk/>
            <pc:sldMk cId="234714406" sldId="357"/>
            <ac:picMk id="15" creationId="{1796E084-6330-4698-A32A-9F079121F461}"/>
          </ac:picMkLst>
        </pc:picChg>
        <pc:picChg chg="del mod">
          <ac:chgData name="Andrea Andaur" userId="c951bd3bc2a87a8c" providerId="LiveId" clId="{98593C5B-168D-483D-9AD8-FBB2C1B1F78B}" dt="2020-05-20T21:26:41.252" v="595" actId="478"/>
          <ac:picMkLst>
            <pc:docMk/>
            <pc:sldMk cId="234714406" sldId="357"/>
            <ac:picMk id="16" creationId="{E167D770-B080-4AE3-9DB6-CC2C1C14DCA9}"/>
          </ac:picMkLst>
        </pc:picChg>
        <pc:picChg chg="add del mod">
          <ac:chgData name="Andrea Andaur" userId="c951bd3bc2a87a8c" providerId="LiveId" clId="{98593C5B-168D-483D-9AD8-FBB2C1B1F78B}" dt="2020-05-20T21:22:52.244" v="566" actId="571"/>
          <ac:picMkLst>
            <pc:docMk/>
            <pc:sldMk cId="234714406" sldId="357"/>
            <ac:picMk id="40" creationId="{2F7F81A0-F776-45F4-87D4-FB3AD485B86F}"/>
          </ac:picMkLst>
        </pc:picChg>
        <pc:picChg chg="del">
          <ac:chgData name="Andrea Andaur" userId="c951bd3bc2a87a8c" providerId="LiveId" clId="{98593C5B-168D-483D-9AD8-FBB2C1B1F78B}" dt="2020-05-20T20:18:44.117" v="134" actId="478"/>
          <ac:picMkLst>
            <pc:docMk/>
            <pc:sldMk cId="234714406" sldId="357"/>
            <ac:picMk id="1026" creationId="{43F79ECB-0984-4BA2-81C0-8E0F6FCC3862}"/>
          </ac:picMkLst>
        </pc:picChg>
        <pc:picChg chg="add mod">
          <ac:chgData name="Andrea Andaur" userId="c951bd3bc2a87a8c" providerId="LiveId" clId="{98593C5B-168D-483D-9AD8-FBB2C1B1F78B}" dt="2020-05-20T20:19:37.768" v="142"/>
          <ac:picMkLst>
            <pc:docMk/>
            <pc:sldMk cId="234714406" sldId="357"/>
            <ac:picMk id="2050" creationId="{8144E60F-6DEF-4665-956D-098C2D141A37}"/>
          </ac:picMkLst>
        </pc:picChg>
        <pc:picChg chg="add del mod">
          <ac:chgData name="Andrea Andaur" userId="c951bd3bc2a87a8c" providerId="LiveId" clId="{98593C5B-168D-483D-9AD8-FBB2C1B1F78B}" dt="2020-05-20T20:22:19.029" v="155" actId="478"/>
          <ac:picMkLst>
            <pc:docMk/>
            <pc:sldMk cId="234714406" sldId="357"/>
            <ac:picMk id="2052" creationId="{460CE832-38ED-4C0B-8951-EBA0F2C87A3D}"/>
          </ac:picMkLst>
        </pc:picChg>
        <pc:picChg chg="add mod">
          <ac:chgData name="Andrea Andaur" userId="c951bd3bc2a87a8c" providerId="LiveId" clId="{98593C5B-168D-483D-9AD8-FBB2C1B1F78B}" dt="2020-05-20T20:23:25.776" v="165" actId="1076"/>
          <ac:picMkLst>
            <pc:docMk/>
            <pc:sldMk cId="234714406" sldId="357"/>
            <ac:picMk id="2054" creationId="{D78EE444-6082-4AA7-BE06-87697E02FDBD}"/>
          </ac:picMkLst>
        </pc:picChg>
        <pc:picChg chg="add del mod">
          <ac:chgData name="Andrea Andaur" userId="c951bd3bc2a87a8c" providerId="LiveId" clId="{98593C5B-168D-483D-9AD8-FBB2C1B1F78B}" dt="2020-05-20T20:24:25.468" v="171" actId="478"/>
          <ac:picMkLst>
            <pc:docMk/>
            <pc:sldMk cId="234714406" sldId="357"/>
            <ac:picMk id="2056" creationId="{0E9CCB93-109D-4DF9-92BB-7D37AAAE0EC5}"/>
          </ac:picMkLst>
        </pc:picChg>
        <pc:picChg chg="add del mod">
          <ac:chgData name="Andrea Andaur" userId="c951bd3bc2a87a8c" providerId="LiveId" clId="{98593C5B-168D-483D-9AD8-FBB2C1B1F78B}" dt="2020-05-20T20:24:46.462" v="174" actId="478"/>
          <ac:picMkLst>
            <pc:docMk/>
            <pc:sldMk cId="234714406" sldId="357"/>
            <ac:picMk id="2058" creationId="{5225F91A-8A9B-4A7A-9E60-BB162AD64903}"/>
          </ac:picMkLst>
        </pc:picChg>
        <pc:picChg chg="add del mod">
          <ac:chgData name="Andrea Andaur" userId="c951bd3bc2a87a8c" providerId="LiveId" clId="{98593C5B-168D-483D-9AD8-FBB2C1B1F78B}" dt="2020-05-20T20:25:13.380" v="179" actId="478"/>
          <ac:picMkLst>
            <pc:docMk/>
            <pc:sldMk cId="234714406" sldId="357"/>
            <ac:picMk id="2060" creationId="{C302C267-569B-4416-BFE4-64B7188F5B0E}"/>
          </ac:picMkLst>
        </pc:picChg>
        <pc:picChg chg="add del">
          <ac:chgData name="Andrea Andaur" userId="c951bd3bc2a87a8c" providerId="LiveId" clId="{98593C5B-168D-483D-9AD8-FBB2C1B1F78B}" dt="2020-05-20T20:25:27.631" v="181" actId="478"/>
          <ac:picMkLst>
            <pc:docMk/>
            <pc:sldMk cId="234714406" sldId="357"/>
            <ac:picMk id="2062" creationId="{45AF5CD2-13A4-4ACC-B31B-22029EA45093}"/>
          </ac:picMkLst>
        </pc:picChg>
        <pc:picChg chg="add del mod">
          <ac:chgData name="Andrea Andaur" userId="c951bd3bc2a87a8c" providerId="LiveId" clId="{98593C5B-168D-483D-9AD8-FBB2C1B1F78B}" dt="2020-05-20T20:25:58.852" v="185" actId="478"/>
          <ac:picMkLst>
            <pc:docMk/>
            <pc:sldMk cId="234714406" sldId="357"/>
            <ac:picMk id="2064" creationId="{F851C14C-73FF-4B32-8D94-D1B044D585D7}"/>
          </ac:picMkLst>
        </pc:picChg>
        <pc:picChg chg="add mod">
          <ac:chgData name="Andrea Andaur" userId="c951bd3bc2a87a8c" providerId="LiveId" clId="{98593C5B-168D-483D-9AD8-FBB2C1B1F78B}" dt="2020-05-20T21:02:09.815" v="475" actId="1076"/>
          <ac:picMkLst>
            <pc:docMk/>
            <pc:sldMk cId="234714406" sldId="357"/>
            <ac:picMk id="2066" creationId="{8ADEB840-15CB-4C02-9674-F6FE2EB30B5A}"/>
          </ac:picMkLst>
        </pc:picChg>
        <pc:picChg chg="add mod">
          <ac:chgData name="Andrea Andaur" userId="c951bd3bc2a87a8c" providerId="LiveId" clId="{98593C5B-168D-483D-9AD8-FBB2C1B1F78B}" dt="2020-05-20T20:27:55.373" v="194" actId="1076"/>
          <ac:picMkLst>
            <pc:docMk/>
            <pc:sldMk cId="234714406" sldId="357"/>
            <ac:picMk id="2068" creationId="{3F89186F-3C96-43A2-B6AF-49247B23A69C}"/>
          </ac:picMkLst>
        </pc:picChg>
        <pc:picChg chg="add del mod">
          <ac:chgData name="Andrea Andaur" userId="c951bd3bc2a87a8c" providerId="LiveId" clId="{98593C5B-168D-483D-9AD8-FBB2C1B1F78B}" dt="2020-05-20T20:28:47.210" v="199" actId="478"/>
          <ac:picMkLst>
            <pc:docMk/>
            <pc:sldMk cId="234714406" sldId="357"/>
            <ac:picMk id="2070" creationId="{239642B3-DA84-404B-91D7-6CFE8EC6BEE6}"/>
          </ac:picMkLst>
        </pc:picChg>
        <pc:picChg chg="add del mod">
          <ac:chgData name="Andrea Andaur" userId="c951bd3bc2a87a8c" providerId="LiveId" clId="{98593C5B-168D-483D-9AD8-FBB2C1B1F78B}" dt="2020-05-20T20:29:18.772" v="202" actId="478"/>
          <ac:picMkLst>
            <pc:docMk/>
            <pc:sldMk cId="234714406" sldId="357"/>
            <ac:picMk id="2072" creationId="{7B9F6CDD-01F6-4B69-8D29-BEAE20CECF38}"/>
          </ac:picMkLst>
        </pc:picChg>
        <pc:picChg chg="add del mod">
          <ac:chgData name="Andrea Andaur" userId="c951bd3bc2a87a8c" providerId="LiveId" clId="{98593C5B-168D-483D-9AD8-FBB2C1B1F78B}" dt="2020-05-20T20:30:03.267" v="205" actId="478"/>
          <ac:picMkLst>
            <pc:docMk/>
            <pc:sldMk cId="234714406" sldId="357"/>
            <ac:picMk id="2074" creationId="{52A66CAC-EF36-4629-A5CE-C913B945D51D}"/>
          </ac:picMkLst>
        </pc:picChg>
        <pc:picChg chg="add del mod">
          <ac:chgData name="Andrea Andaur" userId="c951bd3bc2a87a8c" providerId="LiveId" clId="{98593C5B-168D-483D-9AD8-FBB2C1B1F78B}" dt="2020-05-20T20:31:11.620" v="208" actId="478"/>
          <ac:picMkLst>
            <pc:docMk/>
            <pc:sldMk cId="234714406" sldId="357"/>
            <ac:picMk id="2076" creationId="{173A5C18-7913-4133-BF2F-F487CF7E731D}"/>
          </ac:picMkLst>
        </pc:picChg>
        <pc:picChg chg="add mod">
          <ac:chgData name="Andrea Andaur" userId="c951bd3bc2a87a8c" providerId="LiveId" clId="{98593C5B-168D-483D-9AD8-FBB2C1B1F78B}" dt="2020-05-20T21:23:17.373" v="571" actId="1076"/>
          <ac:picMkLst>
            <pc:docMk/>
            <pc:sldMk cId="234714406" sldId="357"/>
            <ac:picMk id="2078" creationId="{449AB402-0851-4644-87EC-2D1D3EAAB931}"/>
          </ac:picMkLst>
        </pc:picChg>
        <pc:picChg chg="add mod">
          <ac:chgData name="Andrea Andaur" userId="c951bd3bc2a87a8c" providerId="LiveId" clId="{98593C5B-168D-483D-9AD8-FBB2C1B1F78B}" dt="2020-05-20T20:34:50.974" v="232" actId="1076"/>
          <ac:picMkLst>
            <pc:docMk/>
            <pc:sldMk cId="234714406" sldId="357"/>
            <ac:picMk id="2080" creationId="{3E724CFD-DDB1-401C-B06A-703FA651E2F7}"/>
          </ac:picMkLst>
        </pc:picChg>
        <pc:picChg chg="add mod">
          <ac:chgData name="Andrea Andaur" userId="c951bd3bc2a87a8c" providerId="LiveId" clId="{98593C5B-168D-483D-9AD8-FBB2C1B1F78B}" dt="2020-05-20T20:36:51.371" v="241" actId="1076"/>
          <ac:picMkLst>
            <pc:docMk/>
            <pc:sldMk cId="234714406" sldId="357"/>
            <ac:picMk id="2082" creationId="{3B069638-E9AA-42F3-A2E4-1D2F5D4C0E36}"/>
          </ac:picMkLst>
        </pc:picChg>
        <pc:picChg chg="add mod">
          <ac:chgData name="Andrea Andaur" userId="c951bd3bc2a87a8c" providerId="LiveId" clId="{98593C5B-168D-483D-9AD8-FBB2C1B1F78B}" dt="2020-05-20T20:37:38.109" v="248" actId="1076"/>
          <ac:picMkLst>
            <pc:docMk/>
            <pc:sldMk cId="234714406" sldId="357"/>
            <ac:picMk id="2084" creationId="{99552EED-06E8-46EF-9389-D0A42A0B4B68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09:12.418" v="505"/>
        <pc:sldMkLst>
          <pc:docMk/>
          <pc:sldMk cId="1415258972" sldId="358"/>
        </pc:sldMkLst>
        <pc:spChg chg="del">
          <ac:chgData name="Andrea Andaur" userId="c951bd3bc2a87a8c" providerId="LiveId" clId="{98593C5B-168D-483D-9AD8-FBB2C1B1F78B}" dt="2020-05-20T20:56:46.328" v="454" actId="478"/>
          <ac:spMkLst>
            <pc:docMk/>
            <pc:sldMk cId="1415258972" sldId="358"/>
            <ac:spMk id="9" creationId="{6DA4ECB8-025F-44EC-B5D1-88885E3AF1D3}"/>
          </ac:spMkLst>
        </pc:spChg>
        <pc:spChg chg="del">
          <ac:chgData name="Andrea Andaur" userId="c951bd3bc2a87a8c" providerId="LiveId" clId="{98593C5B-168D-483D-9AD8-FBB2C1B1F78B}" dt="2020-05-20T20:56:44.121" v="453" actId="478"/>
          <ac:spMkLst>
            <pc:docMk/>
            <pc:sldMk cId="1415258972" sldId="358"/>
            <ac:spMk id="29" creationId="{24FE5D37-57A6-4520-9E8A-F37C0441D485}"/>
          </ac:spMkLst>
        </pc:spChg>
        <pc:picChg chg="del">
          <ac:chgData name="Andrea Andaur" userId="c951bd3bc2a87a8c" providerId="LiveId" clId="{98593C5B-168D-483D-9AD8-FBB2C1B1F78B}" dt="2020-05-20T20:56:30.430" v="446" actId="478"/>
          <ac:picMkLst>
            <pc:docMk/>
            <pc:sldMk cId="1415258972" sldId="358"/>
            <ac:picMk id="3" creationId="{F4962C48-C7D5-4C6D-8185-12C81A476DCD}"/>
          </ac:picMkLst>
        </pc:picChg>
        <pc:picChg chg="del">
          <ac:chgData name="Andrea Andaur" userId="c951bd3bc2a87a8c" providerId="LiveId" clId="{98593C5B-168D-483D-9AD8-FBB2C1B1F78B}" dt="2020-05-20T20:56:26.567" v="445" actId="478"/>
          <ac:picMkLst>
            <pc:docMk/>
            <pc:sldMk cId="1415258972" sldId="358"/>
            <ac:picMk id="10" creationId="{A60E2F08-2E45-4D70-8B00-5179BCEF075D}"/>
          </ac:picMkLst>
        </pc:picChg>
        <pc:picChg chg="mod">
          <ac:chgData name="Andrea Andaur" userId="c951bd3bc2a87a8c" providerId="LiveId" clId="{98593C5B-168D-483D-9AD8-FBB2C1B1F78B}" dt="2020-05-20T21:02:54.978" v="483" actId="1076"/>
          <ac:picMkLst>
            <pc:docMk/>
            <pc:sldMk cId="1415258972" sldId="358"/>
            <ac:picMk id="11" creationId="{3876FD1F-306E-463B-B267-C0B94352CC7F}"/>
          </ac:picMkLst>
        </pc:picChg>
        <pc:picChg chg="mod">
          <ac:chgData name="Andrea Andaur" userId="c951bd3bc2a87a8c" providerId="LiveId" clId="{98593C5B-168D-483D-9AD8-FBB2C1B1F78B}" dt="2020-05-20T21:02:53.177" v="482" actId="1076"/>
          <ac:picMkLst>
            <pc:docMk/>
            <pc:sldMk cId="1415258972" sldId="358"/>
            <ac:picMk id="12" creationId="{24F3DA5F-E0DA-4462-B166-9DAF4DF2AEE6}"/>
          </ac:picMkLst>
        </pc:picChg>
        <pc:picChg chg="mod">
          <ac:chgData name="Andrea Andaur" userId="c951bd3bc2a87a8c" providerId="LiveId" clId="{98593C5B-168D-483D-9AD8-FBB2C1B1F78B}" dt="2020-05-20T21:01:44.482" v="470" actId="1076"/>
          <ac:picMkLst>
            <pc:docMk/>
            <pc:sldMk cId="1415258972" sldId="358"/>
            <ac:picMk id="2050" creationId="{8144E60F-6DEF-4665-956D-098C2D141A37}"/>
          </ac:picMkLst>
        </pc:picChg>
        <pc:picChg chg="mod">
          <ac:chgData name="Andrea Andaur" userId="c951bd3bc2a87a8c" providerId="LiveId" clId="{98593C5B-168D-483D-9AD8-FBB2C1B1F78B}" dt="2020-05-20T20:56:53.604" v="458" actId="1076"/>
          <ac:picMkLst>
            <pc:docMk/>
            <pc:sldMk cId="1415258972" sldId="358"/>
            <ac:picMk id="2054" creationId="{D78EE444-6082-4AA7-BE06-87697E02FDBD}"/>
          </ac:picMkLst>
        </pc:picChg>
        <pc:picChg chg="del">
          <ac:chgData name="Andrea Andaur" userId="c951bd3bc2a87a8c" providerId="LiveId" clId="{98593C5B-168D-483D-9AD8-FBB2C1B1F78B}" dt="2020-05-20T20:56:34.781" v="448" actId="478"/>
          <ac:picMkLst>
            <pc:docMk/>
            <pc:sldMk cId="1415258972" sldId="358"/>
            <ac:picMk id="2066" creationId="{8ADEB840-15CB-4C02-9674-F6FE2EB30B5A}"/>
          </ac:picMkLst>
        </pc:picChg>
        <pc:picChg chg="del">
          <ac:chgData name="Andrea Andaur" userId="c951bd3bc2a87a8c" providerId="LiveId" clId="{98593C5B-168D-483D-9AD8-FBB2C1B1F78B}" dt="2020-05-20T20:56:32.475" v="447" actId="478"/>
          <ac:picMkLst>
            <pc:docMk/>
            <pc:sldMk cId="1415258972" sldId="358"/>
            <ac:picMk id="2068" creationId="{3F89186F-3C96-43A2-B6AF-49247B23A69C}"/>
          </ac:picMkLst>
        </pc:picChg>
        <pc:picChg chg="del">
          <ac:chgData name="Andrea Andaur" userId="c951bd3bc2a87a8c" providerId="LiveId" clId="{98593C5B-168D-483D-9AD8-FBB2C1B1F78B}" dt="2020-05-20T20:56:42.336" v="452" actId="478"/>
          <ac:picMkLst>
            <pc:docMk/>
            <pc:sldMk cId="1415258972" sldId="358"/>
            <ac:picMk id="2078" creationId="{449AB402-0851-4644-87EC-2D1D3EAAB931}"/>
          </ac:picMkLst>
        </pc:picChg>
        <pc:picChg chg="del">
          <ac:chgData name="Andrea Andaur" userId="c951bd3bc2a87a8c" providerId="LiveId" clId="{98593C5B-168D-483D-9AD8-FBB2C1B1F78B}" dt="2020-05-20T20:56:36.587" v="449" actId="478"/>
          <ac:picMkLst>
            <pc:docMk/>
            <pc:sldMk cId="1415258972" sldId="358"/>
            <ac:picMk id="2080" creationId="{3E724CFD-DDB1-401C-B06A-703FA651E2F7}"/>
          </ac:picMkLst>
        </pc:picChg>
        <pc:picChg chg="del">
          <ac:chgData name="Andrea Andaur" userId="c951bd3bc2a87a8c" providerId="LiveId" clId="{98593C5B-168D-483D-9AD8-FBB2C1B1F78B}" dt="2020-05-20T20:56:40.224" v="451" actId="478"/>
          <ac:picMkLst>
            <pc:docMk/>
            <pc:sldMk cId="1415258972" sldId="358"/>
            <ac:picMk id="2082" creationId="{3B069638-E9AA-42F3-A2E4-1D2F5D4C0E36}"/>
          </ac:picMkLst>
        </pc:picChg>
        <pc:picChg chg="del">
          <ac:chgData name="Andrea Andaur" userId="c951bd3bc2a87a8c" providerId="LiveId" clId="{98593C5B-168D-483D-9AD8-FBB2C1B1F78B}" dt="2020-05-20T20:56:38.524" v="450" actId="478"/>
          <ac:picMkLst>
            <pc:docMk/>
            <pc:sldMk cId="1415258972" sldId="358"/>
            <ac:picMk id="2084" creationId="{99552EED-06E8-46EF-9389-D0A42A0B4B68}"/>
          </ac:picMkLst>
        </pc:picChg>
        <pc:picChg chg="add mod">
          <ac:chgData name="Andrea Andaur" userId="c951bd3bc2a87a8c" providerId="LiveId" clId="{98593C5B-168D-483D-9AD8-FBB2C1B1F78B}" dt="2020-05-20T21:01:49.497" v="472" actId="1076"/>
          <ac:picMkLst>
            <pc:docMk/>
            <pc:sldMk cId="1415258972" sldId="358"/>
            <ac:picMk id="3074" creationId="{D49EF848-44FE-4831-9470-F9BBDC15A71E}"/>
          </ac:picMkLst>
        </pc:picChg>
        <pc:picChg chg="add mod">
          <ac:chgData name="Andrea Andaur" userId="c951bd3bc2a87a8c" providerId="LiveId" clId="{98593C5B-168D-483D-9AD8-FBB2C1B1F78B}" dt="2020-05-20T21:01:57.765" v="473" actId="732"/>
          <ac:picMkLst>
            <pc:docMk/>
            <pc:sldMk cId="1415258972" sldId="358"/>
            <ac:picMk id="3076" creationId="{D4593964-04D0-481C-A58D-393A0FF3DCF8}"/>
          </ac:picMkLst>
        </pc:picChg>
      </pc:sldChg>
      <pc:sldChg chg="addSp modSp new del ord modTransition modAnim">
        <pc:chgData name="Andrea Andaur" userId="c951bd3bc2a87a8c" providerId="LiveId" clId="{98593C5B-168D-483D-9AD8-FBB2C1B1F78B}" dt="2020-05-20T20:56:21.861" v="443" actId="47"/>
        <pc:sldMkLst>
          <pc:docMk/>
          <pc:sldMk cId="4118580538" sldId="358"/>
        </pc:sldMkLst>
        <pc:picChg chg="add mod">
          <ac:chgData name="Andrea Andaur" userId="c951bd3bc2a87a8c" providerId="LiveId" clId="{98593C5B-168D-483D-9AD8-FBB2C1B1F78B}" dt="2020-05-20T20:56:13.741" v="442" actId="1076"/>
          <ac:picMkLst>
            <pc:docMk/>
            <pc:sldMk cId="4118580538" sldId="358"/>
            <ac:picMk id="2" creationId="{21D22989-8FDF-450E-B377-D3C35FB95AB1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09:03.650" v="504"/>
        <pc:sldMkLst>
          <pc:docMk/>
          <pc:sldMk cId="3194163638" sldId="359"/>
        </pc:sldMkLst>
        <pc:spChg chg="mod">
          <ac:chgData name="Andrea Andaur" userId="c951bd3bc2a87a8c" providerId="LiveId" clId="{98593C5B-168D-483D-9AD8-FBB2C1B1F78B}" dt="2020-05-20T21:08:38.992" v="501" actId="1076"/>
          <ac:spMkLst>
            <pc:docMk/>
            <pc:sldMk cId="3194163638" sldId="359"/>
            <ac:spMk id="4" creationId="{F791E4C9-2DC2-43E0-929C-ED5426FA7B09}"/>
          </ac:spMkLst>
        </pc:spChg>
        <pc:picChg chg="mod">
          <ac:chgData name="Andrea Andaur" userId="c951bd3bc2a87a8c" providerId="LiveId" clId="{98593C5B-168D-483D-9AD8-FBB2C1B1F78B}" dt="2020-05-20T21:08:19.617" v="497" actId="1076"/>
          <ac:picMkLst>
            <pc:docMk/>
            <pc:sldMk cId="3194163638" sldId="359"/>
            <ac:picMk id="3" creationId="{F23D4614-15C8-422F-B683-CC859D830E84}"/>
          </ac:picMkLst>
        </pc:picChg>
        <pc:picChg chg="del">
          <ac:chgData name="Andrea Andaur" userId="c951bd3bc2a87a8c" providerId="LiveId" clId="{98593C5B-168D-483D-9AD8-FBB2C1B1F78B}" dt="2020-05-20T21:02:23.722" v="481" actId="478"/>
          <ac:picMkLst>
            <pc:docMk/>
            <pc:sldMk cId="3194163638" sldId="359"/>
            <ac:picMk id="11" creationId="{3876FD1F-306E-463B-B267-C0B94352CC7F}"/>
          </ac:picMkLst>
        </pc:picChg>
        <pc:picChg chg="add mod">
          <ac:chgData name="Andrea Andaur" userId="c951bd3bc2a87a8c" providerId="LiveId" clId="{98593C5B-168D-483D-9AD8-FBB2C1B1F78B}" dt="2020-05-20T21:04:07.946" v="487" actId="14100"/>
          <ac:picMkLst>
            <pc:docMk/>
            <pc:sldMk cId="3194163638" sldId="359"/>
            <ac:picMk id="14" creationId="{0FE0C526-BBE1-4E2E-9002-194990779C2F}"/>
          </ac:picMkLst>
        </pc:picChg>
        <pc:picChg chg="del">
          <ac:chgData name="Andrea Andaur" userId="c951bd3bc2a87a8c" providerId="LiveId" clId="{98593C5B-168D-483D-9AD8-FBB2C1B1F78B}" dt="2020-05-20T21:02:16.812" v="477" actId="478"/>
          <ac:picMkLst>
            <pc:docMk/>
            <pc:sldMk cId="3194163638" sldId="359"/>
            <ac:picMk id="2054" creationId="{D78EE444-6082-4AA7-BE06-87697E02FDBD}"/>
          </ac:picMkLst>
        </pc:picChg>
        <pc:picChg chg="del">
          <ac:chgData name="Andrea Andaur" userId="c951bd3bc2a87a8c" providerId="LiveId" clId="{98593C5B-168D-483D-9AD8-FBB2C1B1F78B}" dt="2020-05-20T21:02:14.919" v="476" actId="478"/>
          <ac:picMkLst>
            <pc:docMk/>
            <pc:sldMk cId="3194163638" sldId="359"/>
            <ac:picMk id="3074" creationId="{D49EF848-44FE-4831-9470-F9BBDC15A71E}"/>
          </ac:picMkLst>
        </pc:picChg>
        <pc:picChg chg="del">
          <ac:chgData name="Andrea Andaur" userId="c951bd3bc2a87a8c" providerId="LiveId" clId="{98593C5B-168D-483D-9AD8-FBB2C1B1F78B}" dt="2020-05-20T21:02:18.681" v="478" actId="478"/>
          <ac:picMkLst>
            <pc:docMk/>
            <pc:sldMk cId="3194163638" sldId="359"/>
            <ac:picMk id="3076" creationId="{D4593964-04D0-481C-A58D-393A0FF3DCF8}"/>
          </ac:picMkLst>
        </pc:picChg>
        <pc:picChg chg="add mod">
          <ac:chgData name="Andrea Andaur" userId="c951bd3bc2a87a8c" providerId="LiveId" clId="{98593C5B-168D-483D-9AD8-FBB2C1B1F78B}" dt="2020-05-20T21:05:05.341" v="491" actId="1076"/>
          <ac:picMkLst>
            <pc:docMk/>
            <pc:sldMk cId="3194163638" sldId="359"/>
            <ac:picMk id="5122" creationId="{EC9A4131-4AD0-4E00-B01B-7CF92F258A03}"/>
          </ac:picMkLst>
        </pc:picChg>
        <pc:picChg chg="add mod">
          <ac:chgData name="Andrea Andaur" userId="c951bd3bc2a87a8c" providerId="LiveId" clId="{98593C5B-168D-483D-9AD8-FBB2C1B1F78B}" dt="2020-05-20T21:06:17.958" v="496" actId="1076"/>
          <ac:picMkLst>
            <pc:docMk/>
            <pc:sldMk cId="3194163638" sldId="359"/>
            <ac:picMk id="5124" creationId="{BF95064E-8307-4197-8804-4A53E3F70BBC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18:07.182" v="538"/>
        <pc:sldMkLst>
          <pc:docMk/>
          <pc:sldMk cId="3607463396" sldId="360"/>
        </pc:sldMkLst>
        <pc:picChg chg="del">
          <ac:chgData name="Andrea Andaur" userId="c951bd3bc2a87a8c" providerId="LiveId" clId="{98593C5B-168D-483D-9AD8-FBB2C1B1F78B}" dt="2020-05-20T21:17:11.302" v="532" actId="478"/>
          <ac:picMkLst>
            <pc:docMk/>
            <pc:sldMk cId="3607463396" sldId="360"/>
            <ac:picMk id="3" creationId="{F23D4614-15C8-422F-B683-CC859D830E84}"/>
          </ac:picMkLst>
        </pc:picChg>
        <pc:picChg chg="del">
          <ac:chgData name="Andrea Andaur" userId="c951bd3bc2a87a8c" providerId="LiveId" clId="{98593C5B-168D-483D-9AD8-FBB2C1B1F78B}" dt="2020-05-20T21:09:29.866" v="509" actId="478"/>
          <ac:picMkLst>
            <pc:docMk/>
            <pc:sldMk cId="3607463396" sldId="360"/>
            <ac:picMk id="14" creationId="{0FE0C526-BBE1-4E2E-9002-194990779C2F}"/>
          </ac:picMkLst>
        </pc:picChg>
        <pc:picChg chg="add mod">
          <ac:chgData name="Andrea Andaur" userId="c951bd3bc2a87a8c" providerId="LiveId" clId="{98593C5B-168D-483D-9AD8-FBB2C1B1F78B}" dt="2020-05-20T21:16:31.737" v="529" actId="1076"/>
          <ac:picMkLst>
            <pc:docMk/>
            <pc:sldMk cId="3607463396" sldId="360"/>
            <ac:picMk id="15" creationId="{77A3193D-BEF8-4210-86E9-8B0C2699A523}"/>
          </ac:picMkLst>
        </pc:picChg>
        <pc:picChg chg="add mod">
          <ac:chgData name="Andrea Andaur" userId="c951bd3bc2a87a8c" providerId="LiveId" clId="{98593C5B-168D-483D-9AD8-FBB2C1B1F78B}" dt="2020-05-20T21:16:28.126" v="527" actId="1076"/>
          <ac:picMkLst>
            <pc:docMk/>
            <pc:sldMk cId="3607463396" sldId="360"/>
            <ac:picMk id="16" creationId="{D59B05DF-5E17-42E9-B5FB-AEB41D5493C8}"/>
          </ac:picMkLst>
        </pc:picChg>
        <pc:picChg chg="add mod">
          <ac:chgData name="Andrea Andaur" userId="c951bd3bc2a87a8c" providerId="LiveId" clId="{98593C5B-168D-483D-9AD8-FBB2C1B1F78B}" dt="2020-05-20T21:17:13.709" v="533" actId="1076"/>
          <ac:picMkLst>
            <pc:docMk/>
            <pc:sldMk cId="3607463396" sldId="360"/>
            <ac:picMk id="17" creationId="{251B0E3E-A656-4D0E-A9EC-FFEE7AC768DF}"/>
          </ac:picMkLst>
        </pc:picChg>
        <pc:picChg chg="del">
          <ac:chgData name="Andrea Andaur" userId="c951bd3bc2a87a8c" providerId="LiveId" clId="{98593C5B-168D-483D-9AD8-FBB2C1B1F78B}" dt="2020-05-20T21:09:28.156" v="508" actId="478"/>
          <ac:picMkLst>
            <pc:docMk/>
            <pc:sldMk cId="3607463396" sldId="360"/>
            <ac:picMk id="5122" creationId="{EC9A4131-4AD0-4E00-B01B-7CF92F258A03}"/>
          </ac:picMkLst>
        </pc:picChg>
        <pc:picChg chg="del">
          <ac:chgData name="Andrea Andaur" userId="c951bd3bc2a87a8c" providerId="LiveId" clId="{98593C5B-168D-483D-9AD8-FBB2C1B1F78B}" dt="2020-05-20T21:09:26.304" v="507" actId="478"/>
          <ac:picMkLst>
            <pc:docMk/>
            <pc:sldMk cId="3607463396" sldId="360"/>
            <ac:picMk id="5124" creationId="{BF95064E-8307-4197-8804-4A53E3F70BBC}"/>
          </ac:picMkLst>
        </pc:picChg>
        <pc:picChg chg="add mod">
          <ac:chgData name="Andrea Andaur" userId="c951bd3bc2a87a8c" providerId="LiveId" clId="{98593C5B-168D-483D-9AD8-FBB2C1B1F78B}" dt="2020-05-20T21:16:30.311" v="528" actId="1076"/>
          <ac:picMkLst>
            <pc:docMk/>
            <pc:sldMk cId="3607463396" sldId="360"/>
            <ac:picMk id="6146" creationId="{520FB841-F223-47FC-88C4-057DF8E8361B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24:07.831" v="1183" actId="1076"/>
        <pc:sldMkLst>
          <pc:docMk/>
          <pc:sldMk cId="1539846204" sldId="361"/>
        </pc:sldMkLst>
        <pc:picChg chg="add mod">
          <ac:chgData name="Andrea Andaur" userId="c951bd3bc2a87a8c" providerId="LiveId" clId="{98593C5B-168D-483D-9AD8-FBB2C1B1F78B}" dt="2020-05-20T21:18:30.444" v="543" actId="1076"/>
          <ac:picMkLst>
            <pc:docMk/>
            <pc:sldMk cId="1539846204" sldId="361"/>
            <ac:picMk id="14" creationId="{862519B3-1837-4280-A91A-6446A6396679}"/>
          </ac:picMkLst>
        </pc:picChg>
        <pc:picChg chg="del">
          <ac:chgData name="Andrea Andaur" userId="c951bd3bc2a87a8c" providerId="LiveId" clId="{98593C5B-168D-483D-9AD8-FBB2C1B1F78B}" dt="2020-05-20T21:18:12.115" v="539" actId="478"/>
          <ac:picMkLst>
            <pc:docMk/>
            <pc:sldMk cId="1539846204" sldId="361"/>
            <ac:picMk id="15" creationId="{77A3193D-BEF8-4210-86E9-8B0C2699A523}"/>
          </ac:picMkLst>
        </pc:picChg>
        <pc:picChg chg="del">
          <ac:chgData name="Andrea Andaur" userId="c951bd3bc2a87a8c" providerId="LiveId" clId="{98593C5B-168D-483D-9AD8-FBB2C1B1F78B}" dt="2020-05-20T21:18:14.168" v="540" actId="478"/>
          <ac:picMkLst>
            <pc:docMk/>
            <pc:sldMk cId="1539846204" sldId="361"/>
            <ac:picMk id="16" creationId="{D59B05DF-5E17-42E9-B5FB-AEB41D5493C8}"/>
          </ac:picMkLst>
        </pc:picChg>
        <pc:picChg chg="del">
          <ac:chgData name="Andrea Andaur" userId="c951bd3bc2a87a8c" providerId="LiveId" clId="{98593C5B-168D-483D-9AD8-FBB2C1B1F78B}" dt="2020-05-20T21:21:28.271" v="545" actId="478"/>
          <ac:picMkLst>
            <pc:docMk/>
            <pc:sldMk cId="1539846204" sldId="361"/>
            <ac:picMk id="17" creationId="{251B0E3E-A656-4D0E-A9EC-FFEE7AC768DF}"/>
          </ac:picMkLst>
        </pc:picChg>
        <pc:picChg chg="add mod">
          <ac:chgData name="Andrea Andaur" userId="c951bd3bc2a87a8c" providerId="LiveId" clId="{98593C5B-168D-483D-9AD8-FBB2C1B1F78B}" dt="2020-05-20T21:21:41.807" v="548" actId="1076"/>
          <ac:picMkLst>
            <pc:docMk/>
            <pc:sldMk cId="1539846204" sldId="361"/>
            <ac:picMk id="18" creationId="{02E00231-E681-41E0-9463-E6F13BF4315E}"/>
          </ac:picMkLst>
        </pc:picChg>
        <pc:picChg chg="add mod">
          <ac:chgData name="Andrea Andaur" userId="c951bd3bc2a87a8c" providerId="LiveId" clId="{98593C5B-168D-483D-9AD8-FBB2C1B1F78B}" dt="2020-05-20T22:24:07.831" v="1183" actId="1076"/>
          <ac:picMkLst>
            <pc:docMk/>
            <pc:sldMk cId="1539846204" sldId="361"/>
            <ac:picMk id="19" creationId="{B8BCD3B3-C7F9-4231-9472-E4F77D129EBE}"/>
          </ac:picMkLst>
        </pc:picChg>
        <pc:picChg chg="del">
          <ac:chgData name="Andrea Andaur" userId="c951bd3bc2a87a8c" providerId="LiveId" clId="{98593C5B-168D-483D-9AD8-FBB2C1B1F78B}" dt="2020-05-20T21:18:15.897" v="541" actId="478"/>
          <ac:picMkLst>
            <pc:docMk/>
            <pc:sldMk cId="1539846204" sldId="361"/>
            <ac:picMk id="6146" creationId="{520FB841-F223-47FC-88C4-057DF8E8361B}"/>
          </ac:picMkLst>
        </pc:picChg>
        <pc:picChg chg="add mod">
          <ac:chgData name="Andrea Andaur" userId="c951bd3bc2a87a8c" providerId="LiveId" clId="{98593C5B-168D-483D-9AD8-FBB2C1B1F78B}" dt="2020-05-20T22:23:30.712" v="1181" actId="14100"/>
          <ac:picMkLst>
            <pc:docMk/>
            <pc:sldMk cId="1539846204" sldId="361"/>
            <ac:picMk id="8194" creationId="{E47CCB34-4C64-46FD-A230-8AB5769C58BE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26:50.232" v="1193" actId="1076"/>
        <pc:sldMkLst>
          <pc:docMk/>
          <pc:sldMk cId="1987737725" sldId="362"/>
        </pc:sldMkLst>
        <pc:spChg chg="add mod">
          <ac:chgData name="Andrea Andaur" userId="c951bd3bc2a87a8c" providerId="LiveId" clId="{98593C5B-168D-483D-9AD8-FBB2C1B1F78B}" dt="2020-05-20T21:23:27.654" v="573" actId="1076"/>
          <ac:spMkLst>
            <pc:docMk/>
            <pc:sldMk cId="1987737725" sldId="362"/>
            <ac:spMk id="13" creationId="{B5BCF877-1E48-4E6E-B5A2-AF77AEC100EE}"/>
          </ac:spMkLst>
        </pc:spChg>
        <pc:spChg chg="add mod">
          <ac:chgData name="Andrea Andaur" userId="c951bd3bc2a87a8c" providerId="LiveId" clId="{98593C5B-168D-483D-9AD8-FBB2C1B1F78B}" dt="2020-05-20T21:23:27.654" v="573" actId="1076"/>
          <ac:spMkLst>
            <pc:docMk/>
            <pc:sldMk cId="1987737725" sldId="362"/>
            <ac:spMk id="15" creationId="{C17DF8CC-ADC7-4D16-B0A9-A01CB8DB7903}"/>
          </ac:spMkLst>
        </pc:spChg>
        <pc:picChg chg="add mod">
          <ac:chgData name="Andrea Andaur" userId="c951bd3bc2a87a8c" providerId="LiveId" clId="{98593C5B-168D-483D-9AD8-FBB2C1B1F78B}" dt="2020-05-20T22:26:50.232" v="1193" actId="1076"/>
          <ac:picMkLst>
            <pc:docMk/>
            <pc:sldMk cId="1987737725" sldId="362"/>
            <ac:picMk id="12" creationId="{C3AB4FC0-5EAB-4A44-87E1-F9C377837D72}"/>
          </ac:picMkLst>
        </pc:picChg>
        <pc:picChg chg="del">
          <ac:chgData name="Andrea Andaur" userId="c951bd3bc2a87a8c" providerId="LiveId" clId="{98593C5B-168D-483D-9AD8-FBB2C1B1F78B}" dt="2020-05-20T21:21:58.959" v="553" actId="478"/>
          <ac:picMkLst>
            <pc:docMk/>
            <pc:sldMk cId="1987737725" sldId="362"/>
            <ac:picMk id="14" creationId="{862519B3-1837-4280-A91A-6446A6396679}"/>
          </ac:picMkLst>
        </pc:picChg>
        <pc:picChg chg="add mod">
          <ac:chgData name="Andrea Andaur" userId="c951bd3bc2a87a8c" providerId="LiveId" clId="{98593C5B-168D-483D-9AD8-FBB2C1B1F78B}" dt="2020-05-20T21:26:10.147" v="590" actId="1076"/>
          <ac:picMkLst>
            <pc:docMk/>
            <pc:sldMk cId="1987737725" sldId="362"/>
            <ac:picMk id="17" creationId="{C7E3737B-04C4-4CF0-948B-9ECBA6449495}"/>
          </ac:picMkLst>
        </pc:picChg>
        <pc:picChg chg="del">
          <ac:chgData name="Andrea Andaur" userId="c951bd3bc2a87a8c" providerId="LiveId" clId="{98593C5B-168D-483D-9AD8-FBB2C1B1F78B}" dt="2020-05-20T21:22:02.474" v="554" actId="478"/>
          <ac:picMkLst>
            <pc:docMk/>
            <pc:sldMk cId="1987737725" sldId="362"/>
            <ac:picMk id="18" creationId="{02E00231-E681-41E0-9463-E6F13BF4315E}"/>
          </ac:picMkLst>
        </pc:picChg>
        <pc:picChg chg="add mod">
          <ac:chgData name="Andrea Andaur" userId="c951bd3bc2a87a8c" providerId="LiveId" clId="{98593C5B-168D-483D-9AD8-FBB2C1B1F78B}" dt="2020-05-20T21:24:29.924" v="581" actId="1076"/>
          <ac:picMkLst>
            <pc:docMk/>
            <pc:sldMk cId="1987737725" sldId="362"/>
            <ac:picMk id="7170" creationId="{DD0590E2-8100-4D14-9062-C15BB5772164}"/>
          </ac:picMkLst>
        </pc:picChg>
        <pc:picChg chg="add mod">
          <ac:chgData name="Andrea Andaur" userId="c951bd3bc2a87a8c" providerId="LiveId" clId="{98593C5B-168D-483D-9AD8-FBB2C1B1F78B}" dt="2020-05-20T21:25:53.601" v="588" actId="14100"/>
          <ac:picMkLst>
            <pc:docMk/>
            <pc:sldMk cId="1987737725" sldId="362"/>
            <ac:picMk id="7172" creationId="{8703254F-AE96-42D9-93D8-586F9BDCAB66}"/>
          </ac:picMkLst>
        </pc:picChg>
      </pc:sldChg>
      <pc:sldChg chg="addSp delSp modSp add mod ord delAnim modAnim">
        <pc:chgData name="Andrea Andaur" userId="c951bd3bc2a87a8c" providerId="LiveId" clId="{98593C5B-168D-483D-9AD8-FBB2C1B1F78B}" dt="2020-05-22T22:34:08.854" v="1349"/>
        <pc:sldMkLst>
          <pc:docMk/>
          <pc:sldMk cId="2034564844" sldId="363"/>
        </pc:sldMkLst>
        <pc:picChg chg="del mod">
          <ac:chgData name="Andrea Andaur" userId="c951bd3bc2a87a8c" providerId="LiveId" clId="{98593C5B-168D-483D-9AD8-FBB2C1B1F78B}" dt="2020-05-22T22:28:35.504" v="1345" actId="478"/>
          <ac:picMkLst>
            <pc:docMk/>
            <pc:sldMk cId="2034564844" sldId="363"/>
            <ac:picMk id="3" creationId="{9A10DD04-BAAA-49D5-BE59-23E8701B99D4}"/>
          </ac:picMkLst>
        </pc:picChg>
        <pc:picChg chg="mod">
          <ac:chgData name="Andrea Andaur" userId="c951bd3bc2a87a8c" providerId="LiveId" clId="{98593C5B-168D-483D-9AD8-FBB2C1B1F78B}" dt="2020-05-22T22:34:01.741" v="1348" actId="1076"/>
          <ac:picMkLst>
            <pc:docMk/>
            <pc:sldMk cId="2034564844" sldId="363"/>
            <ac:picMk id="9" creationId="{D3356E17-97BC-4082-B337-4777E1C97C9A}"/>
          </ac:picMkLst>
        </pc:picChg>
        <pc:picChg chg="add mod">
          <ac:chgData name="Andrea Andaur" userId="c951bd3bc2a87a8c" providerId="LiveId" clId="{98593C5B-168D-483D-9AD8-FBB2C1B1F78B}" dt="2020-05-20T21:27:50.881" v="602" actId="14100"/>
          <ac:picMkLst>
            <pc:docMk/>
            <pc:sldMk cId="2034564844" sldId="363"/>
            <ac:picMk id="12" creationId="{A9C31B1C-A922-423F-B8D5-3728EA8D1C8B}"/>
          </ac:picMkLst>
        </pc:picChg>
        <pc:picChg chg="add mod">
          <ac:chgData name="Andrea Andaur" userId="c951bd3bc2a87a8c" providerId="LiveId" clId="{98593C5B-168D-483D-9AD8-FBB2C1B1F78B}" dt="2020-05-20T21:27:58.664" v="605" actId="1076"/>
          <ac:picMkLst>
            <pc:docMk/>
            <pc:sldMk cId="2034564844" sldId="363"/>
            <ac:picMk id="13" creationId="{0B6399DC-033C-4FC7-B656-7C1687261F39}"/>
          </ac:picMkLst>
        </pc:picChg>
        <pc:picChg chg="del">
          <ac:chgData name="Andrea Andaur" userId="c951bd3bc2a87a8c" providerId="LiveId" clId="{98593C5B-168D-483D-9AD8-FBB2C1B1F78B}" dt="2020-05-20T21:26:57.431" v="599" actId="478"/>
          <ac:picMkLst>
            <pc:docMk/>
            <pc:sldMk cId="2034564844" sldId="363"/>
            <ac:picMk id="14" creationId="{862519B3-1837-4280-A91A-6446A6396679}"/>
          </ac:picMkLst>
        </pc:picChg>
        <pc:picChg chg="del">
          <ac:chgData name="Andrea Andaur" userId="c951bd3bc2a87a8c" providerId="LiveId" clId="{98593C5B-168D-483D-9AD8-FBB2C1B1F78B}" dt="2020-05-20T21:30:29.747" v="610" actId="478"/>
          <ac:picMkLst>
            <pc:docMk/>
            <pc:sldMk cId="2034564844" sldId="363"/>
            <ac:picMk id="18" creationId="{02E00231-E681-41E0-9463-E6F13BF4315E}"/>
          </ac:picMkLst>
        </pc:picChg>
        <pc:picChg chg="mod">
          <ac:chgData name="Andrea Andaur" userId="c951bd3bc2a87a8c" providerId="LiveId" clId="{98593C5B-168D-483D-9AD8-FBB2C1B1F78B}" dt="2020-05-22T22:33:57.352" v="1347" actId="1076"/>
          <ac:picMkLst>
            <pc:docMk/>
            <pc:sldMk cId="2034564844" sldId="363"/>
            <ac:picMk id="2050" creationId="{8144E60F-6DEF-4665-956D-098C2D141A37}"/>
          </ac:picMkLst>
        </pc:picChg>
        <pc:picChg chg="add mod">
          <ac:chgData name="Andrea Andaur" userId="c951bd3bc2a87a8c" providerId="LiveId" clId="{98593C5B-168D-483D-9AD8-FBB2C1B1F78B}" dt="2020-05-20T21:30:26.654" v="609" actId="1076"/>
          <ac:picMkLst>
            <pc:docMk/>
            <pc:sldMk cId="2034564844" sldId="363"/>
            <ac:picMk id="9218" creationId="{D30C2195-2066-454D-A23D-3AFB384E4549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2T22:34:32.182" v="1350"/>
        <pc:sldMkLst>
          <pc:docMk/>
          <pc:sldMk cId="1250065980" sldId="364"/>
        </pc:sldMkLst>
        <pc:picChg chg="mod">
          <ac:chgData name="Andrea Andaur" userId="c951bd3bc2a87a8c" providerId="LiveId" clId="{98593C5B-168D-483D-9AD8-FBB2C1B1F78B}" dt="2020-05-20T22:30:51.241" v="1194" actId="1076"/>
          <ac:picMkLst>
            <pc:docMk/>
            <pc:sldMk cId="1250065980" sldId="364"/>
            <ac:picMk id="3" creationId="{2892C789-6AF8-4F7A-A994-81D6BB8249E5}"/>
          </ac:picMkLst>
        </pc:picChg>
        <pc:picChg chg="del">
          <ac:chgData name="Andrea Andaur" userId="c951bd3bc2a87a8c" providerId="LiveId" clId="{98593C5B-168D-483D-9AD8-FBB2C1B1F78B}" dt="2020-05-20T21:30:57.066" v="624" actId="478"/>
          <ac:picMkLst>
            <pc:docMk/>
            <pc:sldMk cId="1250065980" sldId="364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1:30:55.039" v="623" actId="478"/>
          <ac:picMkLst>
            <pc:docMk/>
            <pc:sldMk cId="1250065980" sldId="364"/>
            <ac:picMk id="14" creationId="{07374E64-7551-410F-8C6E-16614D8D49F0}"/>
          </ac:picMkLst>
        </pc:picChg>
        <pc:picChg chg="mod">
          <ac:chgData name="Andrea Andaur" userId="c951bd3bc2a87a8c" providerId="LiveId" clId="{98593C5B-168D-483D-9AD8-FBB2C1B1F78B}" dt="2020-05-20T21:31:08.847" v="629" actId="1076"/>
          <ac:picMkLst>
            <pc:docMk/>
            <pc:sldMk cId="1250065980" sldId="364"/>
            <ac:picMk id="1026" creationId="{43F79ECB-0984-4BA2-81C0-8E0F6FCC3862}"/>
          </ac:picMkLst>
        </pc:picChg>
        <pc:picChg chg="mod">
          <ac:chgData name="Andrea Andaur" userId="c951bd3bc2a87a8c" providerId="LiveId" clId="{98593C5B-168D-483D-9AD8-FBB2C1B1F78B}" dt="2020-05-20T21:34:09.173" v="650" actId="14100"/>
          <ac:picMkLst>
            <pc:docMk/>
            <pc:sldMk cId="1250065980" sldId="364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30:52.433" v="622" actId="478"/>
          <ac:picMkLst>
            <pc:docMk/>
            <pc:sldMk cId="1250065980" sldId="364"/>
            <ac:picMk id="1030" creationId="{EE370810-BB4E-4CB3-9AAD-E435AFC865FC}"/>
          </ac:picMkLst>
        </pc:picChg>
        <pc:picChg chg="del">
          <ac:chgData name="Andrea Andaur" userId="c951bd3bc2a87a8c" providerId="LiveId" clId="{98593C5B-168D-483D-9AD8-FBB2C1B1F78B}" dt="2020-05-20T21:30:59.302" v="625" actId="478"/>
          <ac:picMkLst>
            <pc:docMk/>
            <pc:sldMk cId="1250065980" sldId="364"/>
            <ac:picMk id="1032" creationId="{BF361C32-8B30-411C-B9F5-9751C98F974B}"/>
          </ac:picMkLst>
        </pc:picChg>
        <pc:picChg chg="del">
          <ac:chgData name="Andrea Andaur" userId="c951bd3bc2a87a8c" providerId="LiveId" clId="{98593C5B-168D-483D-9AD8-FBB2C1B1F78B}" dt="2020-05-20T21:31:01.360" v="626" actId="478"/>
          <ac:picMkLst>
            <pc:docMk/>
            <pc:sldMk cId="1250065980" sldId="364"/>
            <ac:picMk id="1044" creationId="{2D571366-3C96-4A9E-A2A9-9965CC34BF2C}"/>
          </ac:picMkLst>
        </pc:picChg>
        <pc:picChg chg="del">
          <ac:chgData name="Andrea Andaur" userId="c951bd3bc2a87a8c" providerId="LiveId" clId="{98593C5B-168D-483D-9AD8-FBB2C1B1F78B}" dt="2020-05-20T21:31:03.110" v="627" actId="478"/>
          <ac:picMkLst>
            <pc:docMk/>
            <pc:sldMk cId="1250065980" sldId="364"/>
            <ac:picMk id="1046" creationId="{533D4079-3EC0-440A-9657-F7A55A4D5863}"/>
          </ac:picMkLst>
        </pc:picChg>
        <pc:picChg chg="add mod">
          <ac:chgData name="Andrea Andaur" userId="c951bd3bc2a87a8c" providerId="LiveId" clId="{98593C5B-168D-483D-9AD8-FBB2C1B1F78B}" dt="2020-05-20T21:33:59.681" v="647" actId="14100"/>
          <ac:picMkLst>
            <pc:docMk/>
            <pc:sldMk cId="1250065980" sldId="364"/>
            <ac:picMk id="10242" creationId="{FA47C52F-4112-43E4-A89D-2269C73C267C}"/>
          </ac:picMkLst>
        </pc:picChg>
        <pc:picChg chg="add mod">
          <ac:chgData name="Andrea Andaur" userId="c951bd3bc2a87a8c" providerId="LiveId" clId="{98593C5B-168D-483D-9AD8-FBB2C1B1F78B}" dt="2020-05-20T21:34:01.485" v="648" actId="1076"/>
          <ac:picMkLst>
            <pc:docMk/>
            <pc:sldMk cId="1250065980" sldId="364"/>
            <ac:picMk id="10244" creationId="{8608A9D1-23D4-4872-B69A-BCB483A62BE9}"/>
          </ac:picMkLst>
        </pc:picChg>
        <pc:picChg chg="add mod">
          <ac:chgData name="Andrea Andaur" userId="c951bd3bc2a87a8c" providerId="LiveId" clId="{98593C5B-168D-483D-9AD8-FBB2C1B1F78B}" dt="2020-05-20T21:34:03.921" v="649" actId="1076"/>
          <ac:picMkLst>
            <pc:docMk/>
            <pc:sldMk cId="1250065980" sldId="364"/>
            <ac:picMk id="10246" creationId="{FAC5A78C-37B8-4770-B55E-9C209A96B7A5}"/>
          </ac:picMkLst>
        </pc:picChg>
      </pc:sldChg>
      <pc:sldChg chg="addSp delSp modSp add mod modAnim">
        <pc:chgData name="Andrea Andaur" userId="c951bd3bc2a87a8c" providerId="LiveId" clId="{98593C5B-168D-483D-9AD8-FBB2C1B1F78B}" dt="2020-05-22T22:34:48.581" v="1351"/>
        <pc:sldMkLst>
          <pc:docMk/>
          <pc:sldMk cId="3245241059" sldId="365"/>
        </pc:sldMkLst>
        <pc:picChg chg="mod">
          <ac:chgData name="Andrea Andaur" userId="c951bd3bc2a87a8c" providerId="LiveId" clId="{98593C5B-168D-483D-9AD8-FBB2C1B1F78B}" dt="2020-05-20T22:33:41.801" v="1197" actId="1076"/>
          <ac:picMkLst>
            <pc:docMk/>
            <pc:sldMk cId="3245241059" sldId="365"/>
            <ac:picMk id="3" creationId="{26AA370B-7827-4C7A-8CA1-5AB6DA805AA5}"/>
          </ac:picMkLst>
        </pc:picChg>
        <pc:picChg chg="add mod">
          <ac:chgData name="Andrea Andaur" userId="c951bd3bc2a87a8c" providerId="LiveId" clId="{98593C5B-168D-483D-9AD8-FBB2C1B1F78B}" dt="2020-05-20T21:36:43.981" v="670" actId="1076"/>
          <ac:picMkLst>
            <pc:docMk/>
            <pc:sldMk cId="3245241059" sldId="365"/>
            <ac:picMk id="14" creationId="{DE60DAFA-0AC0-428F-AEDD-F25732F1D004}"/>
          </ac:picMkLst>
        </pc:picChg>
        <pc:picChg chg="add mod">
          <ac:chgData name="Andrea Andaur" userId="c951bd3bc2a87a8c" providerId="LiveId" clId="{98593C5B-168D-483D-9AD8-FBB2C1B1F78B}" dt="2020-05-20T21:36:16.028" v="668" actId="732"/>
          <ac:picMkLst>
            <pc:docMk/>
            <pc:sldMk cId="3245241059" sldId="365"/>
            <ac:picMk id="16" creationId="{68120512-ED4F-433F-B3CE-0BDE95BF5935}"/>
          </ac:picMkLst>
        </pc:picChg>
        <pc:picChg chg="add mod">
          <ac:chgData name="Andrea Andaur" userId="c951bd3bc2a87a8c" providerId="LiveId" clId="{98593C5B-168D-483D-9AD8-FBB2C1B1F78B}" dt="2020-05-20T21:41:28.294" v="695" actId="571"/>
          <ac:picMkLst>
            <pc:docMk/>
            <pc:sldMk cId="3245241059" sldId="365"/>
            <ac:picMk id="17" creationId="{FBC83B44-4D81-4AB6-B1D7-E59FC1F4DEFE}"/>
          </ac:picMkLst>
        </pc:picChg>
        <pc:picChg chg="add mod">
          <ac:chgData name="Andrea Andaur" userId="c951bd3bc2a87a8c" providerId="LiveId" clId="{98593C5B-168D-483D-9AD8-FBB2C1B1F78B}" dt="2020-05-20T21:41:28.294" v="695" actId="571"/>
          <ac:picMkLst>
            <pc:docMk/>
            <pc:sldMk cId="3245241059" sldId="365"/>
            <ac:picMk id="18" creationId="{44C4CF47-B6F5-4BD0-ABA8-181318732B71}"/>
          </ac:picMkLst>
        </pc:picChg>
        <pc:picChg chg="del">
          <ac:chgData name="Andrea Andaur" userId="c951bd3bc2a87a8c" providerId="LiveId" clId="{98593C5B-168D-483D-9AD8-FBB2C1B1F78B}" dt="2020-05-20T21:34:20.720" v="655" actId="478"/>
          <ac:picMkLst>
            <pc:docMk/>
            <pc:sldMk cId="3245241059" sldId="365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34:18.914" v="654" actId="478"/>
          <ac:picMkLst>
            <pc:docMk/>
            <pc:sldMk cId="3245241059" sldId="365"/>
            <ac:picMk id="10242" creationId="{FA47C52F-4112-43E4-A89D-2269C73C267C}"/>
          </ac:picMkLst>
        </pc:picChg>
        <pc:picChg chg="del">
          <ac:chgData name="Andrea Andaur" userId="c951bd3bc2a87a8c" providerId="LiveId" clId="{98593C5B-168D-483D-9AD8-FBB2C1B1F78B}" dt="2020-05-20T21:34:17.076" v="653" actId="478"/>
          <ac:picMkLst>
            <pc:docMk/>
            <pc:sldMk cId="3245241059" sldId="365"/>
            <ac:picMk id="10244" creationId="{8608A9D1-23D4-4872-B69A-BCB483A62BE9}"/>
          </ac:picMkLst>
        </pc:picChg>
        <pc:picChg chg="del">
          <ac:chgData name="Andrea Andaur" userId="c951bd3bc2a87a8c" providerId="LiveId" clId="{98593C5B-168D-483D-9AD8-FBB2C1B1F78B}" dt="2020-05-20T21:34:15.001" v="652" actId="478"/>
          <ac:picMkLst>
            <pc:docMk/>
            <pc:sldMk cId="3245241059" sldId="365"/>
            <ac:picMk id="10246" creationId="{FAC5A78C-37B8-4770-B55E-9C209A96B7A5}"/>
          </ac:picMkLst>
        </pc:picChg>
        <pc:picChg chg="add mod">
          <ac:chgData name="Andrea Andaur" userId="c951bd3bc2a87a8c" providerId="LiveId" clId="{98593C5B-168D-483D-9AD8-FBB2C1B1F78B}" dt="2020-05-20T21:41:22.476" v="694" actId="1076"/>
          <ac:picMkLst>
            <pc:docMk/>
            <pc:sldMk cId="3245241059" sldId="365"/>
            <ac:picMk id="11266" creationId="{346A1225-2406-47E9-88D5-AC973078B5F4}"/>
          </ac:picMkLst>
        </pc:picChg>
      </pc:sldChg>
      <pc:sldChg chg="addSp delSp modSp add mod modAnim">
        <pc:chgData name="Andrea Andaur" userId="c951bd3bc2a87a8c" providerId="LiveId" clId="{98593C5B-168D-483D-9AD8-FBB2C1B1F78B}" dt="2020-05-22T22:34:55.689" v="1352"/>
        <pc:sldMkLst>
          <pc:docMk/>
          <pc:sldMk cId="2631846446" sldId="366"/>
        </pc:sldMkLst>
        <pc:picChg chg="mod">
          <ac:chgData name="Andrea Andaur" userId="c951bd3bc2a87a8c" providerId="LiveId" clId="{98593C5B-168D-483D-9AD8-FBB2C1B1F78B}" dt="2020-05-20T22:36:29.271" v="1200" actId="1076"/>
          <ac:picMkLst>
            <pc:docMk/>
            <pc:sldMk cId="2631846446" sldId="366"/>
            <ac:picMk id="3" creationId="{93F67DB5-F1AA-4AD9-AE0E-40CEC93C5B30}"/>
          </ac:picMkLst>
        </pc:picChg>
        <pc:picChg chg="add mod">
          <ac:chgData name="Andrea Andaur" userId="c951bd3bc2a87a8c" providerId="LiveId" clId="{98593C5B-168D-483D-9AD8-FBB2C1B1F78B}" dt="2020-05-20T21:37:07.573" v="677" actId="1076"/>
          <ac:picMkLst>
            <pc:docMk/>
            <pc:sldMk cId="2631846446" sldId="366"/>
            <ac:picMk id="13" creationId="{EEEA003A-BDF2-420F-9552-76C6660C28AE}"/>
          </ac:picMkLst>
        </pc:picChg>
        <pc:picChg chg="del">
          <ac:chgData name="Andrea Andaur" userId="c951bd3bc2a87a8c" providerId="LiveId" clId="{98593C5B-168D-483D-9AD8-FBB2C1B1F78B}" dt="2020-05-20T21:37:01.234" v="674" actId="478"/>
          <ac:picMkLst>
            <pc:docMk/>
            <pc:sldMk cId="2631846446" sldId="366"/>
            <ac:picMk id="14" creationId="{DE60DAFA-0AC0-428F-AEDD-F25732F1D004}"/>
          </ac:picMkLst>
        </pc:picChg>
        <pc:picChg chg="del">
          <ac:chgData name="Andrea Andaur" userId="c951bd3bc2a87a8c" providerId="LiveId" clId="{98593C5B-168D-483D-9AD8-FBB2C1B1F78B}" dt="2020-05-20T21:36:53.473" v="673" actId="478"/>
          <ac:picMkLst>
            <pc:docMk/>
            <pc:sldMk cId="2631846446" sldId="366"/>
            <ac:picMk id="16" creationId="{68120512-ED4F-433F-B3CE-0BDE95BF5935}"/>
          </ac:picMkLst>
        </pc:picChg>
        <pc:picChg chg="del">
          <ac:chgData name="Andrea Andaur" userId="c951bd3bc2a87a8c" providerId="LiveId" clId="{98593C5B-168D-483D-9AD8-FBB2C1B1F78B}" dt="2020-05-20T21:36:51.327" v="672" actId="478"/>
          <ac:picMkLst>
            <pc:docMk/>
            <pc:sldMk cId="2631846446" sldId="366"/>
            <ac:picMk id="11266" creationId="{346A1225-2406-47E9-88D5-AC973078B5F4}"/>
          </ac:picMkLst>
        </pc:picChg>
        <pc:picChg chg="add mod">
          <ac:chgData name="Andrea Andaur" userId="c951bd3bc2a87a8c" providerId="LiveId" clId="{98593C5B-168D-483D-9AD8-FBB2C1B1F78B}" dt="2020-05-20T21:37:55.360" v="681" actId="1076"/>
          <ac:picMkLst>
            <pc:docMk/>
            <pc:sldMk cId="2631846446" sldId="366"/>
            <ac:picMk id="12290" creationId="{CB902554-112A-481D-9BC9-1DF769B819E9}"/>
          </ac:picMkLst>
        </pc:picChg>
        <pc:picChg chg="add mod">
          <ac:chgData name="Andrea Andaur" userId="c951bd3bc2a87a8c" providerId="LiveId" clId="{98593C5B-168D-483D-9AD8-FBB2C1B1F78B}" dt="2020-05-20T21:40:40.306" v="685" actId="1076"/>
          <ac:picMkLst>
            <pc:docMk/>
            <pc:sldMk cId="2631846446" sldId="366"/>
            <ac:picMk id="12292" creationId="{5336799B-D8D9-4029-AAEB-C0D6F413B2B1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2T22:35:06.073" v="1353"/>
        <pc:sldMkLst>
          <pc:docMk/>
          <pc:sldMk cId="2693406555" sldId="367"/>
        </pc:sldMkLst>
        <pc:picChg chg="mod">
          <ac:chgData name="Andrea Andaur" userId="c951bd3bc2a87a8c" providerId="LiveId" clId="{98593C5B-168D-483D-9AD8-FBB2C1B1F78B}" dt="2020-05-20T22:38:48.388" v="1207" actId="1076"/>
          <ac:picMkLst>
            <pc:docMk/>
            <pc:sldMk cId="2693406555" sldId="367"/>
            <ac:picMk id="3" creationId="{AD1914AE-7B09-4AA2-AFE6-13FE6AF02509}"/>
          </ac:picMkLst>
        </pc:picChg>
        <pc:picChg chg="del">
          <ac:chgData name="Andrea Andaur" userId="c951bd3bc2a87a8c" providerId="LiveId" clId="{98593C5B-168D-483D-9AD8-FBB2C1B1F78B}" dt="2020-05-20T21:40:58.199" v="688" actId="478"/>
          <ac:picMkLst>
            <pc:docMk/>
            <pc:sldMk cId="2693406555" sldId="367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1:40:56.457" v="687" actId="478"/>
          <ac:picMkLst>
            <pc:docMk/>
            <pc:sldMk cId="2693406555" sldId="367"/>
            <ac:picMk id="14" creationId="{07374E64-7551-410F-8C6E-16614D8D49F0}"/>
          </ac:picMkLst>
        </pc:picChg>
        <pc:picChg chg="add mod">
          <ac:chgData name="Andrea Andaur" userId="c951bd3bc2a87a8c" providerId="LiveId" clId="{98593C5B-168D-483D-9AD8-FBB2C1B1F78B}" dt="2020-05-20T21:41:31.890" v="696"/>
          <ac:picMkLst>
            <pc:docMk/>
            <pc:sldMk cId="2693406555" sldId="367"/>
            <ac:picMk id="17" creationId="{99E2934C-1E09-4A34-A38F-7A6C2789EF78}"/>
          </ac:picMkLst>
        </pc:picChg>
        <pc:picChg chg="add mod">
          <ac:chgData name="Andrea Andaur" userId="c951bd3bc2a87a8c" providerId="LiveId" clId="{98593C5B-168D-483D-9AD8-FBB2C1B1F78B}" dt="2020-05-20T21:41:31.890" v="696"/>
          <ac:picMkLst>
            <pc:docMk/>
            <pc:sldMk cId="2693406555" sldId="367"/>
            <ac:picMk id="18" creationId="{93E0E2FB-07B3-4BE7-B742-D0C246B472D3}"/>
          </ac:picMkLst>
        </pc:picChg>
        <pc:picChg chg="add mod">
          <ac:chgData name="Andrea Andaur" userId="c951bd3bc2a87a8c" providerId="LiveId" clId="{98593C5B-168D-483D-9AD8-FBB2C1B1F78B}" dt="2020-05-20T21:42:57.298" v="705" actId="1076"/>
          <ac:picMkLst>
            <pc:docMk/>
            <pc:sldMk cId="2693406555" sldId="367"/>
            <ac:picMk id="20" creationId="{655199AB-6BDB-4B2F-8E52-91DC25AEBACE}"/>
          </ac:picMkLst>
        </pc:picChg>
        <pc:picChg chg="mod">
          <ac:chgData name="Andrea Andaur" userId="c951bd3bc2a87a8c" providerId="LiveId" clId="{98593C5B-168D-483D-9AD8-FBB2C1B1F78B}" dt="2020-05-20T21:41:51.915" v="699" actId="1076"/>
          <ac:picMkLst>
            <pc:docMk/>
            <pc:sldMk cId="2693406555" sldId="367"/>
            <ac:picMk id="1026" creationId="{43F79ECB-0984-4BA2-81C0-8E0F6FCC3862}"/>
          </ac:picMkLst>
        </pc:picChg>
        <pc:picChg chg="del">
          <ac:chgData name="Andrea Andaur" userId="c951bd3bc2a87a8c" providerId="LiveId" clId="{98593C5B-168D-483D-9AD8-FBB2C1B1F78B}" dt="2020-05-20T21:41:00.143" v="689" actId="478"/>
          <ac:picMkLst>
            <pc:docMk/>
            <pc:sldMk cId="2693406555" sldId="367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41:01.965" v="690" actId="478"/>
          <ac:picMkLst>
            <pc:docMk/>
            <pc:sldMk cId="2693406555" sldId="367"/>
            <ac:picMk id="1030" creationId="{EE370810-BB4E-4CB3-9AAD-E435AFC865FC}"/>
          </ac:picMkLst>
        </pc:picChg>
        <pc:picChg chg="del">
          <ac:chgData name="Andrea Andaur" userId="c951bd3bc2a87a8c" providerId="LiveId" clId="{98593C5B-168D-483D-9AD8-FBB2C1B1F78B}" dt="2020-05-20T21:41:04.118" v="691" actId="478"/>
          <ac:picMkLst>
            <pc:docMk/>
            <pc:sldMk cId="2693406555" sldId="367"/>
            <ac:picMk id="1032" creationId="{BF361C32-8B30-411C-B9F5-9751C98F974B}"/>
          </ac:picMkLst>
        </pc:picChg>
        <pc:picChg chg="mod">
          <ac:chgData name="Andrea Andaur" userId="c951bd3bc2a87a8c" providerId="LiveId" clId="{98593C5B-168D-483D-9AD8-FBB2C1B1F78B}" dt="2020-05-20T21:41:54.655" v="700" actId="1076"/>
          <ac:picMkLst>
            <pc:docMk/>
            <pc:sldMk cId="2693406555" sldId="367"/>
            <ac:picMk id="1044" creationId="{2D571366-3C96-4A9E-A2A9-9965CC34BF2C}"/>
          </ac:picMkLst>
        </pc:picChg>
        <pc:picChg chg="del">
          <ac:chgData name="Andrea Andaur" userId="c951bd3bc2a87a8c" providerId="LiveId" clId="{98593C5B-168D-483D-9AD8-FBB2C1B1F78B}" dt="2020-05-20T21:41:06.153" v="692" actId="478"/>
          <ac:picMkLst>
            <pc:docMk/>
            <pc:sldMk cId="2693406555" sldId="367"/>
            <ac:picMk id="1046" creationId="{533D4079-3EC0-440A-9657-F7A55A4D5863}"/>
          </ac:picMkLst>
        </pc:picChg>
        <pc:picChg chg="add mod">
          <ac:chgData name="Andrea Andaur" userId="c951bd3bc2a87a8c" providerId="LiveId" clId="{98593C5B-168D-483D-9AD8-FBB2C1B1F78B}" dt="2020-05-20T21:42:52.022" v="703" actId="1076"/>
          <ac:picMkLst>
            <pc:docMk/>
            <pc:sldMk cId="2693406555" sldId="367"/>
            <ac:picMk id="13314" creationId="{43707B91-145C-4881-A0F4-9716FC1C5E54}"/>
          </ac:picMkLst>
        </pc:picChg>
      </pc:sldChg>
      <pc:sldChg chg="addSp delSp modSp add mod ord modAnim">
        <pc:chgData name="Andrea Andaur" userId="c951bd3bc2a87a8c" providerId="LiveId" clId="{98593C5B-168D-483D-9AD8-FBB2C1B1F78B}" dt="2020-05-20T22:41:06.601" v="1211"/>
        <pc:sldMkLst>
          <pc:docMk/>
          <pc:sldMk cId="2020562846" sldId="368"/>
        </pc:sldMkLst>
        <pc:picChg chg="mod">
          <ac:chgData name="Andrea Andaur" userId="c951bd3bc2a87a8c" providerId="LiveId" clId="{98593C5B-168D-483D-9AD8-FBB2C1B1F78B}" dt="2020-05-20T22:40:59.071" v="1210" actId="1076"/>
          <ac:picMkLst>
            <pc:docMk/>
            <pc:sldMk cId="2020562846" sldId="368"/>
            <ac:picMk id="3" creationId="{2E3C76D9-A8BD-4F09-89D3-C1933374F682}"/>
          </ac:picMkLst>
        </pc:picChg>
        <pc:picChg chg="del">
          <ac:chgData name="Andrea Andaur" userId="c951bd3bc2a87a8c" providerId="LiveId" clId="{98593C5B-168D-483D-9AD8-FBB2C1B1F78B}" dt="2020-05-20T21:43:20.575" v="709" actId="478"/>
          <ac:picMkLst>
            <pc:docMk/>
            <pc:sldMk cId="2020562846" sldId="368"/>
            <ac:picMk id="14" creationId="{DE60DAFA-0AC0-428F-AEDD-F25732F1D004}"/>
          </ac:picMkLst>
        </pc:picChg>
        <pc:picChg chg="add mod">
          <ac:chgData name="Andrea Andaur" userId="c951bd3bc2a87a8c" providerId="LiveId" clId="{98593C5B-168D-483D-9AD8-FBB2C1B1F78B}" dt="2020-05-20T21:43:47.799" v="714" actId="1076"/>
          <ac:picMkLst>
            <pc:docMk/>
            <pc:sldMk cId="2020562846" sldId="368"/>
            <ac:picMk id="15" creationId="{306C7A07-0CCE-41DC-8ED1-247C505E7630}"/>
          </ac:picMkLst>
        </pc:picChg>
        <pc:picChg chg="del">
          <ac:chgData name="Andrea Andaur" userId="c951bd3bc2a87a8c" providerId="LiveId" clId="{98593C5B-168D-483D-9AD8-FBB2C1B1F78B}" dt="2020-05-20T21:45:10.248" v="718" actId="478"/>
          <ac:picMkLst>
            <pc:docMk/>
            <pc:sldMk cId="2020562846" sldId="368"/>
            <ac:picMk id="16" creationId="{68120512-ED4F-433F-B3CE-0BDE95BF5935}"/>
          </ac:picMkLst>
        </pc:picChg>
        <pc:picChg chg="del">
          <ac:chgData name="Andrea Andaur" userId="c951bd3bc2a87a8c" providerId="LiveId" clId="{98593C5B-168D-483D-9AD8-FBB2C1B1F78B}" dt="2020-05-20T21:45:06.299" v="716" actId="478"/>
          <ac:picMkLst>
            <pc:docMk/>
            <pc:sldMk cId="2020562846" sldId="368"/>
            <ac:picMk id="17" creationId="{FBC83B44-4D81-4AB6-B1D7-E59FC1F4DEFE}"/>
          </ac:picMkLst>
        </pc:picChg>
        <pc:picChg chg="del">
          <ac:chgData name="Andrea Andaur" userId="c951bd3bc2a87a8c" providerId="LiveId" clId="{98593C5B-168D-483D-9AD8-FBB2C1B1F78B}" dt="2020-05-20T21:45:08.320" v="717" actId="478"/>
          <ac:picMkLst>
            <pc:docMk/>
            <pc:sldMk cId="2020562846" sldId="368"/>
            <ac:picMk id="18" creationId="{44C4CF47-B6F5-4BD0-ABA8-181318732B71}"/>
          </ac:picMkLst>
        </pc:picChg>
        <pc:picChg chg="add mod">
          <ac:chgData name="Andrea Andaur" userId="c951bd3bc2a87a8c" providerId="LiveId" clId="{98593C5B-168D-483D-9AD8-FBB2C1B1F78B}" dt="2020-05-20T21:46:32.839" v="733" actId="1076"/>
          <ac:picMkLst>
            <pc:docMk/>
            <pc:sldMk cId="2020562846" sldId="368"/>
            <ac:picMk id="19" creationId="{6A3CD8BA-3FFF-4673-850F-0FF3D2D0D7AC}"/>
          </ac:picMkLst>
        </pc:picChg>
        <pc:picChg chg="del">
          <ac:chgData name="Andrea Andaur" userId="c951bd3bc2a87a8c" providerId="LiveId" clId="{98593C5B-168D-483D-9AD8-FBB2C1B1F78B}" dt="2020-05-20T21:45:12.108" v="719" actId="478"/>
          <ac:picMkLst>
            <pc:docMk/>
            <pc:sldMk cId="2020562846" sldId="368"/>
            <ac:picMk id="11266" creationId="{346A1225-2406-47E9-88D5-AC973078B5F4}"/>
          </ac:picMkLst>
        </pc:picChg>
        <pc:picChg chg="add del mod">
          <ac:chgData name="Andrea Andaur" userId="c951bd3bc2a87a8c" providerId="LiveId" clId="{98593C5B-168D-483D-9AD8-FBB2C1B1F78B}" dt="2020-05-20T21:45:56.137" v="723" actId="478"/>
          <ac:picMkLst>
            <pc:docMk/>
            <pc:sldMk cId="2020562846" sldId="368"/>
            <ac:picMk id="14338" creationId="{A515A8F1-BFEB-416B-B94B-4EB9E96C6C55}"/>
          </ac:picMkLst>
        </pc:picChg>
        <pc:picChg chg="add mod">
          <ac:chgData name="Andrea Andaur" userId="c951bd3bc2a87a8c" providerId="LiveId" clId="{98593C5B-168D-483D-9AD8-FBB2C1B1F78B}" dt="2020-05-20T21:46:19.890" v="730" actId="1076"/>
          <ac:picMkLst>
            <pc:docMk/>
            <pc:sldMk cId="2020562846" sldId="368"/>
            <ac:picMk id="14340" creationId="{75420DAD-9C22-4F32-B12F-09B95161B214}"/>
          </ac:picMkLst>
        </pc:picChg>
        <pc:picChg chg="add mod">
          <ac:chgData name="Andrea Andaur" userId="c951bd3bc2a87a8c" providerId="LiveId" clId="{98593C5B-168D-483D-9AD8-FBB2C1B1F78B}" dt="2020-05-20T22:10:35.738" v="1074" actId="1076"/>
          <ac:picMkLst>
            <pc:docMk/>
            <pc:sldMk cId="2020562846" sldId="368"/>
            <ac:picMk id="14342" creationId="{42DF5BBD-7B1B-4A56-86DD-2C6AEF080ACB}"/>
          </ac:picMkLst>
        </pc:picChg>
      </pc:sldChg>
      <pc:sldChg chg="addSp delSp modSp add del mod delAnim modAnim">
        <pc:chgData name="Andrea Andaur" userId="c951bd3bc2a87a8c" providerId="LiveId" clId="{98593C5B-168D-483D-9AD8-FBB2C1B1F78B}" dt="2020-05-22T22:24:06.933" v="1344" actId="1076"/>
        <pc:sldMkLst>
          <pc:docMk/>
          <pc:sldMk cId="315952545" sldId="369"/>
        </pc:sldMkLst>
        <pc:spChg chg="add del mod">
          <ac:chgData name="Andrea Andaur" userId="c951bd3bc2a87a8c" providerId="LiveId" clId="{98593C5B-168D-483D-9AD8-FBB2C1B1F78B}" dt="2020-05-20T21:59:51.327" v="941" actId="478"/>
          <ac:spMkLst>
            <pc:docMk/>
            <pc:sldMk cId="315952545" sldId="369"/>
            <ac:spMk id="2" creationId="{FAFD1FDC-3E07-472B-9989-CD8655B609EC}"/>
          </ac:spMkLst>
        </pc:spChg>
        <pc:spChg chg="del">
          <ac:chgData name="Andrea Andaur" userId="c951bd3bc2a87a8c" providerId="LiveId" clId="{98593C5B-168D-483D-9AD8-FBB2C1B1F78B}" dt="2020-05-20T21:50:18.425" v="785" actId="478"/>
          <ac:spMkLst>
            <pc:docMk/>
            <pc:sldMk cId="315952545" sldId="369"/>
            <ac:spMk id="3" creationId="{45F0FA95-8DBB-43F2-B0EC-47200D540CDD}"/>
          </ac:spMkLst>
        </pc:spChg>
        <pc:spChg chg="mod">
          <ac:chgData name="Andrea Andaur" userId="c951bd3bc2a87a8c" providerId="LiveId" clId="{98593C5B-168D-483D-9AD8-FBB2C1B1F78B}" dt="2020-05-22T22:24:00.838" v="1342" actId="1076"/>
          <ac:spMkLst>
            <pc:docMk/>
            <pc:sldMk cId="315952545" sldId="369"/>
            <ac:spMk id="4" creationId="{D2235C12-F9ED-40C5-8127-ED4231A5689E}"/>
          </ac:spMkLst>
        </pc:spChg>
        <pc:spChg chg="del">
          <ac:chgData name="Andrea Andaur" userId="c951bd3bc2a87a8c" providerId="LiveId" clId="{98593C5B-168D-483D-9AD8-FBB2C1B1F78B}" dt="2020-05-20T21:50:24.561" v="787" actId="478"/>
          <ac:spMkLst>
            <pc:docMk/>
            <pc:sldMk cId="315952545" sldId="369"/>
            <ac:spMk id="12" creationId="{50BCD6E1-84E6-4DB9-8C74-64841D525139}"/>
          </ac:spMkLst>
        </pc:spChg>
        <pc:spChg chg="add del mod">
          <ac:chgData name="Andrea Andaur" userId="c951bd3bc2a87a8c" providerId="LiveId" clId="{98593C5B-168D-483D-9AD8-FBB2C1B1F78B}" dt="2020-05-20T21:53:44.822" v="853" actId="478"/>
          <ac:spMkLst>
            <pc:docMk/>
            <pc:sldMk cId="315952545" sldId="369"/>
            <ac:spMk id="19" creationId="{62D8A99A-8B1E-4917-8AF2-E8391CB28D0F}"/>
          </ac:spMkLst>
        </pc:spChg>
        <pc:spChg chg="add del mod">
          <ac:chgData name="Andrea Andaur" userId="c951bd3bc2a87a8c" providerId="LiveId" clId="{98593C5B-168D-483D-9AD8-FBB2C1B1F78B}" dt="2020-05-20T21:59:53.287" v="942" actId="478"/>
          <ac:spMkLst>
            <pc:docMk/>
            <pc:sldMk cId="315952545" sldId="369"/>
            <ac:spMk id="20" creationId="{9C6D6901-0438-4D13-B451-630DF471086C}"/>
          </ac:spMkLst>
        </pc:spChg>
        <pc:picChg chg="mod">
          <ac:chgData name="Andrea Andaur" userId="c951bd3bc2a87a8c" providerId="LiveId" clId="{98593C5B-168D-483D-9AD8-FBB2C1B1F78B}" dt="2020-05-20T22:41:31.108" v="1212" actId="1076"/>
          <ac:picMkLst>
            <pc:docMk/>
            <pc:sldMk cId="315952545" sldId="369"/>
            <ac:picMk id="5" creationId="{817AFF28-367E-456D-97D3-14071545220E}"/>
          </ac:picMkLst>
        </pc:picChg>
        <pc:picChg chg="add mod">
          <ac:chgData name="Andrea Andaur" userId="c951bd3bc2a87a8c" providerId="LiveId" clId="{98593C5B-168D-483D-9AD8-FBB2C1B1F78B}" dt="2020-05-22T22:23:56.394" v="1341" actId="167"/>
          <ac:picMkLst>
            <pc:docMk/>
            <pc:sldMk cId="315952545" sldId="369"/>
            <ac:picMk id="7" creationId="{8D0A3B9D-6D33-49FF-B489-75DDEFCE9A4B}"/>
          </ac:picMkLst>
        </pc:picChg>
        <pc:picChg chg="add mod">
          <ac:chgData name="Andrea Andaur" userId="c951bd3bc2a87a8c" providerId="LiveId" clId="{98593C5B-168D-483D-9AD8-FBB2C1B1F78B}" dt="2020-05-22T22:24:06.933" v="1344" actId="1076"/>
          <ac:picMkLst>
            <pc:docMk/>
            <pc:sldMk cId="315952545" sldId="369"/>
            <ac:picMk id="11" creationId="{424AF3F8-D8C2-4A47-8D8F-BB655576E386}"/>
          </ac:picMkLst>
        </pc:picChg>
        <pc:picChg chg="del">
          <ac:chgData name="Andrea Andaur" userId="c951bd3bc2a87a8c" providerId="LiveId" clId="{98593C5B-168D-483D-9AD8-FBB2C1B1F78B}" dt="2020-05-20T21:50:16.040" v="784" actId="478"/>
          <ac:picMkLst>
            <pc:docMk/>
            <pc:sldMk cId="315952545" sldId="369"/>
            <ac:picMk id="13" creationId="{77A095A0-C5EE-44BB-8525-CBF061D55D7F}"/>
          </ac:picMkLst>
        </pc:picChg>
        <pc:picChg chg="del">
          <ac:chgData name="Andrea Andaur" userId="c951bd3bc2a87a8c" providerId="LiveId" clId="{98593C5B-168D-483D-9AD8-FBB2C1B1F78B}" dt="2020-05-20T21:50:10.166" v="781" actId="478"/>
          <ac:picMkLst>
            <pc:docMk/>
            <pc:sldMk cId="315952545" sldId="369"/>
            <ac:picMk id="14" creationId="{EAA48AB1-1987-45EE-B6C3-F94861A2A9EB}"/>
          </ac:picMkLst>
        </pc:picChg>
        <pc:picChg chg="del">
          <ac:chgData name="Andrea Andaur" userId="c951bd3bc2a87a8c" providerId="LiveId" clId="{98593C5B-168D-483D-9AD8-FBB2C1B1F78B}" dt="2020-05-20T21:50:14.201" v="783" actId="478"/>
          <ac:picMkLst>
            <pc:docMk/>
            <pc:sldMk cId="315952545" sldId="369"/>
            <ac:picMk id="15" creationId="{538AB4CB-29C9-4557-AF60-07A4BCDCE959}"/>
          </ac:picMkLst>
        </pc:picChg>
        <pc:picChg chg="del">
          <ac:chgData name="Andrea Andaur" userId="c951bd3bc2a87a8c" providerId="LiveId" clId="{98593C5B-168D-483D-9AD8-FBB2C1B1F78B}" dt="2020-05-20T21:50:12.244" v="782" actId="478"/>
          <ac:picMkLst>
            <pc:docMk/>
            <pc:sldMk cId="315952545" sldId="369"/>
            <ac:picMk id="16" creationId="{17389D92-0C97-4B0C-92ED-4B3A823B17A8}"/>
          </ac:picMkLst>
        </pc:picChg>
        <pc:picChg chg="del">
          <ac:chgData name="Andrea Andaur" userId="c951bd3bc2a87a8c" providerId="LiveId" clId="{98593C5B-168D-483D-9AD8-FBB2C1B1F78B}" dt="2020-05-20T21:50:20.253" v="786" actId="478"/>
          <ac:picMkLst>
            <pc:docMk/>
            <pc:sldMk cId="315952545" sldId="369"/>
            <ac:picMk id="17" creationId="{5F7B2D21-712F-4FDA-9103-4636C053208E}"/>
          </ac:picMkLst>
        </pc:picChg>
        <pc:picChg chg="del">
          <ac:chgData name="Andrea Andaur" userId="c951bd3bc2a87a8c" providerId="LiveId" clId="{98593C5B-168D-483D-9AD8-FBB2C1B1F78B}" dt="2020-05-20T21:50:28.580" v="788" actId="478"/>
          <ac:picMkLst>
            <pc:docMk/>
            <pc:sldMk cId="315952545" sldId="369"/>
            <ac:picMk id="18" creationId="{ACB73FAC-C2C5-4FDE-8346-38A43AB820D0}"/>
          </ac:picMkLst>
        </pc:picChg>
        <pc:picChg chg="add mod">
          <ac:chgData name="Andrea Andaur" userId="c951bd3bc2a87a8c" providerId="LiveId" clId="{98593C5B-168D-483D-9AD8-FBB2C1B1F78B}" dt="2020-05-20T22:01:26.232" v="958" actId="339"/>
          <ac:picMkLst>
            <pc:docMk/>
            <pc:sldMk cId="315952545" sldId="369"/>
            <ac:picMk id="21" creationId="{BEA347F4-01BE-45B8-91E5-5E86A92B090C}"/>
          </ac:picMkLst>
        </pc:picChg>
        <pc:picChg chg="add mod">
          <ac:chgData name="Andrea Andaur" userId="c951bd3bc2a87a8c" providerId="LiveId" clId="{98593C5B-168D-483D-9AD8-FBB2C1B1F78B}" dt="2020-05-22T22:24:04.014" v="1343" actId="1076"/>
          <ac:picMkLst>
            <pc:docMk/>
            <pc:sldMk cId="315952545" sldId="369"/>
            <ac:picMk id="22" creationId="{C167A696-16AC-4642-82B5-989031F79DB5}"/>
          </ac:picMkLst>
        </pc:picChg>
      </pc:sldChg>
      <pc:sldChg chg="addSp delSp modSp add del mod modAnim">
        <pc:chgData name="Andrea Andaur" userId="c951bd3bc2a87a8c" providerId="LiveId" clId="{98593C5B-168D-483D-9AD8-FBB2C1B1F78B}" dt="2020-05-20T21:58:39.446" v="910" actId="47"/>
        <pc:sldMkLst>
          <pc:docMk/>
          <pc:sldMk cId="2114344911" sldId="370"/>
        </pc:sldMkLst>
        <pc:spChg chg="mod">
          <ac:chgData name="Andrea Andaur" userId="c951bd3bc2a87a8c" providerId="LiveId" clId="{98593C5B-168D-483D-9AD8-FBB2C1B1F78B}" dt="2020-05-20T21:55:20.808" v="886" actId="1076"/>
          <ac:spMkLst>
            <pc:docMk/>
            <pc:sldMk cId="2114344911" sldId="370"/>
            <ac:spMk id="2" creationId="{FAFD1FDC-3E07-472B-9989-CD8655B609EC}"/>
          </ac:spMkLst>
        </pc:spChg>
        <pc:spChg chg="mod">
          <ac:chgData name="Andrea Andaur" userId="c951bd3bc2a87a8c" providerId="LiveId" clId="{98593C5B-168D-483D-9AD8-FBB2C1B1F78B}" dt="2020-05-20T21:55:15.057" v="885" actId="1076"/>
          <ac:spMkLst>
            <pc:docMk/>
            <pc:sldMk cId="2114344911" sldId="370"/>
            <ac:spMk id="20" creationId="{9C6D6901-0438-4D13-B451-630DF471086C}"/>
          </ac:spMkLst>
        </pc:spChg>
        <pc:picChg chg="add mod">
          <ac:chgData name="Andrea Andaur" userId="c951bd3bc2a87a8c" providerId="LiveId" clId="{98593C5B-168D-483D-9AD8-FBB2C1B1F78B}" dt="2020-05-20T21:55:22.416" v="887" actId="1076"/>
          <ac:picMkLst>
            <pc:docMk/>
            <pc:sldMk cId="2114344911" sldId="370"/>
            <ac:picMk id="6" creationId="{14291712-1CB9-438F-B9A8-E8AB5AE61DE4}"/>
          </ac:picMkLst>
        </pc:picChg>
        <pc:picChg chg="del">
          <ac:chgData name="Andrea Andaur" userId="c951bd3bc2a87a8c" providerId="LiveId" clId="{98593C5B-168D-483D-9AD8-FBB2C1B1F78B}" dt="2020-05-20T21:54:30.300" v="868" actId="478"/>
          <ac:picMkLst>
            <pc:docMk/>
            <pc:sldMk cId="2114344911" sldId="370"/>
            <ac:picMk id="11" creationId="{424AF3F8-D8C2-4A47-8D8F-BB655576E386}"/>
          </ac:picMkLst>
        </pc:picChg>
      </pc:sldChg>
      <pc:sldChg chg="addSp delSp modSp add mod modAnim">
        <pc:chgData name="Andrea Andaur" userId="c951bd3bc2a87a8c" providerId="LiveId" clId="{98593C5B-168D-483D-9AD8-FBB2C1B1F78B}" dt="2020-05-22T22:20:16.331" v="1292"/>
        <pc:sldMkLst>
          <pc:docMk/>
          <pc:sldMk cId="2118883070" sldId="370"/>
        </pc:sldMkLst>
        <pc:spChg chg="mod">
          <ac:chgData name="Andrea Andaur" userId="c951bd3bc2a87a8c" providerId="LiveId" clId="{98593C5B-168D-483D-9AD8-FBB2C1B1F78B}" dt="2020-05-22T22:19:42.606" v="1289" actId="1076"/>
          <ac:spMkLst>
            <pc:docMk/>
            <pc:sldMk cId="2118883070" sldId="370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2T22:19:44.688" v="1290" actId="1076"/>
          <ac:picMkLst>
            <pc:docMk/>
            <pc:sldMk cId="2118883070" sldId="370"/>
            <ac:picMk id="6" creationId="{B0527865-7E04-4596-9862-F5B838199EC1}"/>
          </ac:picMkLst>
        </pc:picChg>
        <pc:picChg chg="add mod">
          <ac:chgData name="Andrea Andaur" userId="c951bd3bc2a87a8c" providerId="LiveId" clId="{98593C5B-168D-483D-9AD8-FBB2C1B1F78B}" dt="2020-05-20T22:41:47.110" v="1214"/>
          <ac:picMkLst>
            <pc:docMk/>
            <pc:sldMk cId="2118883070" sldId="370"/>
            <ac:picMk id="7" creationId="{3848551E-F414-4BC0-A57F-612D5231AA62}"/>
          </ac:picMkLst>
        </pc:picChg>
        <pc:picChg chg="del">
          <ac:chgData name="Andrea Andaur" userId="c951bd3bc2a87a8c" providerId="LiveId" clId="{98593C5B-168D-483D-9AD8-FBB2C1B1F78B}" dt="2020-05-20T22:02:02.334" v="962" actId="478"/>
          <ac:picMkLst>
            <pc:docMk/>
            <pc:sldMk cId="2118883070" sldId="370"/>
            <ac:picMk id="11" creationId="{424AF3F8-D8C2-4A47-8D8F-BB655576E386}"/>
          </ac:picMkLst>
        </pc:picChg>
        <pc:picChg chg="mod">
          <ac:chgData name="Andrea Andaur" userId="c951bd3bc2a87a8c" providerId="LiveId" clId="{98593C5B-168D-483D-9AD8-FBB2C1B1F78B}" dt="2020-05-22T22:19:36.238" v="1288" actId="1076"/>
          <ac:picMkLst>
            <pc:docMk/>
            <pc:sldMk cId="2118883070" sldId="370"/>
            <ac:picMk id="21" creationId="{BEA347F4-01BE-45B8-91E5-5E86A92B090C}"/>
          </ac:picMkLst>
        </pc:picChg>
        <pc:picChg chg="mod">
          <ac:chgData name="Andrea Andaur" userId="c951bd3bc2a87a8c" providerId="LiveId" clId="{98593C5B-168D-483D-9AD8-FBB2C1B1F78B}" dt="2020-05-22T22:19:48.075" v="1291" actId="1076"/>
          <ac:picMkLst>
            <pc:docMk/>
            <pc:sldMk cId="2118883070" sldId="370"/>
            <ac:picMk id="22" creationId="{C167A696-16AC-4642-82B5-989031F79DB5}"/>
          </ac:picMkLst>
        </pc:picChg>
        <pc:picChg chg="add del mod">
          <ac:chgData name="Andrea Andaur" userId="c951bd3bc2a87a8c" providerId="LiveId" clId="{98593C5B-168D-483D-9AD8-FBB2C1B1F78B}" dt="2020-05-22T22:12:15.897" v="1270" actId="478"/>
          <ac:picMkLst>
            <pc:docMk/>
            <pc:sldMk cId="2118883070" sldId="370"/>
            <ac:picMk id="1026" creationId="{543D2301-8B91-4A9A-90FA-846BA4B7D96D}"/>
          </ac:picMkLst>
        </pc:picChg>
        <pc:picChg chg="add del mod">
          <ac:chgData name="Andrea Andaur" userId="c951bd3bc2a87a8c" providerId="LiveId" clId="{98593C5B-168D-483D-9AD8-FBB2C1B1F78B}" dt="2020-05-22T22:15:52.290" v="1276" actId="478"/>
          <ac:picMkLst>
            <pc:docMk/>
            <pc:sldMk cId="2118883070" sldId="370"/>
            <ac:picMk id="1028" creationId="{863E5F57-A066-4C29-A941-4D33E1B56028}"/>
          </ac:picMkLst>
        </pc:picChg>
        <pc:picChg chg="add del mod">
          <ac:chgData name="Andrea Andaur" userId="c951bd3bc2a87a8c" providerId="LiveId" clId="{98593C5B-168D-483D-9AD8-FBB2C1B1F78B}" dt="2020-05-22T22:18:18.161" v="1280" actId="478"/>
          <ac:picMkLst>
            <pc:docMk/>
            <pc:sldMk cId="2118883070" sldId="370"/>
            <ac:picMk id="1030" creationId="{A1E89963-EAEE-4D35-88BD-5824F1A34EDB}"/>
          </ac:picMkLst>
        </pc:picChg>
        <pc:picChg chg="add mod">
          <ac:chgData name="Andrea Andaur" userId="c951bd3bc2a87a8c" providerId="LiveId" clId="{98593C5B-168D-483D-9AD8-FBB2C1B1F78B}" dt="2020-05-22T22:19:30.971" v="1287" actId="167"/>
          <ac:picMkLst>
            <pc:docMk/>
            <pc:sldMk cId="2118883070" sldId="370"/>
            <ac:picMk id="1032" creationId="{E2DA59D5-7B3D-40A4-A7D0-D61E2BC86C05}"/>
          </ac:picMkLst>
        </pc:picChg>
      </pc:sldChg>
      <pc:sldChg chg="addSp delSp modSp add modAnim">
        <pc:chgData name="Andrea Andaur" userId="c951bd3bc2a87a8c" providerId="LiveId" clId="{98593C5B-168D-483D-9AD8-FBB2C1B1F78B}" dt="2020-05-22T22:20:46.926" v="1295" actId="1076"/>
        <pc:sldMkLst>
          <pc:docMk/>
          <pc:sldMk cId="122678800" sldId="371"/>
        </pc:sldMkLst>
        <pc:picChg chg="add mod">
          <ac:chgData name="Andrea Andaur" userId="c951bd3bc2a87a8c" providerId="LiveId" clId="{98593C5B-168D-483D-9AD8-FBB2C1B1F78B}" dt="2020-05-20T22:04:04.128" v="975" actId="1076"/>
          <ac:picMkLst>
            <pc:docMk/>
            <pc:sldMk cId="122678800" sldId="371"/>
            <ac:picMk id="6" creationId="{110CD81C-DC42-42B8-8FA9-1E8A58A91083}"/>
          </ac:picMkLst>
        </pc:picChg>
        <pc:picChg chg="add mod">
          <ac:chgData name="Andrea Andaur" userId="c951bd3bc2a87a8c" providerId="LiveId" clId="{98593C5B-168D-483D-9AD8-FBB2C1B1F78B}" dt="2020-05-20T22:41:57.925" v="1215"/>
          <ac:picMkLst>
            <pc:docMk/>
            <pc:sldMk cId="122678800" sldId="371"/>
            <ac:picMk id="7" creationId="{7F064CB6-58CD-467C-94F4-7073C0A71680}"/>
          </ac:picMkLst>
        </pc:picChg>
        <pc:picChg chg="add mod">
          <ac:chgData name="Andrea Andaur" userId="c951bd3bc2a87a8c" providerId="LiveId" clId="{98593C5B-168D-483D-9AD8-FBB2C1B1F78B}" dt="2020-05-22T22:20:39.322" v="1294" actId="167"/>
          <ac:picMkLst>
            <pc:docMk/>
            <pc:sldMk cId="122678800" sldId="371"/>
            <ac:picMk id="8" creationId="{AD2E7C34-3D34-4378-820A-800865AAE0BE}"/>
          </ac:picMkLst>
        </pc:picChg>
        <pc:picChg chg="del">
          <ac:chgData name="Andrea Andaur" userId="c951bd3bc2a87a8c" providerId="LiveId" clId="{98593C5B-168D-483D-9AD8-FBB2C1B1F78B}" dt="2020-05-20T22:03:47.969" v="971" actId="478"/>
          <ac:picMkLst>
            <pc:docMk/>
            <pc:sldMk cId="122678800" sldId="371"/>
            <ac:picMk id="11" creationId="{424AF3F8-D8C2-4A47-8D8F-BB655576E386}"/>
          </ac:picMkLst>
        </pc:picChg>
        <pc:picChg chg="mod">
          <ac:chgData name="Andrea Andaur" userId="c951bd3bc2a87a8c" providerId="LiveId" clId="{98593C5B-168D-483D-9AD8-FBB2C1B1F78B}" dt="2020-05-22T22:20:46.926" v="1295" actId="1076"/>
          <ac:picMkLst>
            <pc:docMk/>
            <pc:sldMk cId="122678800" sldId="371"/>
            <ac:picMk id="22" creationId="{C167A696-16AC-4642-82B5-989031F79DB5}"/>
          </ac:picMkLst>
        </pc:picChg>
      </pc:sldChg>
      <pc:sldChg chg="addSp delSp modSp add del mod modAnim">
        <pc:chgData name="Andrea Andaur" userId="c951bd3bc2a87a8c" providerId="LiveId" clId="{98593C5B-168D-483D-9AD8-FBB2C1B1F78B}" dt="2020-05-20T21:58:37.453" v="909" actId="47"/>
        <pc:sldMkLst>
          <pc:docMk/>
          <pc:sldMk cId="568261338" sldId="371"/>
        </pc:sldMkLst>
        <pc:spChg chg="mod">
          <ac:chgData name="Andrea Andaur" userId="c951bd3bc2a87a8c" providerId="LiveId" clId="{98593C5B-168D-483D-9AD8-FBB2C1B1F78B}" dt="2020-05-20T21:57:52.947" v="904" actId="20577"/>
          <ac:spMkLst>
            <pc:docMk/>
            <pc:sldMk cId="568261338" sldId="371"/>
            <ac:spMk id="2" creationId="{FAFD1FDC-3E07-472B-9989-CD8655B609EC}"/>
          </ac:spMkLst>
        </pc:spChg>
        <pc:spChg chg="mod">
          <ac:chgData name="Andrea Andaur" userId="c951bd3bc2a87a8c" providerId="LiveId" clId="{98593C5B-168D-483D-9AD8-FBB2C1B1F78B}" dt="2020-05-20T21:57:47.135" v="899" actId="20577"/>
          <ac:spMkLst>
            <pc:docMk/>
            <pc:sldMk cId="568261338" sldId="371"/>
            <ac:spMk id="20" creationId="{9C6D6901-0438-4D13-B451-630DF471086C}"/>
          </ac:spMkLst>
        </pc:spChg>
        <pc:picChg chg="del">
          <ac:chgData name="Andrea Andaur" userId="c951bd3bc2a87a8c" providerId="LiveId" clId="{98593C5B-168D-483D-9AD8-FBB2C1B1F78B}" dt="2020-05-20T21:57:02.494" v="890" actId="478"/>
          <ac:picMkLst>
            <pc:docMk/>
            <pc:sldMk cId="568261338" sldId="371"/>
            <ac:picMk id="6" creationId="{14291712-1CB9-438F-B9A8-E8AB5AE61DE4}"/>
          </ac:picMkLst>
        </pc:picChg>
        <pc:picChg chg="add mod">
          <ac:chgData name="Andrea Andaur" userId="c951bd3bc2a87a8c" providerId="LiveId" clId="{98593C5B-168D-483D-9AD8-FBB2C1B1F78B}" dt="2020-05-20T21:57:37.313" v="895" actId="1076"/>
          <ac:picMkLst>
            <pc:docMk/>
            <pc:sldMk cId="568261338" sldId="371"/>
            <ac:picMk id="7" creationId="{DA5A4771-B6D9-490C-AB98-44476EB7AFBF}"/>
          </ac:picMkLst>
        </pc:picChg>
      </pc:sldChg>
      <pc:sldChg chg="addSp delSp modSp add del modAnim">
        <pc:chgData name="Andrea Andaur" userId="c951bd3bc2a87a8c" providerId="LiveId" clId="{98593C5B-168D-483D-9AD8-FBB2C1B1F78B}" dt="2020-05-22T22:21:00.217" v="1298" actId="1076"/>
        <pc:sldMkLst>
          <pc:docMk/>
          <pc:sldMk cId="2376420734" sldId="372"/>
        </pc:sldMkLst>
        <pc:picChg chg="del">
          <ac:chgData name="Andrea Andaur" userId="c951bd3bc2a87a8c" providerId="LiveId" clId="{98593C5B-168D-483D-9AD8-FBB2C1B1F78B}" dt="2020-05-20T22:04:12.334" v="977" actId="478"/>
          <ac:picMkLst>
            <pc:docMk/>
            <pc:sldMk cId="2376420734" sldId="372"/>
            <ac:picMk id="6" creationId="{B0527865-7E04-4596-9862-F5B838199EC1}"/>
          </ac:picMkLst>
        </pc:picChg>
        <pc:picChg chg="add mod">
          <ac:chgData name="Andrea Andaur" userId="c951bd3bc2a87a8c" providerId="LiveId" clId="{98593C5B-168D-483D-9AD8-FBB2C1B1F78B}" dt="2020-05-20T22:04:38.250" v="981" actId="1076"/>
          <ac:picMkLst>
            <pc:docMk/>
            <pc:sldMk cId="2376420734" sldId="372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0T22:42:01.967" v="1216"/>
          <ac:picMkLst>
            <pc:docMk/>
            <pc:sldMk cId="2376420734" sldId="372"/>
            <ac:picMk id="8" creationId="{153A6674-37AB-46AD-AF50-2EF78FBA12DA}"/>
          </ac:picMkLst>
        </pc:picChg>
        <pc:picChg chg="add mod">
          <ac:chgData name="Andrea Andaur" userId="c951bd3bc2a87a8c" providerId="LiveId" clId="{98593C5B-168D-483D-9AD8-FBB2C1B1F78B}" dt="2020-05-22T22:20:56.794" v="1297" actId="167"/>
          <ac:picMkLst>
            <pc:docMk/>
            <pc:sldMk cId="2376420734" sldId="372"/>
            <ac:picMk id="9" creationId="{B1F1E9D9-7BB4-438C-8883-69719719585C}"/>
          </ac:picMkLst>
        </pc:picChg>
        <pc:picChg chg="mod">
          <ac:chgData name="Andrea Andaur" userId="c951bd3bc2a87a8c" providerId="LiveId" clId="{98593C5B-168D-483D-9AD8-FBB2C1B1F78B}" dt="2020-05-22T22:21:00.217" v="1298" actId="1076"/>
          <ac:picMkLst>
            <pc:docMk/>
            <pc:sldMk cId="2376420734" sldId="372"/>
            <ac:picMk id="22" creationId="{C167A696-16AC-4642-82B5-989031F79DB5}"/>
          </ac:picMkLst>
        </pc:picChg>
      </pc:sldChg>
      <pc:sldChg chg="add del">
        <pc:chgData name="Andrea Andaur" userId="c951bd3bc2a87a8c" providerId="LiveId" clId="{98593C5B-168D-483D-9AD8-FBB2C1B1F78B}" dt="2020-05-20T21:58:33.003" v="907" actId="47"/>
        <pc:sldMkLst>
          <pc:docMk/>
          <pc:sldMk cId="3441396938" sldId="372"/>
        </pc:sldMkLst>
      </pc:sldChg>
      <pc:sldChg chg="addSp delSp modSp add modAnim">
        <pc:chgData name="Andrea Andaur" userId="c951bd3bc2a87a8c" providerId="LiveId" clId="{98593C5B-168D-483D-9AD8-FBB2C1B1F78B}" dt="2020-05-22T22:21:09.786" v="1301" actId="1076"/>
        <pc:sldMkLst>
          <pc:docMk/>
          <pc:sldMk cId="3022234169" sldId="373"/>
        </pc:sldMkLst>
        <pc:picChg chg="del">
          <ac:chgData name="Andrea Andaur" userId="c951bd3bc2a87a8c" providerId="LiveId" clId="{98593C5B-168D-483D-9AD8-FBB2C1B1F78B}" dt="2020-05-20T22:05:15.994" v="985" actId="478"/>
          <ac:picMkLst>
            <pc:docMk/>
            <pc:sldMk cId="3022234169" sldId="373"/>
            <ac:picMk id="6" creationId="{110CD81C-DC42-42B8-8FA9-1E8A58A91083}"/>
          </ac:picMkLst>
        </pc:picChg>
        <pc:picChg chg="add mod">
          <ac:chgData name="Andrea Andaur" userId="c951bd3bc2a87a8c" providerId="LiveId" clId="{98593C5B-168D-483D-9AD8-FBB2C1B1F78B}" dt="2020-05-20T22:05:36.475" v="989" actId="1076"/>
          <ac:picMkLst>
            <pc:docMk/>
            <pc:sldMk cId="3022234169" sldId="373"/>
            <ac:picMk id="7" creationId="{911B8D2F-F507-4845-ADBE-185B5E90A8EC}"/>
          </ac:picMkLst>
        </pc:picChg>
        <pc:picChg chg="add mod">
          <ac:chgData name="Andrea Andaur" userId="c951bd3bc2a87a8c" providerId="LiveId" clId="{98593C5B-168D-483D-9AD8-FBB2C1B1F78B}" dt="2020-05-20T22:42:03.968" v="1217"/>
          <ac:picMkLst>
            <pc:docMk/>
            <pc:sldMk cId="3022234169" sldId="373"/>
            <ac:picMk id="8" creationId="{1A1542D3-48AC-4144-85F6-D301FDD85150}"/>
          </ac:picMkLst>
        </pc:picChg>
        <pc:picChg chg="add mod">
          <ac:chgData name="Andrea Andaur" userId="c951bd3bc2a87a8c" providerId="LiveId" clId="{98593C5B-168D-483D-9AD8-FBB2C1B1F78B}" dt="2020-05-22T22:21:05.728" v="1300" actId="167"/>
          <ac:picMkLst>
            <pc:docMk/>
            <pc:sldMk cId="3022234169" sldId="373"/>
            <ac:picMk id="9" creationId="{425B767B-2EC5-4A84-BBE1-2252342F2BA3}"/>
          </ac:picMkLst>
        </pc:picChg>
        <pc:picChg chg="mod">
          <ac:chgData name="Andrea Andaur" userId="c951bd3bc2a87a8c" providerId="LiveId" clId="{98593C5B-168D-483D-9AD8-FBB2C1B1F78B}" dt="2020-05-22T22:21:09.786" v="1301" actId="1076"/>
          <ac:picMkLst>
            <pc:docMk/>
            <pc:sldMk cId="3022234169" sldId="373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23.495" v="1304" actId="1076"/>
        <pc:sldMkLst>
          <pc:docMk/>
          <pc:sldMk cId="3845647565" sldId="374"/>
        </pc:sldMkLst>
        <pc:picChg chg="add mod">
          <ac:chgData name="Andrea Andaur" userId="c951bd3bc2a87a8c" providerId="LiveId" clId="{98593C5B-168D-483D-9AD8-FBB2C1B1F78B}" dt="2020-05-20T22:06:22.803" v="999" actId="1076"/>
          <ac:picMkLst>
            <pc:docMk/>
            <pc:sldMk cId="3845647565" sldId="374"/>
            <ac:picMk id="6" creationId="{40F60FE9-613C-4BA7-B80F-4AB46D48AF74}"/>
          </ac:picMkLst>
        </pc:picChg>
        <pc:picChg chg="del">
          <ac:chgData name="Andrea Andaur" userId="c951bd3bc2a87a8c" providerId="LiveId" clId="{98593C5B-168D-483D-9AD8-FBB2C1B1F78B}" dt="2020-05-20T22:06:12.493" v="993" actId="478"/>
          <ac:picMkLst>
            <pc:docMk/>
            <pc:sldMk cId="3845647565" sldId="374"/>
            <ac:picMk id="7" creationId="{911B8D2F-F507-4845-ADBE-185B5E90A8EC}"/>
          </ac:picMkLst>
        </pc:picChg>
        <pc:picChg chg="add mod">
          <ac:chgData name="Andrea Andaur" userId="c951bd3bc2a87a8c" providerId="LiveId" clId="{98593C5B-168D-483D-9AD8-FBB2C1B1F78B}" dt="2020-05-22T22:21:20.061" v="1303" actId="167"/>
          <ac:picMkLst>
            <pc:docMk/>
            <pc:sldMk cId="3845647565" sldId="374"/>
            <ac:picMk id="7" creationId="{AE997416-A453-4E88-ABF8-704C4E0C312D}"/>
          </ac:picMkLst>
        </pc:picChg>
        <pc:picChg chg="add mod">
          <ac:chgData name="Andrea Andaur" userId="c951bd3bc2a87a8c" providerId="LiveId" clId="{98593C5B-168D-483D-9AD8-FBB2C1B1F78B}" dt="2020-05-20T22:42:05.737" v="1218"/>
          <ac:picMkLst>
            <pc:docMk/>
            <pc:sldMk cId="3845647565" sldId="374"/>
            <ac:picMk id="8" creationId="{35D59185-D6BB-4460-98C2-FFE7E8F028BA}"/>
          </ac:picMkLst>
        </pc:picChg>
        <pc:picChg chg="add del mod">
          <ac:chgData name="Andrea Andaur" userId="c951bd3bc2a87a8c" providerId="LiveId" clId="{98593C5B-168D-483D-9AD8-FBB2C1B1F78B}" dt="2020-05-21T03:11:17.067" v="1264" actId="478"/>
          <ac:picMkLst>
            <pc:docMk/>
            <pc:sldMk cId="3845647565" sldId="374"/>
            <ac:picMk id="9" creationId="{F1F2EE6F-B595-4E3C-9384-A5D03AB0991E}"/>
          </ac:picMkLst>
        </pc:picChg>
        <pc:picChg chg="mod">
          <ac:chgData name="Andrea Andaur" userId="c951bd3bc2a87a8c" providerId="LiveId" clId="{98593C5B-168D-483D-9AD8-FBB2C1B1F78B}" dt="2020-05-22T22:21:23.495" v="1304" actId="1076"/>
          <ac:picMkLst>
            <pc:docMk/>
            <pc:sldMk cId="3845647565" sldId="374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31.736" v="1307" actId="1076"/>
        <pc:sldMkLst>
          <pc:docMk/>
          <pc:sldMk cId="71881004" sldId="375"/>
        </pc:sldMkLst>
        <pc:picChg chg="add mod">
          <ac:chgData name="Andrea Andaur" userId="c951bd3bc2a87a8c" providerId="LiveId" clId="{98593C5B-168D-483D-9AD8-FBB2C1B1F78B}" dt="2020-05-20T22:07:12.853" v="1010" actId="1076"/>
          <ac:picMkLst>
            <pc:docMk/>
            <pc:sldMk cId="71881004" sldId="375"/>
            <ac:picMk id="6" creationId="{FFB445C3-93A5-4E08-8764-7FDB932780B6}"/>
          </ac:picMkLst>
        </pc:picChg>
        <pc:picChg chg="del">
          <ac:chgData name="Andrea Andaur" userId="c951bd3bc2a87a8c" providerId="LiveId" clId="{98593C5B-168D-483D-9AD8-FBB2C1B1F78B}" dt="2020-05-20T22:07:07.112" v="1006" actId="478"/>
          <ac:picMkLst>
            <pc:docMk/>
            <pc:sldMk cId="71881004" sldId="375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2T22:21:28.750" v="1306" actId="167"/>
          <ac:picMkLst>
            <pc:docMk/>
            <pc:sldMk cId="71881004" sldId="375"/>
            <ac:picMk id="7" creationId="{BB6793EB-EA28-4D61-9D9F-5B477F564C8A}"/>
          </ac:picMkLst>
        </pc:picChg>
        <pc:picChg chg="add mod">
          <ac:chgData name="Andrea Andaur" userId="c951bd3bc2a87a8c" providerId="LiveId" clId="{98593C5B-168D-483D-9AD8-FBB2C1B1F78B}" dt="2020-05-20T22:42:09.262" v="1219"/>
          <ac:picMkLst>
            <pc:docMk/>
            <pc:sldMk cId="71881004" sldId="375"/>
            <ac:picMk id="8" creationId="{83ED96DF-C797-4403-89EE-5C25A8D90CE3}"/>
          </ac:picMkLst>
        </pc:picChg>
        <pc:picChg chg="mod">
          <ac:chgData name="Andrea Andaur" userId="c951bd3bc2a87a8c" providerId="LiveId" clId="{98593C5B-168D-483D-9AD8-FBB2C1B1F78B}" dt="2020-05-22T22:21:31.736" v="1307" actId="1076"/>
          <ac:picMkLst>
            <pc:docMk/>
            <pc:sldMk cId="71881004" sldId="375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44.393" v="1310" actId="1076"/>
        <pc:sldMkLst>
          <pc:docMk/>
          <pc:sldMk cId="2791969644" sldId="376"/>
        </pc:sldMkLst>
        <pc:picChg chg="add mod">
          <ac:chgData name="Andrea Andaur" userId="c951bd3bc2a87a8c" providerId="LiveId" clId="{98593C5B-168D-483D-9AD8-FBB2C1B1F78B}" dt="2020-05-20T22:07:57.387" v="1015" actId="1076"/>
          <ac:picMkLst>
            <pc:docMk/>
            <pc:sldMk cId="2791969644" sldId="376"/>
            <ac:picMk id="6" creationId="{A32803D4-2BBD-473F-B1DC-C6A27E8B080D}"/>
          </ac:picMkLst>
        </pc:picChg>
        <pc:picChg chg="del">
          <ac:chgData name="Andrea Andaur" userId="c951bd3bc2a87a8c" providerId="LiveId" clId="{98593C5B-168D-483D-9AD8-FBB2C1B1F78B}" dt="2020-05-20T22:07:50.819" v="1011" actId="478"/>
          <ac:picMkLst>
            <pc:docMk/>
            <pc:sldMk cId="2791969644" sldId="376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2T22:21:40.023" v="1309" actId="167"/>
          <ac:picMkLst>
            <pc:docMk/>
            <pc:sldMk cId="2791969644" sldId="376"/>
            <ac:picMk id="7" creationId="{BA38ECF9-7E71-48EA-A86F-C76BC834DE16}"/>
          </ac:picMkLst>
        </pc:picChg>
        <pc:picChg chg="add mod">
          <ac:chgData name="Andrea Andaur" userId="c951bd3bc2a87a8c" providerId="LiveId" clId="{98593C5B-168D-483D-9AD8-FBB2C1B1F78B}" dt="2020-05-20T22:42:11.155" v="1220"/>
          <ac:picMkLst>
            <pc:docMk/>
            <pc:sldMk cId="2791969644" sldId="376"/>
            <ac:picMk id="8" creationId="{9BF2E869-5F62-48C5-8307-D3A56F4C1311}"/>
          </ac:picMkLst>
        </pc:picChg>
        <pc:picChg chg="mod">
          <ac:chgData name="Andrea Andaur" userId="c951bd3bc2a87a8c" providerId="LiveId" clId="{98593C5B-168D-483D-9AD8-FBB2C1B1F78B}" dt="2020-05-22T22:21:44.393" v="1310" actId="1076"/>
          <ac:picMkLst>
            <pc:docMk/>
            <pc:sldMk cId="2791969644" sldId="376"/>
            <ac:picMk id="22" creationId="{C167A696-16AC-4642-82B5-989031F79DB5}"/>
          </ac:picMkLst>
        </pc:picChg>
      </pc:sldChg>
      <pc:sldChg chg="addSp delSp modSp add mod ord modAnim">
        <pc:chgData name="Andrea Andaur" userId="c951bd3bc2a87a8c" providerId="LiveId" clId="{98593C5B-168D-483D-9AD8-FBB2C1B1F78B}" dt="2020-05-22T22:22:26.930" v="1318" actId="1076"/>
        <pc:sldMkLst>
          <pc:docMk/>
          <pc:sldMk cId="1138334674" sldId="377"/>
        </pc:sldMkLst>
        <pc:spChg chg="mod">
          <ac:chgData name="Andrea Andaur" userId="c951bd3bc2a87a8c" providerId="LiveId" clId="{98593C5B-168D-483D-9AD8-FBB2C1B1F78B}" dt="2020-05-22T22:22:26.930" v="1318" actId="1076"/>
          <ac:spMkLst>
            <pc:docMk/>
            <pc:sldMk cId="1138334674" sldId="377"/>
            <ac:spMk id="4" creationId="{D2235C12-F9ED-40C5-8127-ED4231A5689E}"/>
          </ac:spMkLst>
        </pc:spChg>
        <pc:picChg chg="mod">
          <ac:chgData name="Andrea Andaur" userId="c951bd3bc2a87a8c" providerId="LiveId" clId="{98593C5B-168D-483D-9AD8-FBB2C1B1F78B}" dt="2020-05-20T22:42:39.791" v="1221" actId="1076"/>
          <ac:picMkLst>
            <pc:docMk/>
            <pc:sldMk cId="1138334674" sldId="377"/>
            <ac:picMk id="2" creationId="{8A91C8C2-0856-4328-939C-1C1CF42E8ABE}"/>
          </ac:picMkLst>
        </pc:picChg>
        <pc:picChg chg="del">
          <ac:chgData name="Andrea Andaur" userId="c951bd3bc2a87a8c" providerId="LiveId" clId="{98593C5B-168D-483D-9AD8-FBB2C1B1F78B}" dt="2020-05-20T22:08:55.108" v="1055" actId="478"/>
          <ac:picMkLst>
            <pc:docMk/>
            <pc:sldMk cId="1138334674" sldId="377"/>
            <ac:picMk id="6" creationId="{A32803D4-2BBD-473F-B1DC-C6A27E8B080D}"/>
          </ac:picMkLst>
        </pc:picChg>
        <pc:picChg chg="add mod">
          <ac:chgData name="Andrea Andaur" userId="c951bd3bc2a87a8c" providerId="LiveId" clId="{98593C5B-168D-483D-9AD8-FBB2C1B1F78B}" dt="2020-05-20T22:10:02.895" v="1068" actId="1076"/>
          <ac:picMkLst>
            <pc:docMk/>
            <pc:sldMk cId="1138334674" sldId="377"/>
            <ac:picMk id="7" creationId="{406C413D-6E15-48AA-B0D5-022054146B00}"/>
          </ac:picMkLst>
        </pc:picChg>
        <pc:picChg chg="add del mod">
          <ac:chgData name="Andrea Andaur" userId="c951bd3bc2a87a8c" providerId="LiveId" clId="{98593C5B-168D-483D-9AD8-FBB2C1B1F78B}" dt="2020-05-22T22:21:58.691" v="1316" actId="478"/>
          <ac:picMkLst>
            <pc:docMk/>
            <pc:sldMk cId="1138334674" sldId="377"/>
            <ac:picMk id="8" creationId="{22A38D34-D2A1-47F5-8F4F-FB05B3819B8B}"/>
          </ac:picMkLst>
        </pc:picChg>
        <pc:picChg chg="add mod">
          <ac:chgData name="Andrea Andaur" userId="c951bd3bc2a87a8c" providerId="LiveId" clId="{98593C5B-168D-483D-9AD8-FBB2C1B1F78B}" dt="2020-05-20T22:11:35.810" v="1078"/>
          <ac:picMkLst>
            <pc:docMk/>
            <pc:sldMk cId="1138334674" sldId="377"/>
            <ac:picMk id="9" creationId="{3C8BE6C4-3A25-4041-9B2D-78194BBDE54F}"/>
          </ac:picMkLst>
        </pc:picChg>
        <pc:picChg chg="add mod">
          <ac:chgData name="Andrea Andaur" userId="c951bd3bc2a87a8c" providerId="LiveId" clId="{98593C5B-168D-483D-9AD8-FBB2C1B1F78B}" dt="2020-05-22T22:22:01.101" v="1317" actId="1076"/>
          <ac:picMkLst>
            <pc:docMk/>
            <pc:sldMk cId="1138334674" sldId="377"/>
            <ac:picMk id="10" creationId="{18166C00-AF3B-4676-BBFC-68018100F879}"/>
          </ac:picMkLst>
        </pc:picChg>
        <pc:picChg chg="add mod">
          <ac:chgData name="Andrea Andaur" userId="c951bd3bc2a87a8c" providerId="LiveId" clId="{98593C5B-168D-483D-9AD8-FBB2C1B1F78B}" dt="2020-05-22T22:21:49.561" v="1312" actId="167"/>
          <ac:picMkLst>
            <pc:docMk/>
            <pc:sldMk cId="1138334674" sldId="377"/>
            <ac:picMk id="11" creationId="{C49CB596-E6CC-4DB9-9EBF-4E4FC04C1865}"/>
          </ac:picMkLst>
        </pc:picChg>
        <pc:picChg chg="del">
          <ac:chgData name="Andrea Andaur" userId="c951bd3bc2a87a8c" providerId="LiveId" clId="{98593C5B-168D-483D-9AD8-FBB2C1B1F78B}" dt="2020-05-20T22:08:51.713" v="1053" actId="478"/>
          <ac:picMkLst>
            <pc:docMk/>
            <pc:sldMk cId="1138334674" sldId="377"/>
            <ac:picMk id="21" creationId="{BEA347F4-01BE-45B8-91E5-5E86A92B090C}"/>
          </ac:picMkLst>
        </pc:picChg>
        <pc:picChg chg="del">
          <ac:chgData name="Andrea Andaur" userId="c951bd3bc2a87a8c" providerId="LiveId" clId="{98593C5B-168D-483D-9AD8-FBB2C1B1F78B}" dt="2020-05-20T22:08:53.267" v="1054" actId="478"/>
          <ac:picMkLst>
            <pc:docMk/>
            <pc:sldMk cId="1138334674" sldId="377"/>
            <ac:picMk id="22" creationId="{C167A696-16AC-4642-82B5-989031F79DB5}"/>
          </ac:picMkLst>
        </pc:picChg>
      </pc:sldChg>
      <pc:sldChg chg="addSp modSp add mod modAnim">
        <pc:chgData name="Andrea Andaur" userId="c951bd3bc2a87a8c" providerId="LiveId" clId="{98593C5B-168D-483D-9AD8-FBB2C1B1F78B}" dt="2020-05-22T22:22:39.268" v="1322" actId="1076"/>
        <pc:sldMkLst>
          <pc:docMk/>
          <pc:sldMk cId="2573793417" sldId="378"/>
        </pc:sldMkLst>
        <pc:spChg chg="mod">
          <ac:chgData name="Andrea Andaur" userId="c951bd3bc2a87a8c" providerId="LiveId" clId="{98593C5B-168D-483D-9AD8-FBB2C1B1F78B}" dt="2020-05-22T22:22:36.390" v="1321" actId="1076"/>
          <ac:spMkLst>
            <pc:docMk/>
            <pc:sldMk cId="2573793417" sldId="378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2:07.211" v="1081" actId="1076"/>
          <ac:picMkLst>
            <pc:docMk/>
            <pc:sldMk cId="2573793417" sldId="378"/>
            <ac:picMk id="3" creationId="{8750AF5F-8219-40A7-B707-537749524EFE}"/>
          </ac:picMkLst>
        </pc:picChg>
        <pc:picChg chg="add mod">
          <ac:chgData name="Andrea Andaur" userId="c951bd3bc2a87a8c" providerId="LiveId" clId="{98593C5B-168D-483D-9AD8-FBB2C1B1F78B}" dt="2020-05-20T22:13:43.496" v="1091"/>
          <ac:picMkLst>
            <pc:docMk/>
            <pc:sldMk cId="2573793417" sldId="378"/>
            <ac:picMk id="5" creationId="{A757FCD0-EDDE-41AF-BDCC-43AAE086D1BE}"/>
          </ac:picMkLst>
        </pc:picChg>
        <pc:picChg chg="add mod">
          <ac:chgData name="Andrea Andaur" userId="c951bd3bc2a87a8c" providerId="LiveId" clId="{98593C5B-168D-483D-9AD8-FBB2C1B1F78B}" dt="2020-05-22T22:22:39.268" v="1322" actId="1076"/>
          <ac:picMkLst>
            <pc:docMk/>
            <pc:sldMk cId="2573793417" sldId="378"/>
            <ac:picMk id="6" creationId="{731AA78B-E149-48D4-BB90-8D232996437B}"/>
          </ac:picMkLst>
        </pc:picChg>
        <pc:picChg chg="add mod">
          <ac:chgData name="Andrea Andaur" userId="c951bd3bc2a87a8c" providerId="LiveId" clId="{98593C5B-168D-483D-9AD8-FBB2C1B1F78B}" dt="2020-05-20T22:42:51.880" v="1225"/>
          <ac:picMkLst>
            <pc:docMk/>
            <pc:sldMk cId="2573793417" sldId="378"/>
            <ac:picMk id="7" creationId="{C80948CB-7A97-47EE-8A58-4B3B994EDF0B}"/>
          </ac:picMkLst>
        </pc:picChg>
        <pc:picChg chg="add mod">
          <ac:chgData name="Andrea Andaur" userId="c951bd3bc2a87a8c" providerId="LiveId" clId="{98593C5B-168D-483D-9AD8-FBB2C1B1F78B}" dt="2020-05-22T22:22:32.236" v="1320" actId="167"/>
          <ac:picMkLst>
            <pc:docMk/>
            <pc:sldMk cId="2573793417" sldId="378"/>
            <ac:picMk id="8" creationId="{3DB92F2F-FFAB-4573-B0D3-8BF3DD9C4522}"/>
          </ac:picMkLst>
        </pc:picChg>
      </pc:sldChg>
      <pc:sldChg chg="addSp modSp add mod modAnim">
        <pc:chgData name="Andrea Andaur" userId="c951bd3bc2a87a8c" providerId="LiveId" clId="{98593C5B-168D-483D-9AD8-FBB2C1B1F78B}" dt="2020-05-22T22:22:59.945" v="1326" actId="1076"/>
        <pc:sldMkLst>
          <pc:docMk/>
          <pc:sldMk cId="269304071" sldId="379"/>
        </pc:sldMkLst>
        <pc:spChg chg="mod">
          <ac:chgData name="Andrea Andaur" userId="c951bd3bc2a87a8c" providerId="LiveId" clId="{98593C5B-168D-483D-9AD8-FBB2C1B1F78B}" dt="2020-05-22T22:22:57.880" v="1325" actId="1076"/>
          <ac:spMkLst>
            <pc:docMk/>
            <pc:sldMk cId="269304071" sldId="379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4:18.352" v="1095" actId="1076"/>
          <ac:picMkLst>
            <pc:docMk/>
            <pc:sldMk cId="269304071" sldId="379"/>
            <ac:picMk id="3" creationId="{BDBF519C-139F-4A7E-AB4A-417F25595B4D}"/>
          </ac:picMkLst>
        </pc:picChg>
        <pc:picChg chg="add mod">
          <ac:chgData name="Andrea Andaur" userId="c951bd3bc2a87a8c" providerId="LiveId" clId="{98593C5B-168D-483D-9AD8-FBB2C1B1F78B}" dt="2020-05-22T22:22:59.945" v="1326" actId="1076"/>
          <ac:picMkLst>
            <pc:docMk/>
            <pc:sldMk cId="269304071" sldId="379"/>
            <ac:picMk id="5" creationId="{708271ED-EA3A-483A-88B4-2382DBB0E4DF}"/>
          </ac:picMkLst>
        </pc:picChg>
        <pc:picChg chg="add mod">
          <ac:chgData name="Andrea Andaur" userId="c951bd3bc2a87a8c" providerId="LiveId" clId="{98593C5B-168D-483D-9AD8-FBB2C1B1F78B}" dt="2020-05-20T22:16:27.118" v="1110"/>
          <ac:picMkLst>
            <pc:docMk/>
            <pc:sldMk cId="269304071" sldId="379"/>
            <ac:picMk id="6" creationId="{A2F6AD86-A4E6-4965-97A4-A269BA04420C}"/>
          </ac:picMkLst>
        </pc:picChg>
        <pc:picChg chg="add mod">
          <ac:chgData name="Andrea Andaur" userId="c951bd3bc2a87a8c" providerId="LiveId" clId="{98593C5B-168D-483D-9AD8-FBB2C1B1F78B}" dt="2020-05-20T22:42:54.036" v="1226"/>
          <ac:picMkLst>
            <pc:docMk/>
            <pc:sldMk cId="269304071" sldId="379"/>
            <ac:picMk id="7" creationId="{A027C181-CCE4-4C35-8A61-62822D7A9DF9}"/>
          </ac:picMkLst>
        </pc:picChg>
        <pc:picChg chg="add mod">
          <ac:chgData name="Andrea Andaur" userId="c951bd3bc2a87a8c" providerId="LiveId" clId="{98593C5B-168D-483D-9AD8-FBB2C1B1F78B}" dt="2020-05-22T22:22:51.801" v="1324" actId="167"/>
          <ac:picMkLst>
            <pc:docMk/>
            <pc:sldMk cId="269304071" sldId="379"/>
            <ac:picMk id="8" creationId="{E727E2FA-036B-44AC-AEBD-30ACF4ADF229}"/>
          </ac:picMkLst>
        </pc:picChg>
      </pc:sldChg>
      <pc:sldChg chg="add del">
        <pc:chgData name="Andrea Andaur" userId="c951bd3bc2a87a8c" providerId="LiveId" clId="{98593C5B-168D-483D-9AD8-FBB2C1B1F78B}" dt="2020-05-20T22:09:20.405" v="1061" actId="47"/>
        <pc:sldMkLst>
          <pc:docMk/>
          <pc:sldMk cId="3420668102" sldId="379"/>
        </pc:sldMkLst>
      </pc:sldChg>
      <pc:sldChg chg="add del">
        <pc:chgData name="Andrea Andaur" userId="c951bd3bc2a87a8c" providerId="LiveId" clId="{98593C5B-168D-483D-9AD8-FBB2C1B1F78B}" dt="2020-05-20T22:09:14.755" v="1060" actId="47"/>
        <pc:sldMkLst>
          <pc:docMk/>
          <pc:sldMk cId="1053208565" sldId="380"/>
        </pc:sldMkLst>
      </pc:sldChg>
      <pc:sldChg chg="addSp modSp add modAnim">
        <pc:chgData name="Andrea Andaur" userId="c951bd3bc2a87a8c" providerId="LiveId" clId="{98593C5B-168D-483D-9AD8-FBB2C1B1F78B}" dt="2020-05-22T22:37:28.161" v="1364"/>
        <pc:sldMkLst>
          <pc:docMk/>
          <pc:sldMk cId="1850317170" sldId="380"/>
        </pc:sldMkLst>
        <pc:picChg chg="add mod">
          <ac:chgData name="Andrea Andaur" userId="c951bd3bc2a87a8c" providerId="LiveId" clId="{98593C5B-168D-483D-9AD8-FBB2C1B1F78B}" dt="2020-05-22T22:37:28.161" v="1364"/>
          <ac:picMkLst>
            <pc:docMk/>
            <pc:sldMk cId="1850317170" sldId="380"/>
            <ac:picMk id="7" creationId="{E05A2D22-6B42-4500-B891-5C84A7C39831}"/>
          </ac:picMkLst>
        </pc:picChg>
      </pc:sldChg>
      <pc:sldChg chg="addSp modSp add mod modAnim">
        <pc:chgData name="Andrea Andaur" userId="c951bd3bc2a87a8c" providerId="LiveId" clId="{98593C5B-168D-483D-9AD8-FBB2C1B1F78B}" dt="2020-05-22T22:23:16.700" v="1331" actId="1076"/>
        <pc:sldMkLst>
          <pc:docMk/>
          <pc:sldMk cId="2582123261" sldId="381"/>
        </pc:sldMkLst>
        <pc:spChg chg="mod">
          <ac:chgData name="Andrea Andaur" userId="c951bd3bc2a87a8c" providerId="LiveId" clId="{98593C5B-168D-483D-9AD8-FBB2C1B1F78B}" dt="2020-05-22T22:23:12.650" v="1329" actId="1076"/>
          <ac:spMkLst>
            <pc:docMk/>
            <pc:sldMk cId="2582123261" sldId="381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5:33.849" v="1103" actId="1076"/>
          <ac:picMkLst>
            <pc:docMk/>
            <pc:sldMk cId="2582123261" sldId="381"/>
            <ac:picMk id="3" creationId="{103D3BF1-55FB-4071-A014-F47DBF7D1C6D}"/>
          </ac:picMkLst>
        </pc:picChg>
        <pc:picChg chg="add mod">
          <ac:chgData name="Andrea Andaur" userId="c951bd3bc2a87a8c" providerId="LiveId" clId="{98593C5B-168D-483D-9AD8-FBB2C1B1F78B}" dt="2020-05-22T22:23:16.700" v="1331" actId="1076"/>
          <ac:picMkLst>
            <pc:docMk/>
            <pc:sldMk cId="2582123261" sldId="381"/>
            <ac:picMk id="5" creationId="{7B514349-D3D5-4EB4-8C56-8F34A181DDB6}"/>
          </ac:picMkLst>
        </pc:picChg>
        <pc:picChg chg="add mod">
          <ac:chgData name="Andrea Andaur" userId="c951bd3bc2a87a8c" providerId="LiveId" clId="{98593C5B-168D-483D-9AD8-FBB2C1B1F78B}" dt="2020-05-22T22:23:14.237" v="1330" actId="1076"/>
          <ac:picMkLst>
            <pc:docMk/>
            <pc:sldMk cId="2582123261" sldId="381"/>
            <ac:picMk id="6" creationId="{D0544E56-79DC-448B-ADBC-A2ED24C14CAF}"/>
          </ac:picMkLst>
        </pc:picChg>
        <pc:picChg chg="add mod">
          <ac:chgData name="Andrea Andaur" userId="c951bd3bc2a87a8c" providerId="LiveId" clId="{98593C5B-168D-483D-9AD8-FBB2C1B1F78B}" dt="2020-05-20T22:42:55.665" v="1227"/>
          <ac:picMkLst>
            <pc:docMk/>
            <pc:sldMk cId="2582123261" sldId="381"/>
            <ac:picMk id="7" creationId="{4145C996-8BE9-4909-A30F-D495BA93BE37}"/>
          </ac:picMkLst>
        </pc:picChg>
        <pc:picChg chg="add mod">
          <ac:chgData name="Andrea Andaur" userId="c951bd3bc2a87a8c" providerId="LiveId" clId="{98593C5B-168D-483D-9AD8-FBB2C1B1F78B}" dt="2020-05-22T22:23:09.073" v="1328" actId="167"/>
          <ac:picMkLst>
            <pc:docMk/>
            <pc:sldMk cId="2582123261" sldId="381"/>
            <ac:picMk id="8" creationId="{6C74CEE8-FA0E-40BE-A40A-AB9B191DFFF9}"/>
          </ac:picMkLst>
        </pc:picChg>
      </pc:sldChg>
      <pc:sldChg chg="addSp modSp add modAnim">
        <pc:chgData name="Andrea Andaur" userId="c951bd3bc2a87a8c" providerId="LiveId" clId="{98593C5B-168D-483D-9AD8-FBB2C1B1F78B}" dt="2020-05-22T22:37:32.210" v="1365"/>
        <pc:sldMkLst>
          <pc:docMk/>
          <pc:sldMk cId="3122353464" sldId="382"/>
        </pc:sldMkLst>
        <pc:picChg chg="add mod">
          <ac:chgData name="Andrea Andaur" userId="c951bd3bc2a87a8c" providerId="LiveId" clId="{98593C5B-168D-483D-9AD8-FBB2C1B1F78B}" dt="2020-05-22T22:37:32.210" v="1365"/>
          <ac:picMkLst>
            <pc:docMk/>
            <pc:sldMk cId="3122353464" sldId="382"/>
            <ac:picMk id="7" creationId="{99875C19-0F82-480D-A52D-0FF2805D3CE4}"/>
          </ac:picMkLst>
        </pc:picChg>
      </pc:sldChg>
      <pc:sldChg chg="addSp modSp add mod modAnim">
        <pc:chgData name="Andrea Andaur" userId="c951bd3bc2a87a8c" providerId="LiveId" clId="{98593C5B-168D-483D-9AD8-FBB2C1B1F78B}" dt="2020-05-22T22:23:31.819" v="1335" actId="1076"/>
        <pc:sldMkLst>
          <pc:docMk/>
          <pc:sldMk cId="2892886951" sldId="383"/>
        </pc:sldMkLst>
        <pc:spChg chg="mod">
          <ac:chgData name="Andrea Andaur" userId="c951bd3bc2a87a8c" providerId="LiveId" clId="{98593C5B-168D-483D-9AD8-FBB2C1B1F78B}" dt="2020-05-22T22:23:29.188" v="1334" actId="1076"/>
          <ac:spMkLst>
            <pc:docMk/>
            <pc:sldMk cId="2892886951" sldId="383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7:47.535" v="1116" actId="1076"/>
          <ac:picMkLst>
            <pc:docMk/>
            <pc:sldMk cId="2892886951" sldId="383"/>
            <ac:picMk id="3" creationId="{6184771E-B4F7-47A7-83F6-838AA952A957}"/>
          </ac:picMkLst>
        </pc:picChg>
        <pc:picChg chg="add mod">
          <ac:chgData name="Andrea Andaur" userId="c951bd3bc2a87a8c" providerId="LiveId" clId="{98593C5B-168D-483D-9AD8-FBB2C1B1F78B}" dt="2020-05-20T22:18:43.080" v="1122"/>
          <ac:picMkLst>
            <pc:docMk/>
            <pc:sldMk cId="2892886951" sldId="383"/>
            <ac:picMk id="5" creationId="{8B49673C-1DD4-4FB3-A749-19A91F45E559}"/>
          </ac:picMkLst>
        </pc:picChg>
        <pc:picChg chg="add mod">
          <ac:chgData name="Andrea Andaur" userId="c951bd3bc2a87a8c" providerId="LiveId" clId="{98593C5B-168D-483D-9AD8-FBB2C1B1F78B}" dt="2020-05-22T22:23:31.819" v="1335" actId="1076"/>
          <ac:picMkLst>
            <pc:docMk/>
            <pc:sldMk cId="2892886951" sldId="383"/>
            <ac:picMk id="6" creationId="{E61B51C3-0795-4548-BE47-02368A665517}"/>
          </ac:picMkLst>
        </pc:picChg>
        <pc:picChg chg="add mod">
          <ac:chgData name="Andrea Andaur" userId="c951bd3bc2a87a8c" providerId="LiveId" clId="{98593C5B-168D-483D-9AD8-FBB2C1B1F78B}" dt="2020-05-20T22:42:57.617" v="1228"/>
          <ac:picMkLst>
            <pc:docMk/>
            <pc:sldMk cId="2892886951" sldId="383"/>
            <ac:picMk id="7" creationId="{EDA86DC7-8E72-429A-AE28-F8359F80A26B}"/>
          </ac:picMkLst>
        </pc:picChg>
        <pc:picChg chg="add mod">
          <ac:chgData name="Andrea Andaur" userId="c951bd3bc2a87a8c" providerId="LiveId" clId="{98593C5B-168D-483D-9AD8-FBB2C1B1F78B}" dt="2020-05-22T22:23:23.404" v="1333" actId="167"/>
          <ac:picMkLst>
            <pc:docMk/>
            <pc:sldMk cId="2892886951" sldId="383"/>
            <ac:picMk id="8" creationId="{F6C41615-E73B-4721-AC8C-1E33ED1C8F2B}"/>
          </ac:picMkLst>
        </pc:picChg>
      </pc:sldChg>
      <pc:sldChg chg="addSp modSp add modAnim">
        <pc:chgData name="Andrea Andaur" userId="c951bd3bc2a87a8c" providerId="LiveId" clId="{98593C5B-168D-483D-9AD8-FBB2C1B1F78B}" dt="2020-05-22T22:37:36.042" v="1366"/>
        <pc:sldMkLst>
          <pc:docMk/>
          <pc:sldMk cId="2573772742" sldId="384"/>
        </pc:sldMkLst>
        <pc:picChg chg="add mod">
          <ac:chgData name="Andrea Andaur" userId="c951bd3bc2a87a8c" providerId="LiveId" clId="{98593C5B-168D-483D-9AD8-FBB2C1B1F78B}" dt="2020-05-22T22:37:36.042" v="1366"/>
          <ac:picMkLst>
            <pc:docMk/>
            <pc:sldMk cId="2573772742" sldId="384"/>
            <ac:picMk id="7" creationId="{E145CF1E-396B-44ED-9EB2-6FF85963535A}"/>
          </ac:picMkLst>
        </pc:picChg>
      </pc:sldChg>
      <pc:sldChg chg="addSp delSp modSp add mod modAnim">
        <pc:chgData name="Andrea Andaur" userId="c951bd3bc2a87a8c" providerId="LiveId" clId="{98593C5B-168D-483D-9AD8-FBB2C1B1F78B}" dt="2020-05-22T22:23:45.032" v="1339" actId="1076"/>
        <pc:sldMkLst>
          <pc:docMk/>
          <pc:sldMk cId="3287349137" sldId="385"/>
        </pc:sldMkLst>
        <pc:spChg chg="mod">
          <ac:chgData name="Andrea Andaur" userId="c951bd3bc2a87a8c" providerId="LiveId" clId="{98593C5B-168D-483D-9AD8-FBB2C1B1F78B}" dt="2020-05-22T22:23:43.225" v="1338" actId="1076"/>
          <ac:spMkLst>
            <pc:docMk/>
            <pc:sldMk cId="3287349137" sldId="385"/>
            <ac:spMk id="4" creationId="{D2235C12-F9ED-40C5-8127-ED4231A5689E}"/>
          </ac:spMkLst>
        </pc:spChg>
        <pc:picChg chg="del">
          <ac:chgData name="Andrea Andaur" userId="c951bd3bc2a87a8c" providerId="LiveId" clId="{98593C5B-168D-483D-9AD8-FBB2C1B1F78B}" dt="2020-05-20T22:19:33.746" v="1128" actId="478"/>
          <ac:picMkLst>
            <pc:docMk/>
            <pc:sldMk cId="3287349137" sldId="385"/>
            <ac:picMk id="3" creationId="{6184771E-B4F7-47A7-83F6-838AA952A957}"/>
          </ac:picMkLst>
        </pc:picChg>
        <pc:picChg chg="del">
          <ac:chgData name="Andrea Andaur" userId="c951bd3bc2a87a8c" providerId="LiveId" clId="{98593C5B-168D-483D-9AD8-FBB2C1B1F78B}" dt="2020-05-20T22:19:55.197" v="1131" actId="478"/>
          <ac:picMkLst>
            <pc:docMk/>
            <pc:sldMk cId="3287349137" sldId="385"/>
            <ac:picMk id="5" creationId="{8B49673C-1DD4-4FB3-A749-19A91F45E559}"/>
          </ac:picMkLst>
        </pc:picChg>
        <pc:picChg chg="del">
          <ac:chgData name="Andrea Andaur" userId="c951bd3bc2a87a8c" providerId="LiveId" clId="{98593C5B-168D-483D-9AD8-FBB2C1B1F78B}" dt="2020-05-20T22:19:57.071" v="1132" actId="478"/>
          <ac:picMkLst>
            <pc:docMk/>
            <pc:sldMk cId="3287349137" sldId="385"/>
            <ac:picMk id="6" creationId="{E61B51C3-0795-4548-BE47-02368A665517}"/>
          </ac:picMkLst>
        </pc:picChg>
        <pc:picChg chg="add mod">
          <ac:chgData name="Andrea Andaur" userId="c951bd3bc2a87a8c" providerId="LiveId" clId="{98593C5B-168D-483D-9AD8-FBB2C1B1F78B}" dt="2020-05-20T22:19:51.597" v="1130" actId="1076"/>
          <ac:picMkLst>
            <pc:docMk/>
            <pc:sldMk cId="3287349137" sldId="385"/>
            <ac:picMk id="7" creationId="{24A9B827-2931-49A3-A145-E42F683B04E0}"/>
          </ac:picMkLst>
        </pc:picChg>
        <pc:picChg chg="add mod">
          <ac:chgData name="Andrea Andaur" userId="c951bd3bc2a87a8c" providerId="LiveId" clId="{98593C5B-168D-483D-9AD8-FBB2C1B1F78B}" dt="2020-05-22T22:23:45.032" v="1339" actId="1076"/>
          <ac:picMkLst>
            <pc:docMk/>
            <pc:sldMk cId="3287349137" sldId="385"/>
            <ac:picMk id="8" creationId="{B9C3A152-82C1-4181-BA0A-BA6B803001D2}"/>
          </ac:picMkLst>
        </pc:picChg>
        <pc:picChg chg="add mod">
          <ac:chgData name="Andrea Andaur" userId="c951bd3bc2a87a8c" providerId="LiveId" clId="{98593C5B-168D-483D-9AD8-FBB2C1B1F78B}" dt="2020-05-20T22:21:04.731" v="1137"/>
          <ac:picMkLst>
            <pc:docMk/>
            <pc:sldMk cId="3287349137" sldId="385"/>
            <ac:picMk id="9" creationId="{F67EDCCC-60CD-4C5F-BC4B-AE949F4BB56A}"/>
          </ac:picMkLst>
        </pc:picChg>
        <pc:picChg chg="add mod">
          <ac:chgData name="Andrea Andaur" userId="c951bd3bc2a87a8c" providerId="LiveId" clId="{98593C5B-168D-483D-9AD8-FBB2C1B1F78B}" dt="2020-05-20T22:42:59.613" v="1229"/>
          <ac:picMkLst>
            <pc:docMk/>
            <pc:sldMk cId="3287349137" sldId="385"/>
            <ac:picMk id="10" creationId="{E6B28BBA-E16C-4FCE-A88D-E0018DB1EE63}"/>
          </ac:picMkLst>
        </pc:picChg>
        <pc:picChg chg="add mod">
          <ac:chgData name="Andrea Andaur" userId="c951bd3bc2a87a8c" providerId="LiveId" clId="{98593C5B-168D-483D-9AD8-FBB2C1B1F78B}" dt="2020-05-22T22:23:38.927" v="1337" actId="167"/>
          <ac:picMkLst>
            <pc:docMk/>
            <pc:sldMk cId="3287349137" sldId="385"/>
            <ac:picMk id="11" creationId="{8C2D7810-1E8C-48C3-BF3C-BA5D35D2FD09}"/>
          </ac:picMkLst>
        </pc:picChg>
      </pc:sldChg>
    </pc:docChg>
  </pc:docChgLst>
  <pc:docChgLst>
    <pc:chgData name="Andrea Andaur" userId="c951bd3bc2a87a8c" providerId="LiveId" clId="{5758732E-2175-4156-BAE4-6FFCF8C7F5A5}"/>
    <pc:docChg chg="custSel modSld">
      <pc:chgData name="Andrea Andaur" userId="c951bd3bc2a87a8c" providerId="LiveId" clId="{5758732E-2175-4156-BAE4-6FFCF8C7F5A5}" dt="2020-06-01T16:08:27.536" v="5"/>
      <pc:docMkLst>
        <pc:docMk/>
      </pc:docMkLst>
      <pc:sldChg chg="delSp mod">
        <pc:chgData name="Andrea Andaur" userId="c951bd3bc2a87a8c" providerId="LiveId" clId="{5758732E-2175-4156-BAE4-6FFCF8C7F5A5}" dt="2020-05-23T22:34:45.699" v="0" actId="478"/>
        <pc:sldMkLst>
          <pc:docMk/>
          <pc:sldMk cId="582708824" sldId="267"/>
        </pc:sldMkLst>
        <pc:picChg chg="del">
          <ac:chgData name="Andrea Andaur" userId="c951bd3bc2a87a8c" providerId="LiveId" clId="{5758732E-2175-4156-BAE4-6FFCF8C7F5A5}" dt="2020-05-23T22:34:45.699" v="0" actId="478"/>
          <ac:picMkLst>
            <pc:docMk/>
            <pc:sldMk cId="582708824" sldId="267"/>
            <ac:picMk id="13" creationId="{121A0826-5760-46FD-BB68-63372C4B780E}"/>
          </ac:picMkLst>
        </pc:picChg>
      </pc:sldChg>
      <pc:sldChg chg="delSp modSp mod">
        <pc:chgData name="Andrea Andaur" userId="c951bd3bc2a87a8c" providerId="LiveId" clId="{5758732E-2175-4156-BAE4-6FFCF8C7F5A5}" dt="2020-05-23T22:34:57.337" v="2" actId="14100"/>
        <pc:sldMkLst>
          <pc:docMk/>
          <pc:sldMk cId="1940620828" sldId="322"/>
        </pc:sldMkLst>
        <pc:picChg chg="mod">
          <ac:chgData name="Andrea Andaur" userId="c951bd3bc2a87a8c" providerId="LiveId" clId="{5758732E-2175-4156-BAE4-6FFCF8C7F5A5}" dt="2020-05-23T22:34:57.337" v="2" actId="14100"/>
          <ac:picMkLst>
            <pc:docMk/>
            <pc:sldMk cId="1940620828" sldId="322"/>
            <ac:picMk id="14" creationId="{1D90E8B1-4B4F-4754-96F3-39975C650FBB}"/>
          </ac:picMkLst>
        </pc:picChg>
        <pc:picChg chg="del">
          <ac:chgData name="Andrea Andaur" userId="c951bd3bc2a87a8c" providerId="LiveId" clId="{5758732E-2175-4156-BAE4-6FFCF8C7F5A5}" dt="2020-05-23T22:34:51.245" v="1" actId="478"/>
          <ac:picMkLst>
            <pc:docMk/>
            <pc:sldMk cId="1940620828" sldId="322"/>
            <ac:picMk id="15" creationId="{81DD4957-CEE2-45E9-903F-D052A7A2312F}"/>
          </ac:picMkLst>
        </pc:picChg>
      </pc:sldChg>
      <pc:sldChg chg="modSp modAnim">
        <pc:chgData name="Andrea Andaur" userId="c951bd3bc2a87a8c" providerId="LiveId" clId="{5758732E-2175-4156-BAE4-6FFCF8C7F5A5}" dt="2020-06-01T16:08:27.536" v="5"/>
        <pc:sldMkLst>
          <pc:docMk/>
          <pc:sldMk cId="2791969644" sldId="376"/>
        </pc:sldMkLst>
        <pc:picChg chg="mod">
          <ac:chgData name="Andrea Andaur" userId="c951bd3bc2a87a8c" providerId="LiveId" clId="{5758732E-2175-4156-BAE4-6FFCF8C7F5A5}" dt="2020-06-01T16:08:14.542" v="4"/>
          <ac:picMkLst>
            <pc:docMk/>
            <pc:sldMk cId="2791969644" sldId="376"/>
            <ac:picMk id="21" creationId="{BEA347F4-01BE-45B8-91E5-5E86A92B090C}"/>
          </ac:picMkLst>
        </pc:picChg>
        <pc:picChg chg="mod">
          <ac:chgData name="Andrea Andaur" userId="c951bd3bc2a87a8c" providerId="LiveId" clId="{5758732E-2175-4156-BAE4-6FFCF8C7F5A5}" dt="2020-06-01T16:08:27.536" v="5"/>
          <ac:picMkLst>
            <pc:docMk/>
            <pc:sldMk cId="2791969644" sldId="376"/>
            <ac:picMk id="22" creationId="{C167A696-16AC-4642-82B5-989031F79DB5}"/>
          </ac:picMkLst>
        </pc:picChg>
      </pc:sldChg>
    </pc:docChg>
  </pc:docChgLst>
  <pc:docChgLst>
    <pc:chgData name="Andrea Andaur" userId="c951bd3bc2a87a8c" providerId="LiveId" clId="{853432C7-5BA3-4F90-8D95-B7B108490647}"/>
    <pc:docChg chg="custSel modSld">
      <pc:chgData name="Andrea Andaur" userId="c951bd3bc2a87a8c" providerId="LiveId" clId="{853432C7-5BA3-4F90-8D95-B7B108490647}" dt="2020-06-01T21:06:04.818" v="580" actId="1076"/>
      <pc:docMkLst>
        <pc:docMk/>
      </pc:docMkLst>
      <pc:sldChg chg="delSp modSp mod delAnim modAnim">
        <pc:chgData name="Andrea Andaur" userId="c951bd3bc2a87a8c" providerId="LiveId" clId="{853432C7-5BA3-4F90-8D95-B7B108490647}" dt="2020-06-01T20:10:30.714" v="79"/>
        <pc:sldMkLst>
          <pc:docMk/>
          <pc:sldMk cId="3697159550" sldId="258"/>
        </pc:sldMkLst>
        <pc:spChg chg="mod">
          <ac:chgData name="Andrea Andaur" userId="c951bd3bc2a87a8c" providerId="LiveId" clId="{853432C7-5BA3-4F90-8D95-B7B108490647}" dt="2020-06-01T20:09:59.198" v="77" actId="1076"/>
          <ac:spMkLst>
            <pc:docMk/>
            <pc:sldMk cId="3697159550" sldId="258"/>
            <ac:spMk id="3" creationId="{BEDD931E-E1D7-44D0-AD22-1C1A71C8482E}"/>
          </ac:spMkLst>
        </pc:spChg>
        <pc:picChg chg="del mod">
          <ac:chgData name="Andrea Andaur" userId="c951bd3bc2a87a8c" providerId="LiveId" clId="{853432C7-5BA3-4F90-8D95-B7B108490647}" dt="2020-06-01T20:09:19.289" v="38" actId="478"/>
          <ac:picMkLst>
            <pc:docMk/>
            <pc:sldMk cId="3697159550" sldId="258"/>
            <ac:picMk id="6" creationId="{C6E43577-3598-44C4-BDE7-8FBB749C89C8}"/>
          </ac:picMkLst>
        </pc:picChg>
        <pc:picChg chg="mod">
          <ac:chgData name="Andrea Andaur" userId="c951bd3bc2a87a8c" providerId="LiveId" clId="{853432C7-5BA3-4F90-8D95-B7B108490647}" dt="2020-06-01T20:10:22.506" v="78" actId="1076"/>
          <ac:picMkLst>
            <pc:docMk/>
            <pc:sldMk cId="3697159550" sldId="258"/>
            <ac:picMk id="7" creationId="{32F39380-C67C-4DFE-ABDD-2141A194680E}"/>
          </ac:picMkLst>
        </pc:picChg>
      </pc:sldChg>
      <pc:sldChg chg="delSp modSp mod delAnim modAnim">
        <pc:chgData name="Andrea Andaur" userId="c951bd3bc2a87a8c" providerId="LiveId" clId="{853432C7-5BA3-4F90-8D95-B7B108490647}" dt="2020-06-01T20:09:10.606" v="36"/>
        <pc:sldMkLst>
          <pc:docMk/>
          <pc:sldMk cId="582708824" sldId="267"/>
        </pc:sldMkLst>
        <pc:spChg chg="mod">
          <ac:chgData name="Andrea Andaur" userId="c951bd3bc2a87a8c" providerId="LiveId" clId="{853432C7-5BA3-4F90-8D95-B7B108490647}" dt="2020-06-01T20:08:14.734" v="32" actId="20577"/>
          <ac:spMkLst>
            <pc:docMk/>
            <pc:sldMk cId="582708824" sldId="267"/>
            <ac:spMk id="6" creationId="{BD80A3A4-A017-4B49-88BA-EC96F94BCA7A}"/>
          </ac:spMkLst>
        </pc:spChg>
        <pc:picChg chg="del">
          <ac:chgData name="Andrea Andaur" userId="c951bd3bc2a87a8c" providerId="LiveId" clId="{853432C7-5BA3-4F90-8D95-B7B108490647}" dt="2020-06-01T20:08:27.213" v="33" actId="478"/>
          <ac:picMkLst>
            <pc:docMk/>
            <pc:sldMk cId="582708824" sldId="267"/>
            <ac:picMk id="4" creationId="{1FDE162D-267B-4A20-B2C4-AFD3724C5046}"/>
          </ac:picMkLst>
        </pc:picChg>
        <pc:picChg chg="mod">
          <ac:chgData name="Andrea Andaur" userId="c951bd3bc2a87a8c" providerId="LiveId" clId="{853432C7-5BA3-4F90-8D95-B7B108490647}" dt="2020-06-01T20:08:53.181" v="34" actId="1076"/>
          <ac:picMkLst>
            <pc:docMk/>
            <pc:sldMk cId="582708824" sldId="267"/>
            <ac:picMk id="7" creationId="{7E12E035-6B0F-4CAB-8AA7-C371A79F168E}"/>
          </ac:picMkLst>
        </pc:picChg>
      </pc:sldChg>
      <pc:sldChg chg="modSp mod">
        <pc:chgData name="Andrea Andaur" userId="c951bd3bc2a87a8c" providerId="LiveId" clId="{853432C7-5BA3-4F90-8D95-B7B108490647}" dt="2020-06-01T21:06:04.818" v="580" actId="1076"/>
        <pc:sldMkLst>
          <pc:docMk/>
          <pc:sldMk cId="1940620828" sldId="322"/>
        </pc:sldMkLst>
        <pc:spChg chg="mod">
          <ac:chgData name="Andrea Andaur" userId="c951bd3bc2a87a8c" providerId="LiveId" clId="{853432C7-5BA3-4F90-8D95-B7B108490647}" dt="2020-06-01T21:06:04.818" v="580" actId="1076"/>
          <ac:spMkLst>
            <pc:docMk/>
            <pc:sldMk cId="1940620828" sldId="322"/>
            <ac:spMk id="13" creationId="{103332BF-952F-4D1B-AB1E-AF60373E9F37}"/>
          </ac:spMkLst>
        </pc:spChg>
      </pc:sldChg>
      <pc:sldChg chg="addSp delSp modSp mod delAnim modAnim">
        <pc:chgData name="Andrea Andaur" userId="c951bd3bc2a87a8c" providerId="LiveId" clId="{853432C7-5BA3-4F90-8D95-B7B108490647}" dt="2020-06-01T21:03:18.525" v="529"/>
        <pc:sldMkLst>
          <pc:docMk/>
          <pc:sldMk cId="3171494512" sldId="342"/>
        </pc:sldMkLst>
        <pc:spChg chg="mod">
          <ac:chgData name="Andrea Andaur" userId="c951bd3bc2a87a8c" providerId="LiveId" clId="{853432C7-5BA3-4F90-8D95-B7B108490647}" dt="2020-06-01T20:54:49.060" v="446" actId="1076"/>
          <ac:spMkLst>
            <pc:docMk/>
            <pc:sldMk cId="3171494512" sldId="342"/>
            <ac:spMk id="8" creationId="{65C1F18B-B91A-4AF3-84D2-C77CAB9E0956}"/>
          </ac:spMkLst>
        </pc:spChg>
        <pc:spChg chg="del">
          <ac:chgData name="Andrea Andaur" userId="c951bd3bc2a87a8c" providerId="LiveId" clId="{853432C7-5BA3-4F90-8D95-B7B108490647}" dt="2020-06-01T20:47:30.560" v="319" actId="478"/>
          <ac:spMkLst>
            <pc:docMk/>
            <pc:sldMk cId="3171494512" sldId="342"/>
            <ac:spMk id="9" creationId="{272E9B71-3AC6-4975-9B6A-DA692C88E709}"/>
          </ac:spMkLst>
        </pc:spChg>
        <pc:spChg chg="add mod">
          <ac:chgData name="Andrea Andaur" userId="c951bd3bc2a87a8c" providerId="LiveId" clId="{853432C7-5BA3-4F90-8D95-B7B108490647}" dt="2020-06-01T20:55:09.397" v="451" actId="207"/>
          <ac:spMkLst>
            <pc:docMk/>
            <pc:sldMk cId="3171494512" sldId="342"/>
            <ac:spMk id="10" creationId="{00668E2D-53FD-4990-B492-B4E7518436F4}"/>
          </ac:spMkLst>
        </pc:spChg>
        <pc:spChg chg="mod">
          <ac:chgData name="Andrea Andaur" userId="c951bd3bc2a87a8c" providerId="LiveId" clId="{853432C7-5BA3-4F90-8D95-B7B108490647}" dt="2020-06-01T20:46:43.303" v="315" actId="1076"/>
          <ac:spMkLst>
            <pc:docMk/>
            <pc:sldMk cId="3171494512" sldId="342"/>
            <ac:spMk id="22" creationId="{06FDF22B-408D-4EF8-832F-6A9615E75748}"/>
          </ac:spMkLst>
        </pc:spChg>
        <pc:picChg chg="del">
          <ac:chgData name="Andrea Andaur" userId="c951bd3bc2a87a8c" providerId="LiveId" clId="{853432C7-5BA3-4F90-8D95-B7B108490647}" dt="2020-06-01T20:46:53.099" v="316" actId="478"/>
          <ac:picMkLst>
            <pc:docMk/>
            <pc:sldMk cId="3171494512" sldId="342"/>
            <ac:picMk id="2" creationId="{A38FF29C-DB9D-4F25-81C3-F8E807ECCA69}"/>
          </ac:picMkLst>
        </pc:picChg>
        <pc:picChg chg="mod">
          <ac:chgData name="Andrea Andaur" userId="c951bd3bc2a87a8c" providerId="LiveId" clId="{853432C7-5BA3-4F90-8D95-B7B108490647}" dt="2020-06-01T20:47:13.915" v="317" actId="1076"/>
          <ac:picMkLst>
            <pc:docMk/>
            <pc:sldMk cId="3171494512" sldId="342"/>
            <ac:picMk id="3" creationId="{59323DB6-443C-4F16-A9B4-1A843E901C3D}"/>
          </ac:picMkLst>
        </pc:picChg>
        <pc:picChg chg="mod">
          <ac:chgData name="Andrea Andaur" userId="c951bd3bc2a87a8c" providerId="LiveId" clId="{853432C7-5BA3-4F90-8D95-B7B108490647}" dt="2020-06-01T21:02:58.195" v="528" actId="1076"/>
          <ac:picMkLst>
            <pc:docMk/>
            <pc:sldMk cId="3171494512" sldId="342"/>
            <ac:picMk id="21" creationId="{E2E295AF-B14E-4DC4-B639-04B9D1BBD594}"/>
          </ac:picMkLst>
        </pc:picChg>
      </pc:sldChg>
      <pc:sldChg chg="addSp delSp modSp">
        <pc:chgData name="Andrea Andaur" userId="c951bd3bc2a87a8c" providerId="LiveId" clId="{853432C7-5BA3-4F90-8D95-B7B108490647}" dt="2020-06-01T20:48:35.724" v="344" actId="1076"/>
        <pc:sldMkLst>
          <pc:docMk/>
          <pc:sldMk cId="315952545" sldId="369"/>
        </pc:sldMkLst>
        <pc:picChg chg="mod">
          <ac:chgData name="Andrea Andaur" userId="c951bd3bc2a87a8c" providerId="LiveId" clId="{853432C7-5BA3-4F90-8D95-B7B108490647}" dt="2020-06-01T20:48:11.533" v="337" actId="1076"/>
          <ac:picMkLst>
            <pc:docMk/>
            <pc:sldMk cId="315952545" sldId="369"/>
            <ac:picMk id="8" creationId="{6E43E3AD-CB7C-4C26-B559-5E6625F0ACD6}"/>
          </ac:picMkLst>
        </pc:picChg>
        <pc:picChg chg="add del mod">
          <ac:chgData name="Andrea Andaur" userId="c951bd3bc2a87a8c" providerId="LiveId" clId="{853432C7-5BA3-4F90-8D95-B7B108490647}" dt="2020-06-01T20:48:18.124" v="339" actId="478"/>
          <ac:picMkLst>
            <pc:docMk/>
            <pc:sldMk cId="315952545" sldId="369"/>
            <ac:picMk id="9" creationId="{B764D7E1-5EA4-4074-BF59-7A244526275D}"/>
          </ac:picMkLst>
        </pc:picChg>
        <pc:picChg chg="add mod">
          <ac:chgData name="Andrea Andaur" userId="c951bd3bc2a87a8c" providerId="LiveId" clId="{853432C7-5BA3-4F90-8D95-B7B108490647}" dt="2020-06-01T20:48:35.724" v="344" actId="1076"/>
          <ac:picMkLst>
            <pc:docMk/>
            <pc:sldMk cId="315952545" sldId="369"/>
            <ac:picMk id="10" creationId="{0AF0E427-D592-4042-8905-AC7282F31ADE}"/>
          </ac:picMkLst>
        </pc:picChg>
        <pc:picChg chg="mod">
          <ac:chgData name="Andrea Andaur" userId="c951bd3bc2a87a8c" providerId="LiveId" clId="{853432C7-5BA3-4F90-8D95-B7B108490647}" dt="2020-06-01T20:47:49.381" v="329" actId="1076"/>
          <ac:picMkLst>
            <pc:docMk/>
            <pc:sldMk cId="315952545" sldId="369"/>
            <ac:picMk id="11" creationId="{424AF3F8-D8C2-4A47-8D8F-BB655576E386}"/>
          </ac:picMkLst>
        </pc:picChg>
      </pc:sldChg>
      <pc:sldChg chg="addSp modSp modAnim">
        <pc:chgData name="Andrea Andaur" userId="c951bd3bc2a87a8c" providerId="LiveId" clId="{853432C7-5BA3-4F90-8D95-B7B108490647}" dt="2020-06-01T20:49:06.978" v="352" actId="1076"/>
        <pc:sldMkLst>
          <pc:docMk/>
          <pc:sldMk cId="2118883070" sldId="370"/>
        </pc:sldMkLst>
        <pc:picChg chg="mod">
          <ac:chgData name="Andrea Andaur" userId="c951bd3bc2a87a8c" providerId="LiveId" clId="{853432C7-5BA3-4F90-8D95-B7B108490647}" dt="2020-06-01T20:48:47.493" v="345" actId="1076"/>
          <ac:picMkLst>
            <pc:docMk/>
            <pc:sldMk cId="2118883070" sldId="370"/>
            <ac:picMk id="6" creationId="{B0527865-7E04-4596-9862-F5B838199EC1}"/>
          </ac:picMkLst>
        </pc:picChg>
        <pc:picChg chg="add mod">
          <ac:chgData name="Andrea Andaur" userId="c951bd3bc2a87a8c" providerId="LiveId" clId="{853432C7-5BA3-4F90-8D95-B7B108490647}" dt="2020-06-01T20:49:02.023" v="350" actId="14100"/>
          <ac:picMkLst>
            <pc:docMk/>
            <pc:sldMk cId="2118883070" sldId="370"/>
            <ac:picMk id="7" creationId="{B344A003-EBF5-4617-B852-E312AE9DFE0C}"/>
          </ac:picMkLst>
        </pc:picChg>
        <pc:picChg chg="mod">
          <ac:chgData name="Andrea Andaur" userId="c951bd3bc2a87a8c" providerId="LiveId" clId="{853432C7-5BA3-4F90-8D95-B7B108490647}" dt="2020-06-01T20:49:06.978" v="352" actId="1076"/>
          <ac:picMkLst>
            <pc:docMk/>
            <pc:sldMk cId="2118883070" sldId="370"/>
            <ac:picMk id="8" creationId="{B294F308-6A83-47D1-88DA-E2D78CE9C586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51:39.288" v="381"/>
        <pc:sldMkLst>
          <pc:docMk/>
          <pc:sldMk cId="122678800" sldId="371"/>
        </pc:sldMkLst>
        <pc:spChg chg="mod">
          <ac:chgData name="Andrea Andaur" userId="c951bd3bc2a87a8c" providerId="LiveId" clId="{853432C7-5BA3-4F90-8D95-B7B108490647}" dt="2020-06-01T20:50:57.973" v="377" actId="20577"/>
          <ac:spMkLst>
            <pc:docMk/>
            <pc:sldMk cId="122678800" sldId="371"/>
            <ac:spMk id="4" creationId="{D2235C12-F9ED-40C5-8127-ED4231A5689E}"/>
          </ac:spMkLst>
        </pc:spChg>
        <pc:picChg chg="mod">
          <ac:chgData name="Andrea Andaur" userId="c951bd3bc2a87a8c" providerId="LiveId" clId="{853432C7-5BA3-4F90-8D95-B7B108490647}" dt="2020-06-01T20:51:29.109" v="379" actId="1076"/>
          <ac:picMkLst>
            <pc:docMk/>
            <pc:sldMk cId="122678800" sldId="371"/>
            <ac:picMk id="2" creationId="{AC0E54D9-EA42-43A4-9553-0AB260BC603F}"/>
          </ac:picMkLst>
        </pc:picChg>
        <pc:picChg chg="mod">
          <ac:chgData name="Andrea Andaur" userId="c951bd3bc2a87a8c" providerId="LiveId" clId="{853432C7-5BA3-4F90-8D95-B7B108490647}" dt="2020-06-01T20:49:51.596" v="353" actId="1076"/>
          <ac:picMkLst>
            <pc:docMk/>
            <pc:sldMk cId="122678800" sldId="371"/>
            <ac:picMk id="6" creationId="{110CD81C-DC42-42B8-8FA9-1E8A58A91083}"/>
          </ac:picMkLst>
        </pc:picChg>
        <pc:picChg chg="del">
          <ac:chgData name="Andrea Andaur" userId="c951bd3bc2a87a8c" providerId="LiveId" clId="{853432C7-5BA3-4F90-8D95-B7B108490647}" dt="2020-06-01T20:51:08.922" v="378" actId="478"/>
          <ac:picMkLst>
            <pc:docMk/>
            <pc:sldMk cId="122678800" sldId="371"/>
            <ac:picMk id="7" creationId="{E9A5DA91-DBBE-47D8-8A51-935B1F648262}"/>
          </ac:picMkLst>
        </pc:picChg>
        <pc:picChg chg="mod">
          <ac:chgData name="Andrea Andaur" userId="c951bd3bc2a87a8c" providerId="LiveId" clId="{853432C7-5BA3-4F90-8D95-B7B108490647}" dt="2020-06-01T20:50:54.024" v="363" actId="1076"/>
          <ac:picMkLst>
            <pc:docMk/>
            <pc:sldMk cId="122678800" sldId="371"/>
            <ac:picMk id="9" creationId="{93FC8458-9557-4476-B92D-7D92F4AEDCF9}"/>
          </ac:picMkLst>
        </pc:picChg>
        <pc:picChg chg="add mod">
          <ac:chgData name="Andrea Andaur" userId="c951bd3bc2a87a8c" providerId="LiveId" clId="{853432C7-5BA3-4F90-8D95-B7B108490647}" dt="2020-06-01T20:50:49.875" v="361" actId="1076"/>
          <ac:picMkLst>
            <pc:docMk/>
            <pc:sldMk cId="122678800" sldId="371"/>
            <ac:picMk id="10" creationId="{AD70FE5F-9E56-40A6-B597-66D8643B5E94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52:52.691" v="413" actId="1076"/>
        <pc:sldMkLst>
          <pc:docMk/>
          <pc:sldMk cId="2376420734" sldId="372"/>
        </pc:sldMkLst>
        <pc:spChg chg="mod">
          <ac:chgData name="Andrea Andaur" userId="c951bd3bc2a87a8c" providerId="LiveId" clId="{853432C7-5BA3-4F90-8D95-B7B108490647}" dt="2020-06-01T20:51:54.782" v="396" actId="20577"/>
          <ac:spMkLst>
            <pc:docMk/>
            <pc:sldMk cId="2376420734" sldId="372"/>
            <ac:spMk id="4" creationId="{D2235C12-F9ED-40C5-8127-ED4231A5689E}"/>
          </ac:spMkLst>
        </pc:spChg>
        <pc:picChg chg="del">
          <ac:chgData name="Andrea Andaur" userId="c951bd3bc2a87a8c" providerId="LiveId" clId="{853432C7-5BA3-4F90-8D95-B7B108490647}" dt="2020-06-01T20:51:49.532" v="382" actId="478"/>
          <ac:picMkLst>
            <pc:docMk/>
            <pc:sldMk cId="2376420734" sldId="372"/>
            <ac:picMk id="2" creationId="{57AA483A-6476-4468-9DC9-BF15E8827DC5}"/>
          </ac:picMkLst>
        </pc:picChg>
        <pc:picChg chg="mod">
          <ac:chgData name="Andrea Andaur" userId="c951bd3bc2a87a8c" providerId="LiveId" clId="{853432C7-5BA3-4F90-8D95-B7B108490647}" dt="2020-06-01T20:52:52.691" v="413" actId="1076"/>
          <ac:picMkLst>
            <pc:docMk/>
            <pc:sldMk cId="2376420734" sldId="372"/>
            <ac:picMk id="7" creationId="{918A25BA-D61D-4DD3-951E-802D1155D49C}"/>
          </ac:picMkLst>
        </pc:picChg>
        <pc:picChg chg="add mod">
          <ac:chgData name="Andrea Andaur" userId="c951bd3bc2a87a8c" providerId="LiveId" clId="{853432C7-5BA3-4F90-8D95-B7B108490647}" dt="2020-06-01T20:51:50.268" v="383"/>
          <ac:picMkLst>
            <pc:docMk/>
            <pc:sldMk cId="2376420734" sldId="372"/>
            <ac:picMk id="8" creationId="{680A60A3-514E-460D-BA37-1F5894764CD0}"/>
          </ac:picMkLst>
        </pc:picChg>
        <pc:picChg chg="mod">
          <ac:chgData name="Andrea Andaur" userId="c951bd3bc2a87a8c" providerId="LiveId" clId="{853432C7-5BA3-4F90-8D95-B7B108490647}" dt="2020-06-01T20:52:49.627" v="412" actId="732"/>
          <ac:picMkLst>
            <pc:docMk/>
            <pc:sldMk cId="2376420734" sldId="372"/>
            <ac:picMk id="10" creationId="{82AAC1B4-60D0-4C8C-81AA-3D8912A1929B}"/>
          </ac:picMkLst>
        </pc:picChg>
        <pc:picChg chg="add mod">
          <ac:chgData name="Andrea Andaur" userId="c951bd3bc2a87a8c" providerId="LiveId" clId="{853432C7-5BA3-4F90-8D95-B7B108490647}" dt="2020-06-01T20:52:33.046" v="408" actId="1076"/>
          <ac:picMkLst>
            <pc:docMk/>
            <pc:sldMk cId="2376420734" sldId="372"/>
            <ac:picMk id="11" creationId="{CE24BEE9-A205-4BDB-A92D-984F93858D49}"/>
          </ac:picMkLst>
        </pc:picChg>
      </pc:sldChg>
      <pc:sldChg chg="addSp modSp modAnim">
        <pc:chgData name="Andrea Andaur" userId="c951bd3bc2a87a8c" providerId="LiveId" clId="{853432C7-5BA3-4F90-8D95-B7B108490647}" dt="2020-06-01T20:53:23.009" v="420" actId="1076"/>
        <pc:sldMkLst>
          <pc:docMk/>
          <pc:sldMk cId="71881004" sldId="375"/>
        </pc:sldMkLst>
        <pc:picChg chg="mod">
          <ac:chgData name="Andrea Andaur" userId="c951bd3bc2a87a8c" providerId="LiveId" clId="{853432C7-5BA3-4F90-8D95-B7B108490647}" dt="2020-06-01T20:53:15.866" v="416" actId="1076"/>
          <ac:picMkLst>
            <pc:docMk/>
            <pc:sldMk cId="71881004" sldId="375"/>
            <ac:picMk id="6" creationId="{FFB445C3-93A5-4E08-8764-7FDB932780B6}"/>
          </ac:picMkLst>
        </pc:picChg>
        <pc:picChg chg="add mod">
          <ac:chgData name="Andrea Andaur" userId="c951bd3bc2a87a8c" providerId="LiveId" clId="{853432C7-5BA3-4F90-8D95-B7B108490647}" dt="2020-06-01T20:53:23.009" v="420" actId="1076"/>
          <ac:picMkLst>
            <pc:docMk/>
            <pc:sldMk cId="71881004" sldId="375"/>
            <ac:picMk id="8" creationId="{0050E405-B12B-483D-B7E7-CB0383474174}"/>
          </ac:picMkLst>
        </pc:picChg>
        <pc:picChg chg="mod">
          <ac:chgData name="Andrea Andaur" userId="c951bd3bc2a87a8c" providerId="LiveId" clId="{853432C7-5BA3-4F90-8D95-B7B108490647}" dt="2020-06-01T20:53:20.641" v="419" actId="1076"/>
          <ac:picMkLst>
            <pc:docMk/>
            <pc:sldMk cId="71881004" sldId="375"/>
            <ac:picMk id="9" creationId="{D1695800-5661-4440-8512-D9B611E3A9AD}"/>
          </ac:picMkLst>
        </pc:picChg>
      </pc:sldChg>
      <pc:sldChg chg="addSp modSp modAnim">
        <pc:chgData name="Andrea Andaur" userId="c951bd3bc2a87a8c" providerId="LiveId" clId="{853432C7-5BA3-4F90-8D95-B7B108490647}" dt="2020-06-01T20:54:11.617" v="430"/>
        <pc:sldMkLst>
          <pc:docMk/>
          <pc:sldMk cId="2791969644" sldId="376"/>
        </pc:sldMkLst>
        <pc:picChg chg="mod">
          <ac:chgData name="Andrea Andaur" userId="c951bd3bc2a87a8c" providerId="LiveId" clId="{853432C7-5BA3-4F90-8D95-B7B108490647}" dt="2020-06-01T20:53:41.112" v="423" actId="1076"/>
          <ac:picMkLst>
            <pc:docMk/>
            <pc:sldMk cId="2791969644" sldId="376"/>
            <ac:picMk id="6" creationId="{A32803D4-2BBD-473F-B1DC-C6A27E8B080D}"/>
          </ac:picMkLst>
        </pc:picChg>
        <pc:picChg chg="mod">
          <ac:chgData name="Andrea Andaur" userId="c951bd3bc2a87a8c" providerId="LiveId" clId="{853432C7-5BA3-4F90-8D95-B7B108490647}" dt="2020-06-01T20:53:42.912" v="424" actId="1076"/>
          <ac:picMkLst>
            <pc:docMk/>
            <pc:sldMk cId="2791969644" sldId="376"/>
            <ac:picMk id="9" creationId="{BF471276-1B6E-46E3-93F4-F9B9DDB521A3}"/>
          </ac:picMkLst>
        </pc:picChg>
        <pc:picChg chg="add mod">
          <ac:chgData name="Andrea Andaur" userId="c951bd3bc2a87a8c" providerId="LiveId" clId="{853432C7-5BA3-4F90-8D95-B7B108490647}" dt="2020-06-01T20:53:54.205" v="429" actId="1076"/>
          <ac:picMkLst>
            <pc:docMk/>
            <pc:sldMk cId="2791969644" sldId="376"/>
            <ac:picMk id="10" creationId="{30DD2309-0E6D-4069-A30C-7BCBD7B1DAB6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18:40.024" v="127"/>
        <pc:sldMkLst>
          <pc:docMk/>
          <pc:sldMk cId="1424172945" sldId="377"/>
        </pc:sldMkLst>
        <pc:picChg chg="del">
          <ac:chgData name="Andrea Andaur" userId="c951bd3bc2a87a8c" providerId="LiveId" clId="{853432C7-5BA3-4F90-8D95-B7B108490647}" dt="2020-06-01T20:12:40.692" v="89" actId="478"/>
          <ac:picMkLst>
            <pc:docMk/>
            <pc:sldMk cId="1424172945" sldId="377"/>
            <ac:picMk id="2" creationId="{060B3F42-D2A8-4AB4-8447-A3FA697777EA}"/>
          </ac:picMkLst>
        </pc:picChg>
        <pc:picChg chg="mod">
          <ac:chgData name="Andrea Andaur" userId="c951bd3bc2a87a8c" providerId="LiveId" clId="{853432C7-5BA3-4F90-8D95-B7B108490647}" dt="2020-06-01T20:13:39.904" v="90" actId="1076"/>
          <ac:picMkLst>
            <pc:docMk/>
            <pc:sldMk cId="1424172945" sldId="377"/>
            <ac:picMk id="4" creationId="{A8B27CAA-BEB4-4167-A021-36B5EEFB3874}"/>
          </ac:picMkLst>
        </pc:picChg>
        <pc:picChg chg="add mod">
          <ac:chgData name="Andrea Andaur" userId="c951bd3bc2a87a8c" providerId="LiveId" clId="{853432C7-5BA3-4F90-8D95-B7B108490647}" dt="2020-06-01T20:11:38.240" v="84" actId="1076"/>
          <ac:picMkLst>
            <pc:docMk/>
            <pc:sldMk cId="1424172945" sldId="377"/>
            <ac:picMk id="1026" creationId="{6FBF9D89-FFD3-4DFC-9081-5FCD14A0CBC3}"/>
          </ac:picMkLst>
        </pc:picChg>
        <pc:picChg chg="mod">
          <ac:chgData name="Andrea Andaur" userId="c951bd3bc2a87a8c" providerId="LiveId" clId="{853432C7-5BA3-4F90-8D95-B7B108490647}" dt="2020-06-01T20:15:28.904" v="106" actId="1076"/>
          <ac:picMkLst>
            <pc:docMk/>
            <pc:sldMk cId="1424172945" sldId="377"/>
            <ac:picMk id="1032" creationId="{4539412C-1167-4A59-9E45-32B2A4FC5427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26:08.660" v="162"/>
        <pc:sldMkLst>
          <pc:docMk/>
          <pc:sldMk cId="4229875125" sldId="378"/>
        </pc:sldMkLst>
        <pc:picChg chg="del">
          <ac:chgData name="Andrea Andaur" userId="c951bd3bc2a87a8c" providerId="LiveId" clId="{853432C7-5BA3-4F90-8D95-B7B108490647}" dt="2020-06-01T20:22:24.252" v="144" actId="478"/>
          <ac:picMkLst>
            <pc:docMk/>
            <pc:sldMk cId="4229875125" sldId="378"/>
            <ac:picMk id="2" creationId="{59743E09-61B9-44D7-9FBD-07D9375B1DBC}"/>
          </ac:picMkLst>
        </pc:picChg>
        <pc:picChg chg="mod">
          <ac:chgData name="Andrea Andaur" userId="c951bd3bc2a87a8c" providerId="LiveId" clId="{853432C7-5BA3-4F90-8D95-B7B108490647}" dt="2020-06-01T20:23:20.136" v="145" actId="1076"/>
          <ac:picMkLst>
            <pc:docMk/>
            <pc:sldMk cId="4229875125" sldId="378"/>
            <ac:picMk id="3" creationId="{6AC13967-A3F5-4EF5-9AC0-5DA6D2CDC46D}"/>
          </ac:picMkLst>
        </pc:picChg>
        <pc:picChg chg="mod">
          <ac:chgData name="Andrea Andaur" userId="c951bd3bc2a87a8c" providerId="LiveId" clId="{853432C7-5BA3-4F90-8D95-B7B108490647}" dt="2020-06-01T20:23:24.705" v="146" actId="1076"/>
          <ac:picMkLst>
            <pc:docMk/>
            <pc:sldMk cId="4229875125" sldId="378"/>
            <ac:picMk id="6" creationId="{07521439-6122-4167-A19B-6723955D9AC5}"/>
          </ac:picMkLst>
        </pc:picChg>
        <pc:picChg chg="add mod">
          <ac:chgData name="Andrea Andaur" userId="c951bd3bc2a87a8c" providerId="LiveId" clId="{853432C7-5BA3-4F90-8D95-B7B108490647}" dt="2020-06-01T20:21:47.993" v="140" actId="1076"/>
          <ac:picMkLst>
            <pc:docMk/>
            <pc:sldMk cId="4229875125" sldId="378"/>
            <ac:picMk id="12" creationId="{F63A2953-42BD-4002-84A7-B5F87F02722F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33:21.341" v="195"/>
        <pc:sldMkLst>
          <pc:docMk/>
          <pc:sldMk cId="4174283972" sldId="379"/>
        </pc:sldMkLst>
        <pc:picChg chg="del">
          <ac:chgData name="Andrea Andaur" userId="c951bd3bc2a87a8c" providerId="LiveId" clId="{853432C7-5BA3-4F90-8D95-B7B108490647}" dt="2020-06-01T20:29:27.721" v="179" actId="478"/>
          <ac:picMkLst>
            <pc:docMk/>
            <pc:sldMk cId="4174283972" sldId="379"/>
            <ac:picMk id="3" creationId="{3365A671-AD73-411D-A58E-1A36A8EEEB93}"/>
          </ac:picMkLst>
        </pc:picChg>
        <pc:picChg chg="add mod">
          <ac:chgData name="Andrea Andaur" userId="c951bd3bc2a87a8c" providerId="LiveId" clId="{853432C7-5BA3-4F90-8D95-B7B108490647}" dt="2020-06-01T20:28:55.643" v="173" actId="14100"/>
          <ac:picMkLst>
            <pc:docMk/>
            <pc:sldMk cId="4174283972" sldId="379"/>
            <ac:picMk id="4" creationId="{F8DC34C0-E32B-438E-9C9F-64B1CEBA24A5}"/>
          </ac:picMkLst>
        </pc:picChg>
        <pc:picChg chg="mod">
          <ac:chgData name="Andrea Andaur" userId="c951bd3bc2a87a8c" providerId="LiveId" clId="{853432C7-5BA3-4F90-8D95-B7B108490647}" dt="2020-06-01T20:30:18.139" v="180" actId="1076"/>
          <ac:picMkLst>
            <pc:docMk/>
            <pc:sldMk cId="4174283972" sldId="379"/>
            <ac:picMk id="5" creationId="{649A93FD-9041-411F-8F96-A20DDEC431F4}"/>
          </ac:picMkLst>
        </pc:picChg>
        <pc:picChg chg="mod">
          <ac:chgData name="Andrea Andaur" userId="c951bd3bc2a87a8c" providerId="LiveId" clId="{853432C7-5BA3-4F90-8D95-B7B108490647}" dt="2020-06-01T20:29:00.910" v="174" actId="14100"/>
          <ac:picMkLst>
            <pc:docMk/>
            <pc:sldMk cId="4174283972" sldId="379"/>
            <ac:picMk id="2052" creationId="{570FF6A0-007A-46A7-8EBC-F2DBB3D119C4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36:17.039" v="215"/>
        <pc:sldMkLst>
          <pc:docMk/>
          <pc:sldMk cId="1486632861" sldId="380"/>
        </pc:sldMkLst>
        <pc:picChg chg="mod">
          <ac:chgData name="Andrea Andaur" userId="c951bd3bc2a87a8c" providerId="LiveId" clId="{853432C7-5BA3-4F90-8D95-B7B108490647}" dt="2020-06-01T20:33:58.009" v="197" actId="1076"/>
          <ac:picMkLst>
            <pc:docMk/>
            <pc:sldMk cId="1486632861" sldId="380"/>
            <ac:picMk id="3" creationId="{C171E69A-85CC-4EB3-A2C8-ACED4B8BCA82}"/>
          </ac:picMkLst>
        </pc:picChg>
        <pc:picChg chg="mod">
          <ac:chgData name="Andrea Andaur" userId="c951bd3bc2a87a8c" providerId="LiveId" clId="{853432C7-5BA3-4F90-8D95-B7B108490647}" dt="2020-06-01T20:33:56.228" v="196" actId="1076"/>
          <ac:picMkLst>
            <pc:docMk/>
            <pc:sldMk cId="1486632861" sldId="380"/>
            <ac:picMk id="4" creationId="{021D58E7-5B78-4638-A569-01CB4EC98731}"/>
          </ac:picMkLst>
        </pc:picChg>
        <pc:picChg chg="del">
          <ac:chgData name="Andrea Andaur" userId="c951bd3bc2a87a8c" providerId="LiveId" clId="{853432C7-5BA3-4F90-8D95-B7B108490647}" dt="2020-06-01T20:34:28.184" v="203" actId="478"/>
          <ac:picMkLst>
            <pc:docMk/>
            <pc:sldMk cId="1486632861" sldId="380"/>
            <ac:picMk id="6" creationId="{40EF8909-8137-497B-B078-6C9B3207AEAC}"/>
          </ac:picMkLst>
        </pc:picChg>
        <pc:picChg chg="mod">
          <ac:chgData name="Andrea Andaur" userId="c951bd3bc2a87a8c" providerId="LiveId" clId="{853432C7-5BA3-4F90-8D95-B7B108490647}" dt="2020-06-01T20:34:51.219" v="204" actId="1076"/>
          <ac:picMkLst>
            <pc:docMk/>
            <pc:sldMk cId="1486632861" sldId="380"/>
            <ac:picMk id="7" creationId="{1A580D4C-D8CD-4A90-B8B9-F0849BF735CD}"/>
          </ac:picMkLst>
        </pc:picChg>
        <pc:picChg chg="add mod">
          <ac:chgData name="Andrea Andaur" userId="c951bd3bc2a87a8c" providerId="LiveId" clId="{853432C7-5BA3-4F90-8D95-B7B108490647}" dt="2020-06-01T20:34:12.467" v="202" actId="1076"/>
          <ac:picMkLst>
            <pc:docMk/>
            <pc:sldMk cId="1486632861" sldId="380"/>
            <ac:picMk id="8" creationId="{98B557D3-E69C-4680-B1EE-5DCF6185A595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41:58.062" v="245"/>
        <pc:sldMkLst>
          <pc:docMk/>
          <pc:sldMk cId="1092140185" sldId="381"/>
        </pc:sldMkLst>
        <pc:picChg chg="del">
          <ac:chgData name="Andrea Andaur" userId="c951bd3bc2a87a8c" providerId="LiveId" clId="{853432C7-5BA3-4F90-8D95-B7B108490647}" dt="2020-06-01T20:36:49.427" v="216" actId="478"/>
          <ac:picMkLst>
            <pc:docMk/>
            <pc:sldMk cId="1092140185" sldId="381"/>
            <ac:picMk id="2" creationId="{61D90A4E-C3A9-4DCF-9ADF-C6C20B299F52}"/>
          </ac:picMkLst>
        </pc:picChg>
        <pc:picChg chg="mod">
          <ac:chgData name="Andrea Andaur" userId="c951bd3bc2a87a8c" providerId="LiveId" clId="{853432C7-5BA3-4F90-8D95-B7B108490647}" dt="2020-06-01T20:40:00.289" v="235" actId="1076"/>
          <ac:picMkLst>
            <pc:docMk/>
            <pc:sldMk cId="1092140185" sldId="381"/>
            <ac:picMk id="3" creationId="{45E0C548-6613-41DF-A462-B7480AC6480A}"/>
          </ac:picMkLst>
        </pc:picChg>
        <pc:picChg chg="add mod">
          <ac:chgData name="Andrea Andaur" userId="c951bd3bc2a87a8c" providerId="LiveId" clId="{853432C7-5BA3-4F90-8D95-B7B108490647}" dt="2020-06-01T20:38:37.811" v="230" actId="1076"/>
          <ac:picMkLst>
            <pc:docMk/>
            <pc:sldMk cId="1092140185" sldId="381"/>
            <ac:picMk id="3074" creationId="{2904292B-868B-4057-B56A-31A2C130C2AB}"/>
          </ac:picMkLst>
        </pc:picChg>
        <pc:picChg chg="mod">
          <ac:chgData name="Andrea Andaur" userId="c951bd3bc2a87a8c" providerId="LiveId" clId="{853432C7-5BA3-4F90-8D95-B7B108490647}" dt="2020-06-01T20:37:37.388" v="220" actId="1076"/>
          <ac:picMkLst>
            <pc:docMk/>
            <pc:sldMk cId="1092140185" sldId="381"/>
            <ac:picMk id="6148" creationId="{4F9C8137-6540-45A8-8EE1-C043D04619BF}"/>
          </ac:picMkLst>
        </pc:picChg>
        <pc:picChg chg="mod">
          <ac:chgData name="Andrea Andaur" userId="c951bd3bc2a87a8c" providerId="LiveId" clId="{853432C7-5BA3-4F90-8D95-B7B108490647}" dt="2020-06-01T20:38:01.687" v="225" actId="14100"/>
          <ac:picMkLst>
            <pc:docMk/>
            <pc:sldMk cId="1092140185" sldId="381"/>
            <ac:picMk id="6150" creationId="{FD923A07-B70D-4B83-B71F-08AE166C9851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45:36.167" v="266"/>
        <pc:sldMkLst>
          <pc:docMk/>
          <pc:sldMk cId="862303726" sldId="382"/>
        </pc:sldMkLst>
        <pc:picChg chg="del">
          <ac:chgData name="Andrea Andaur" userId="c951bd3bc2a87a8c" providerId="LiveId" clId="{853432C7-5BA3-4F90-8D95-B7B108490647}" dt="2020-06-01T20:43:13.751" v="254" actId="478"/>
          <ac:picMkLst>
            <pc:docMk/>
            <pc:sldMk cId="862303726" sldId="382"/>
            <ac:picMk id="2" creationId="{A083A6D7-90CA-473B-BF07-59BB3369232B}"/>
          </ac:picMkLst>
        </pc:picChg>
        <pc:picChg chg="mod">
          <ac:chgData name="Andrea Andaur" userId="c951bd3bc2a87a8c" providerId="LiveId" clId="{853432C7-5BA3-4F90-8D95-B7B108490647}" dt="2020-06-01T20:44:16.235" v="255" actId="1076"/>
          <ac:picMkLst>
            <pc:docMk/>
            <pc:sldMk cId="862303726" sldId="382"/>
            <ac:picMk id="3" creationId="{5DE6DD9E-4DD9-4541-8AC3-DBC3A2757740}"/>
          </ac:picMkLst>
        </pc:picChg>
        <pc:picChg chg="add mod">
          <ac:chgData name="Andrea Andaur" userId="c951bd3bc2a87a8c" providerId="LiveId" clId="{853432C7-5BA3-4F90-8D95-B7B108490647}" dt="2020-06-01T20:43:07.998" v="252" actId="1076"/>
          <ac:picMkLst>
            <pc:docMk/>
            <pc:sldMk cId="862303726" sldId="382"/>
            <ac:picMk id="4098" creationId="{140917B4-FA59-41B3-A29D-D9A0D97CF718}"/>
          </ac:picMkLst>
        </pc:picChg>
        <pc:picChg chg="mod">
          <ac:chgData name="Andrea Andaur" userId="c951bd3bc2a87a8c" providerId="LiveId" clId="{853432C7-5BA3-4F90-8D95-B7B108490647}" dt="2020-06-01T20:43:09.999" v="253" actId="1076"/>
          <ac:picMkLst>
            <pc:docMk/>
            <pc:sldMk cId="862303726" sldId="382"/>
            <ac:picMk id="5122" creationId="{59C9E27C-D1FF-41CE-8C9D-67287E3F151E}"/>
          </ac:picMkLst>
        </pc:picChg>
        <pc:picChg chg="mod">
          <ac:chgData name="Andrea Andaur" userId="c951bd3bc2a87a8c" providerId="LiveId" clId="{853432C7-5BA3-4F90-8D95-B7B108490647}" dt="2020-06-01T20:43:05.809" v="251" actId="14100"/>
          <ac:picMkLst>
            <pc:docMk/>
            <pc:sldMk cId="862303726" sldId="382"/>
            <ac:picMk id="5126" creationId="{DAD4E845-E8E4-4BEC-B3C9-28050B684492}"/>
          </ac:picMkLst>
        </pc:picChg>
      </pc:sldChg>
      <pc:sldChg chg="delSp modSp mod delAnim modAnim">
        <pc:chgData name="Andrea Andaur" userId="c951bd3bc2a87a8c" providerId="LiveId" clId="{853432C7-5BA3-4F90-8D95-B7B108490647}" dt="2020-06-01T20:58:00.394" v="490" actId="1076"/>
        <pc:sldMkLst>
          <pc:docMk/>
          <pc:sldMk cId="631960613" sldId="383"/>
        </pc:sldMkLst>
        <pc:spChg chg="mod">
          <ac:chgData name="Andrea Andaur" userId="c951bd3bc2a87a8c" providerId="LiveId" clId="{853432C7-5BA3-4F90-8D95-B7B108490647}" dt="2020-06-01T20:56:45.230" v="472" actId="20577"/>
          <ac:spMkLst>
            <pc:docMk/>
            <pc:sldMk cId="631960613" sldId="383"/>
            <ac:spMk id="4" creationId="{D2235C12-F9ED-40C5-8127-ED4231A5689E}"/>
          </ac:spMkLst>
        </pc:spChg>
        <pc:picChg chg="mod">
          <ac:chgData name="Andrea Andaur" userId="c951bd3bc2a87a8c" providerId="LiveId" clId="{853432C7-5BA3-4F90-8D95-B7B108490647}" dt="2020-06-01T20:57:14.371" v="474" actId="1076"/>
          <ac:picMkLst>
            <pc:docMk/>
            <pc:sldMk cId="631960613" sldId="383"/>
            <ac:picMk id="2" creationId="{D7B3123E-0E8A-49A8-9A51-B47CA66740DD}"/>
          </ac:picMkLst>
        </pc:picChg>
        <pc:picChg chg="mod">
          <ac:chgData name="Andrea Andaur" userId="c951bd3bc2a87a8c" providerId="LiveId" clId="{853432C7-5BA3-4F90-8D95-B7B108490647}" dt="2020-06-01T20:57:58.643" v="489" actId="1076"/>
          <ac:picMkLst>
            <pc:docMk/>
            <pc:sldMk cId="631960613" sldId="383"/>
            <ac:picMk id="8" creationId="{FEFC2638-DFA5-4238-B45F-739BB9F7288D}"/>
          </ac:picMkLst>
        </pc:picChg>
        <pc:picChg chg="del">
          <ac:chgData name="Andrea Andaur" userId="c951bd3bc2a87a8c" providerId="LiveId" clId="{853432C7-5BA3-4F90-8D95-B7B108490647}" dt="2020-06-01T20:56:50.334" v="473" actId="478"/>
          <ac:picMkLst>
            <pc:docMk/>
            <pc:sldMk cId="631960613" sldId="383"/>
            <ac:picMk id="9" creationId="{E181943B-0B5D-4184-90EF-FF263637644A}"/>
          </ac:picMkLst>
        </pc:picChg>
        <pc:picChg chg="mod">
          <ac:chgData name="Andrea Andaur" userId="c951bd3bc2a87a8c" providerId="LiveId" clId="{853432C7-5BA3-4F90-8D95-B7B108490647}" dt="2020-06-01T20:57:56.911" v="488" actId="1076"/>
          <ac:picMkLst>
            <pc:docMk/>
            <pc:sldMk cId="631960613" sldId="383"/>
            <ac:picMk id="12" creationId="{96034D4C-BDA9-4A59-8086-7C331D117285}"/>
          </ac:picMkLst>
        </pc:picChg>
        <pc:picChg chg="del">
          <ac:chgData name="Andrea Andaur" userId="c951bd3bc2a87a8c" providerId="LiveId" clId="{853432C7-5BA3-4F90-8D95-B7B108490647}" dt="2020-06-01T20:57:25.613" v="476" actId="478"/>
          <ac:picMkLst>
            <pc:docMk/>
            <pc:sldMk cId="631960613" sldId="383"/>
            <ac:picMk id="13" creationId="{D697F9E7-D679-4643-B228-5AD4619FA636}"/>
          </ac:picMkLst>
        </pc:picChg>
        <pc:picChg chg="mod">
          <ac:chgData name="Andrea Andaur" userId="c951bd3bc2a87a8c" providerId="LiveId" clId="{853432C7-5BA3-4F90-8D95-B7B108490647}" dt="2020-06-01T20:58:00.394" v="490" actId="1076"/>
          <ac:picMkLst>
            <pc:docMk/>
            <pc:sldMk cId="631960613" sldId="383"/>
            <ac:picMk id="7170" creationId="{656F8A4F-FF0E-4FDE-99FF-B58CCB2546AB}"/>
          </ac:picMkLst>
        </pc:picChg>
      </pc:sldChg>
      <pc:sldChg chg="modSp">
        <pc:chgData name="Andrea Andaur" userId="c951bd3bc2a87a8c" providerId="LiveId" clId="{853432C7-5BA3-4F90-8D95-B7B108490647}" dt="2020-06-01T20:56:27.442" v="464" actId="1076"/>
        <pc:sldMkLst>
          <pc:docMk/>
          <pc:sldMk cId="502621550" sldId="384"/>
        </pc:sldMkLst>
        <pc:picChg chg="mod">
          <ac:chgData name="Andrea Andaur" userId="c951bd3bc2a87a8c" providerId="LiveId" clId="{853432C7-5BA3-4F90-8D95-B7B108490647}" dt="2020-06-01T20:56:27.442" v="464" actId="1076"/>
          <ac:picMkLst>
            <pc:docMk/>
            <pc:sldMk cId="502621550" sldId="384"/>
            <ac:picMk id="6" creationId="{32293374-4055-4E74-8FB3-5E93C5FC2DBC}"/>
          </ac:picMkLst>
        </pc:picChg>
        <pc:picChg chg="mod">
          <ac:chgData name="Andrea Andaur" userId="c951bd3bc2a87a8c" providerId="LiveId" clId="{853432C7-5BA3-4F90-8D95-B7B108490647}" dt="2020-06-01T20:56:25.035" v="463" actId="1076"/>
          <ac:picMkLst>
            <pc:docMk/>
            <pc:sldMk cId="502621550" sldId="384"/>
            <ac:picMk id="9" creationId="{A9F065D2-6BA9-4B2C-B5D0-E93FED42A41A}"/>
          </ac:picMkLst>
        </pc:picChg>
        <pc:picChg chg="mod">
          <ac:chgData name="Andrea Andaur" userId="c951bd3bc2a87a8c" providerId="LiveId" clId="{853432C7-5BA3-4F90-8D95-B7B108490647}" dt="2020-06-01T20:56:22.925" v="462" actId="14100"/>
          <ac:picMkLst>
            <pc:docMk/>
            <pc:sldMk cId="502621550" sldId="384"/>
            <ac:picMk id="8194" creationId="{57E50EB4-A968-4F9F-93C9-5C40D4207764}"/>
          </ac:picMkLst>
        </pc:picChg>
      </pc:sldChg>
      <pc:sldChg chg="modSp">
        <pc:chgData name="Andrea Andaur" userId="c951bd3bc2a87a8c" providerId="LiveId" clId="{853432C7-5BA3-4F90-8D95-B7B108490647}" dt="2020-06-01T20:56:01.369" v="460" actId="1076"/>
        <pc:sldMkLst>
          <pc:docMk/>
          <pc:sldMk cId="1620763182" sldId="385"/>
        </pc:sldMkLst>
        <pc:picChg chg="mod">
          <ac:chgData name="Andrea Andaur" userId="c951bd3bc2a87a8c" providerId="LiveId" clId="{853432C7-5BA3-4F90-8D95-B7B108490647}" dt="2020-06-01T20:55:49.700" v="453" actId="14100"/>
          <ac:picMkLst>
            <pc:docMk/>
            <pc:sldMk cId="1620763182" sldId="385"/>
            <ac:picMk id="5" creationId="{7BEB43C4-C71D-47DC-B322-465C3FAA1C5B}"/>
          </ac:picMkLst>
        </pc:picChg>
        <pc:picChg chg="mod">
          <ac:chgData name="Andrea Andaur" userId="c951bd3bc2a87a8c" providerId="LiveId" clId="{853432C7-5BA3-4F90-8D95-B7B108490647}" dt="2020-06-01T20:56:01.369" v="460" actId="1076"/>
          <ac:picMkLst>
            <pc:docMk/>
            <pc:sldMk cId="1620763182" sldId="385"/>
            <ac:picMk id="6" creationId="{9986A611-2524-4BA4-8FFC-68B49D284362}"/>
          </ac:picMkLst>
        </pc:picChg>
        <pc:picChg chg="mod">
          <ac:chgData name="Andrea Andaur" userId="c951bd3bc2a87a8c" providerId="LiveId" clId="{853432C7-5BA3-4F90-8D95-B7B108490647}" dt="2020-06-01T20:55:59.678" v="459" actId="1076"/>
          <ac:picMkLst>
            <pc:docMk/>
            <pc:sldMk cId="1620763182" sldId="385"/>
            <ac:picMk id="9" creationId="{4D2DDB0A-F559-4757-9269-448EB62C3FE9}"/>
          </ac:picMkLst>
        </pc:picChg>
      </pc:sldChg>
      <pc:sldChg chg="addSp delSp modSp mod delAnim modAnim">
        <pc:chgData name="Andrea Andaur" userId="c951bd3bc2a87a8c" providerId="LiveId" clId="{853432C7-5BA3-4F90-8D95-B7B108490647}" dt="2020-06-01T20:58:43.271" v="510" actId="14100"/>
        <pc:sldMkLst>
          <pc:docMk/>
          <pc:sldMk cId="2176401363" sldId="386"/>
        </pc:sldMkLst>
        <pc:spChg chg="mod">
          <ac:chgData name="Andrea Andaur" userId="c951bd3bc2a87a8c" providerId="LiveId" clId="{853432C7-5BA3-4F90-8D95-B7B108490647}" dt="2020-06-01T20:58:18.654" v="501" actId="20577"/>
          <ac:spMkLst>
            <pc:docMk/>
            <pc:sldMk cId="2176401363" sldId="386"/>
            <ac:spMk id="4" creationId="{D2235C12-F9ED-40C5-8127-ED4231A5689E}"/>
          </ac:spMkLst>
        </pc:spChg>
        <pc:picChg chg="add mod">
          <ac:chgData name="Andrea Andaur" userId="c951bd3bc2a87a8c" providerId="LiveId" clId="{853432C7-5BA3-4F90-8D95-B7B108490647}" dt="2020-06-01T20:58:12.743" v="492"/>
          <ac:picMkLst>
            <pc:docMk/>
            <pc:sldMk cId="2176401363" sldId="386"/>
            <ac:picMk id="8" creationId="{32FEEBB2-0440-4DBA-A41E-46135E8C6C98}"/>
          </ac:picMkLst>
        </pc:picChg>
        <pc:picChg chg="mod">
          <ac:chgData name="Andrea Andaur" userId="c951bd3bc2a87a8c" providerId="LiveId" clId="{853432C7-5BA3-4F90-8D95-B7B108490647}" dt="2020-06-01T20:58:40.625" v="509" actId="1076"/>
          <ac:picMkLst>
            <pc:docMk/>
            <pc:sldMk cId="2176401363" sldId="386"/>
            <ac:picMk id="9" creationId="{ABA88F17-AA04-4901-B477-1B679754E4E5}"/>
          </ac:picMkLst>
        </pc:picChg>
        <pc:picChg chg="del">
          <ac:chgData name="Andrea Andaur" userId="c951bd3bc2a87a8c" providerId="LiveId" clId="{853432C7-5BA3-4F90-8D95-B7B108490647}" dt="2020-06-01T20:58:12.154" v="491" actId="478"/>
          <ac:picMkLst>
            <pc:docMk/>
            <pc:sldMk cId="2176401363" sldId="386"/>
            <ac:picMk id="10" creationId="{7C0FC5C0-0572-4AC5-8A89-C470CB737EDA}"/>
          </ac:picMkLst>
        </pc:picChg>
        <pc:picChg chg="mod">
          <ac:chgData name="Andrea Andaur" userId="c951bd3bc2a87a8c" providerId="LiveId" clId="{853432C7-5BA3-4F90-8D95-B7B108490647}" dt="2020-06-01T20:58:35.321" v="507" actId="1076"/>
          <ac:picMkLst>
            <pc:docMk/>
            <pc:sldMk cId="2176401363" sldId="386"/>
            <ac:picMk id="11" creationId="{7B78264C-E6BC-413E-929B-F2D9902036DB}"/>
          </ac:picMkLst>
        </pc:picChg>
        <pc:picChg chg="mod">
          <ac:chgData name="Andrea Andaur" userId="c951bd3bc2a87a8c" providerId="LiveId" clId="{853432C7-5BA3-4F90-8D95-B7B108490647}" dt="2020-06-01T20:58:43.271" v="510" actId="14100"/>
          <ac:picMkLst>
            <pc:docMk/>
            <pc:sldMk cId="2176401363" sldId="386"/>
            <ac:picMk id="10242" creationId="{66F2CFA1-68A4-4CCB-BA3B-B074BAEAC9F1}"/>
          </ac:picMkLst>
        </pc:picChg>
      </pc:sldChg>
      <pc:sldChg chg="delSp modSp">
        <pc:chgData name="Andrea Andaur" userId="c951bd3bc2a87a8c" providerId="LiveId" clId="{853432C7-5BA3-4F90-8D95-B7B108490647}" dt="2020-06-01T20:59:40.775" v="515" actId="1076"/>
        <pc:sldMkLst>
          <pc:docMk/>
          <pc:sldMk cId="1397107986" sldId="387"/>
        </pc:sldMkLst>
        <pc:picChg chg="mod">
          <ac:chgData name="Andrea Andaur" userId="c951bd3bc2a87a8c" providerId="LiveId" clId="{853432C7-5BA3-4F90-8D95-B7B108490647}" dt="2020-06-01T20:59:38.765" v="514" actId="1076"/>
          <ac:picMkLst>
            <pc:docMk/>
            <pc:sldMk cId="1397107986" sldId="387"/>
            <ac:picMk id="8" creationId="{10F80426-49C6-4BEC-981E-93ABD08FF9E9}"/>
          </ac:picMkLst>
        </pc:picChg>
        <pc:picChg chg="mod">
          <ac:chgData name="Andrea Andaur" userId="c951bd3bc2a87a8c" providerId="LiveId" clId="{853432C7-5BA3-4F90-8D95-B7B108490647}" dt="2020-06-01T20:59:40.775" v="515" actId="1076"/>
          <ac:picMkLst>
            <pc:docMk/>
            <pc:sldMk cId="1397107986" sldId="387"/>
            <ac:picMk id="10" creationId="{A4ADE1A1-E66A-474A-B8C6-DF5F520FA00A}"/>
          </ac:picMkLst>
        </pc:picChg>
        <pc:picChg chg="del">
          <ac:chgData name="Andrea Andaur" userId="c951bd3bc2a87a8c" providerId="LiveId" clId="{853432C7-5BA3-4F90-8D95-B7B108490647}" dt="2020-06-01T20:59:30.950" v="511" actId="478"/>
          <ac:picMkLst>
            <pc:docMk/>
            <pc:sldMk cId="1397107986" sldId="387"/>
            <ac:picMk id="11" creationId="{1A8C459B-B4F9-4378-836F-D0E095F00CBE}"/>
          </ac:picMkLst>
        </pc:picChg>
        <pc:picChg chg="mod">
          <ac:chgData name="Andrea Andaur" userId="c951bd3bc2a87a8c" providerId="LiveId" clId="{853432C7-5BA3-4F90-8D95-B7B108490647}" dt="2020-06-01T20:59:35.621" v="513" actId="1076"/>
          <ac:picMkLst>
            <pc:docMk/>
            <pc:sldMk cId="1397107986" sldId="387"/>
            <ac:picMk id="11266" creationId="{7CDC8C05-3F75-4663-A550-EED52B086A9F}"/>
          </ac:picMkLst>
        </pc:picChg>
      </pc:sldChg>
      <pc:sldChg chg="delSp modSp">
        <pc:chgData name="Andrea Andaur" userId="c951bd3bc2a87a8c" providerId="LiveId" clId="{853432C7-5BA3-4F90-8D95-B7B108490647}" dt="2020-06-01T21:00:13.714" v="527" actId="1076"/>
        <pc:sldMkLst>
          <pc:docMk/>
          <pc:sldMk cId="2653997460" sldId="388"/>
        </pc:sldMkLst>
        <pc:picChg chg="mod">
          <ac:chgData name="Andrea Andaur" userId="c951bd3bc2a87a8c" providerId="LiveId" clId="{853432C7-5BA3-4F90-8D95-B7B108490647}" dt="2020-06-01T21:00:12.291" v="526" actId="1076"/>
          <ac:picMkLst>
            <pc:docMk/>
            <pc:sldMk cId="2653997460" sldId="388"/>
            <ac:picMk id="5" creationId="{05777EC9-0428-45DE-98DE-C9F219EE237A}"/>
          </ac:picMkLst>
        </pc:picChg>
        <pc:picChg chg="del">
          <ac:chgData name="Andrea Andaur" userId="c951bd3bc2a87a8c" providerId="LiveId" clId="{853432C7-5BA3-4F90-8D95-B7B108490647}" dt="2020-06-01T20:59:48.903" v="516" actId="478"/>
          <ac:picMkLst>
            <pc:docMk/>
            <pc:sldMk cId="2653997460" sldId="388"/>
            <ac:picMk id="11" creationId="{76461E6B-AB61-4F01-A6AD-1AC7AEBF4CF4}"/>
          </ac:picMkLst>
        </pc:picChg>
        <pc:picChg chg="del">
          <ac:chgData name="Andrea Andaur" userId="c951bd3bc2a87a8c" providerId="LiveId" clId="{853432C7-5BA3-4F90-8D95-B7B108490647}" dt="2020-06-01T20:59:56.314" v="519" actId="478"/>
          <ac:picMkLst>
            <pc:docMk/>
            <pc:sldMk cId="2653997460" sldId="388"/>
            <ac:picMk id="12" creationId="{C4F19D59-882B-4878-A07C-A9D268C12E6C}"/>
          </ac:picMkLst>
        </pc:picChg>
        <pc:picChg chg="mod">
          <ac:chgData name="Andrea Andaur" userId="c951bd3bc2a87a8c" providerId="LiveId" clId="{853432C7-5BA3-4F90-8D95-B7B108490647}" dt="2020-06-01T21:00:07.745" v="524" actId="14100"/>
          <ac:picMkLst>
            <pc:docMk/>
            <pc:sldMk cId="2653997460" sldId="388"/>
            <ac:picMk id="13" creationId="{2C0BF320-1DD4-4A36-88AA-4AA75FE14C1F}"/>
          </ac:picMkLst>
        </pc:picChg>
        <pc:picChg chg="mod">
          <ac:chgData name="Andrea Andaur" userId="c951bd3bc2a87a8c" providerId="LiveId" clId="{853432C7-5BA3-4F90-8D95-B7B108490647}" dt="2020-06-01T21:00:13.714" v="527" actId="1076"/>
          <ac:picMkLst>
            <pc:docMk/>
            <pc:sldMk cId="2653997460" sldId="388"/>
            <ac:picMk id="12290" creationId="{7225BA32-7475-490B-AF9B-537614611122}"/>
          </ac:picMkLst>
        </pc:picChg>
      </pc:sldChg>
    </pc:docChg>
  </pc:docChgLst>
  <pc:docChgLst>
    <pc:chgData name="Andrea Andaur" userId="c951bd3bc2a87a8c" providerId="LiveId" clId="{1EE1E8F3-C8EA-4BA9-8850-94737D063785}"/>
    <pc:docChg chg="undo custSel addSld delSld modSld sldOrd">
      <pc:chgData name="Andrea Andaur" userId="c951bd3bc2a87a8c" providerId="LiveId" clId="{1EE1E8F3-C8EA-4BA9-8850-94737D063785}" dt="2020-06-01T20:03:15.296" v="987" actId="339"/>
      <pc:docMkLst>
        <pc:docMk/>
      </pc:docMkLst>
      <pc:sldChg chg="delSp modSp mod delAnim modAnim">
        <pc:chgData name="Andrea Andaur" userId="c951bd3bc2a87a8c" providerId="LiveId" clId="{1EE1E8F3-C8EA-4BA9-8850-94737D063785}" dt="2020-06-01T19:18:28.971" v="799"/>
        <pc:sldMkLst>
          <pc:docMk/>
          <pc:sldMk cId="3697159550" sldId="258"/>
        </pc:sldMkLst>
        <pc:spChg chg="mod">
          <ac:chgData name="Andrea Andaur" userId="c951bd3bc2a87a8c" providerId="LiveId" clId="{1EE1E8F3-C8EA-4BA9-8850-94737D063785}" dt="2020-06-01T16:37:55.510" v="246" actId="1076"/>
          <ac:spMkLst>
            <pc:docMk/>
            <pc:sldMk cId="3697159550" sldId="258"/>
            <ac:spMk id="3" creationId="{BEDD931E-E1D7-44D0-AD22-1C1A71C8482E}"/>
          </ac:spMkLst>
        </pc:spChg>
        <pc:picChg chg="mod">
          <ac:chgData name="Andrea Andaur" userId="c951bd3bc2a87a8c" providerId="LiveId" clId="{1EE1E8F3-C8EA-4BA9-8850-94737D063785}" dt="2020-06-01T19:18:24.443" v="798" actId="1076"/>
          <ac:picMkLst>
            <pc:docMk/>
            <pc:sldMk cId="3697159550" sldId="258"/>
            <ac:picMk id="6" creationId="{C6E43577-3598-44C4-BDE7-8FBB749C89C8}"/>
          </ac:picMkLst>
        </pc:picChg>
        <pc:picChg chg="del">
          <ac:chgData name="Andrea Andaur" userId="c951bd3bc2a87a8c" providerId="LiveId" clId="{1EE1E8F3-C8EA-4BA9-8850-94737D063785}" dt="2020-06-01T17:34:57.649" v="714" actId="478"/>
          <ac:picMkLst>
            <pc:docMk/>
            <pc:sldMk cId="3697159550" sldId="258"/>
            <ac:picMk id="6" creationId="{E3B87BA3-7DC3-41F7-9F3B-E514A1E39CAF}"/>
          </ac:picMkLst>
        </pc:picChg>
      </pc:sldChg>
      <pc:sldChg chg="delSp modSp mod delAnim modAnim">
        <pc:chgData name="Andrea Andaur" userId="c951bd3bc2a87a8c" providerId="LiveId" clId="{1EE1E8F3-C8EA-4BA9-8850-94737D063785}" dt="2020-06-01T19:17:37.248" v="797"/>
        <pc:sldMkLst>
          <pc:docMk/>
          <pc:sldMk cId="582708824" sldId="267"/>
        </pc:sldMkLst>
        <pc:spChg chg="mod">
          <ac:chgData name="Andrea Andaur" userId="c951bd3bc2a87a8c" providerId="LiveId" clId="{1EE1E8F3-C8EA-4BA9-8850-94737D063785}" dt="2020-06-01T16:27:39.132" v="16" actId="20577"/>
          <ac:spMkLst>
            <pc:docMk/>
            <pc:sldMk cId="582708824" sldId="267"/>
            <ac:spMk id="6" creationId="{BD80A3A4-A017-4B49-88BA-EC96F94BCA7A}"/>
          </ac:spMkLst>
        </pc:spChg>
        <pc:picChg chg="mod">
          <ac:chgData name="Andrea Andaur" userId="c951bd3bc2a87a8c" providerId="LiveId" clId="{1EE1E8F3-C8EA-4BA9-8850-94737D063785}" dt="2020-06-01T19:17:25.027" v="795" actId="1076"/>
          <ac:picMkLst>
            <pc:docMk/>
            <pc:sldMk cId="582708824" sldId="267"/>
            <ac:picMk id="4" creationId="{1FDE162D-267B-4A20-B2C4-AFD3724C5046}"/>
          </ac:picMkLst>
        </pc:picChg>
        <pc:picChg chg="del">
          <ac:chgData name="Andrea Andaur" userId="c951bd3bc2a87a8c" providerId="LiveId" clId="{1EE1E8F3-C8EA-4BA9-8850-94737D063785}" dt="2020-06-01T16:27:23.552" v="0" actId="478"/>
          <ac:picMkLst>
            <pc:docMk/>
            <pc:sldMk cId="582708824" sldId="267"/>
            <ac:picMk id="4" creationId="{B65F0652-225F-44F7-9901-C5401752C830}"/>
          </ac:picMkLst>
        </pc:picChg>
      </pc:sldChg>
      <pc:sldChg chg="delSp mod delAnim">
        <pc:chgData name="Andrea Andaur" userId="c951bd3bc2a87a8c" providerId="LiveId" clId="{1EE1E8F3-C8EA-4BA9-8850-94737D063785}" dt="2020-06-01T17:52:21.471" v="794" actId="478"/>
        <pc:sldMkLst>
          <pc:docMk/>
          <pc:sldMk cId="3569868413" sldId="303"/>
        </pc:sldMkLst>
        <pc:picChg chg="del">
          <ac:chgData name="Andrea Andaur" userId="c951bd3bc2a87a8c" providerId="LiveId" clId="{1EE1E8F3-C8EA-4BA9-8850-94737D063785}" dt="2020-06-01T17:52:21.471" v="794" actId="478"/>
          <ac:picMkLst>
            <pc:docMk/>
            <pc:sldMk cId="3569868413" sldId="303"/>
            <ac:picMk id="7" creationId="{E1767652-3A84-4639-9880-34EADCC33855}"/>
          </ac:picMkLst>
        </pc:picChg>
      </pc:sldChg>
      <pc:sldChg chg="delSp mod delAnim">
        <pc:chgData name="Andrea Andaur" userId="c951bd3bc2a87a8c" providerId="LiveId" clId="{1EE1E8F3-C8EA-4BA9-8850-94737D063785}" dt="2020-06-01T17:52:10.664" v="792" actId="478"/>
        <pc:sldMkLst>
          <pc:docMk/>
          <pc:sldMk cId="2331928954" sldId="306"/>
        </pc:sldMkLst>
        <pc:picChg chg="del">
          <ac:chgData name="Andrea Andaur" userId="c951bd3bc2a87a8c" providerId="LiveId" clId="{1EE1E8F3-C8EA-4BA9-8850-94737D063785}" dt="2020-06-01T17:52:10.664" v="792" actId="478"/>
          <ac:picMkLst>
            <pc:docMk/>
            <pc:sldMk cId="2331928954" sldId="306"/>
            <ac:picMk id="7" creationId="{1AF6C411-F65D-4AF3-A646-3CF2399340BD}"/>
          </ac:picMkLst>
        </pc:picChg>
      </pc:sldChg>
      <pc:sldChg chg="delSp mod delAnim">
        <pc:chgData name="Andrea Andaur" userId="c951bd3bc2a87a8c" providerId="LiveId" clId="{1EE1E8F3-C8EA-4BA9-8850-94737D063785}" dt="2020-06-01T17:52:14.689" v="793" actId="478"/>
        <pc:sldMkLst>
          <pc:docMk/>
          <pc:sldMk cId="3957670616" sldId="308"/>
        </pc:sldMkLst>
        <pc:picChg chg="del">
          <ac:chgData name="Andrea Andaur" userId="c951bd3bc2a87a8c" providerId="LiveId" clId="{1EE1E8F3-C8EA-4BA9-8850-94737D063785}" dt="2020-06-01T17:52:14.689" v="793" actId="478"/>
          <ac:picMkLst>
            <pc:docMk/>
            <pc:sldMk cId="3957670616" sldId="308"/>
            <ac:picMk id="7" creationId="{5BA6B160-13E0-407B-995B-F8966CFF6E5F}"/>
          </ac:picMkLst>
        </pc:picChg>
      </pc:sldChg>
      <pc:sldChg chg="delSp mod delAnim">
        <pc:chgData name="Andrea Andaur" userId="c951bd3bc2a87a8c" providerId="LiveId" clId="{1EE1E8F3-C8EA-4BA9-8850-94737D063785}" dt="2020-06-01T17:52:04.850" v="791" actId="478"/>
        <pc:sldMkLst>
          <pc:docMk/>
          <pc:sldMk cId="2209911821" sldId="310"/>
        </pc:sldMkLst>
        <pc:picChg chg="del">
          <ac:chgData name="Andrea Andaur" userId="c951bd3bc2a87a8c" providerId="LiveId" clId="{1EE1E8F3-C8EA-4BA9-8850-94737D063785}" dt="2020-06-01T17:52:04.850" v="791" actId="478"/>
          <ac:picMkLst>
            <pc:docMk/>
            <pc:sldMk cId="2209911821" sldId="310"/>
            <ac:picMk id="7" creationId="{806996A0-ECFC-484A-8BA4-5C8C0397D7FE}"/>
          </ac:picMkLst>
        </pc:picChg>
      </pc:sldChg>
      <pc:sldChg chg="del">
        <pc:chgData name="Andrea Andaur" userId="c951bd3bc2a87a8c" providerId="LiveId" clId="{1EE1E8F3-C8EA-4BA9-8850-94737D063785}" dt="2020-06-01T16:35:35.577" v="198" actId="47"/>
        <pc:sldMkLst>
          <pc:docMk/>
          <pc:sldMk cId="2625892018" sldId="314"/>
        </pc:sldMkLst>
      </pc:sldChg>
      <pc:sldChg chg="delSp mod delAnim">
        <pc:chgData name="Andrea Andaur" userId="c951bd3bc2a87a8c" providerId="LiveId" clId="{1EE1E8F3-C8EA-4BA9-8850-94737D063785}" dt="2020-06-01T17:52:01.680" v="790" actId="478"/>
        <pc:sldMkLst>
          <pc:docMk/>
          <pc:sldMk cId="228839643" sldId="316"/>
        </pc:sldMkLst>
        <pc:picChg chg="del">
          <ac:chgData name="Andrea Andaur" userId="c951bd3bc2a87a8c" providerId="LiveId" clId="{1EE1E8F3-C8EA-4BA9-8850-94737D063785}" dt="2020-06-01T17:52:01.680" v="790" actId="478"/>
          <ac:picMkLst>
            <pc:docMk/>
            <pc:sldMk cId="228839643" sldId="316"/>
            <ac:picMk id="7" creationId="{B8C8D192-D0D5-4521-9211-2FD95513641F}"/>
          </ac:picMkLst>
        </pc:picChg>
      </pc:sldChg>
      <pc:sldChg chg="addSp delSp modSp mod delAnim">
        <pc:chgData name="Andrea Andaur" userId="c951bd3bc2a87a8c" providerId="LiveId" clId="{1EE1E8F3-C8EA-4BA9-8850-94737D063785}" dt="2020-06-01T20:03:15.296" v="987" actId="339"/>
        <pc:sldMkLst>
          <pc:docMk/>
          <pc:sldMk cId="4089356584" sldId="318"/>
        </pc:sldMkLst>
        <pc:spChg chg="add mod">
          <ac:chgData name="Andrea Andaur" userId="c951bd3bc2a87a8c" providerId="LiveId" clId="{1EE1E8F3-C8EA-4BA9-8850-94737D063785}" dt="2020-06-01T20:03:15.296" v="987" actId="339"/>
          <ac:spMkLst>
            <pc:docMk/>
            <pc:sldMk cId="4089356584" sldId="318"/>
            <ac:spMk id="3" creationId="{F57424BB-3223-48F6-B461-B54C981AA04D}"/>
          </ac:spMkLst>
        </pc:spChg>
        <pc:spChg chg="del">
          <ac:chgData name="Andrea Andaur" userId="c951bd3bc2a87a8c" providerId="LiveId" clId="{1EE1E8F3-C8EA-4BA9-8850-94737D063785}" dt="2020-06-01T20:01:12.785" v="984" actId="478"/>
          <ac:spMkLst>
            <pc:docMk/>
            <pc:sldMk cId="4089356584" sldId="318"/>
            <ac:spMk id="6" creationId="{4BAE4171-F7E5-483B-A305-C9227A5C36CB}"/>
          </ac:spMkLst>
        </pc:spChg>
        <pc:picChg chg="del">
          <ac:chgData name="Andrea Andaur" userId="c951bd3bc2a87a8c" providerId="LiveId" clId="{1EE1E8F3-C8EA-4BA9-8850-94737D063785}" dt="2020-06-01T17:51:56.864" v="789" actId="478"/>
          <ac:picMkLst>
            <pc:docMk/>
            <pc:sldMk cId="4089356584" sldId="318"/>
            <ac:picMk id="7" creationId="{60057736-E6FB-4C6D-BB1A-10F0CB269D50}"/>
          </ac:picMkLst>
        </pc:picChg>
      </pc:sldChg>
      <pc:sldChg chg="modSp mod">
        <pc:chgData name="Andrea Andaur" userId="c951bd3bc2a87a8c" providerId="LiveId" clId="{1EE1E8F3-C8EA-4BA9-8850-94737D063785}" dt="2020-06-01T17:22:51.739" v="587" actId="20577"/>
        <pc:sldMkLst>
          <pc:docMk/>
          <pc:sldMk cId="1940620828" sldId="322"/>
        </pc:sldMkLst>
        <pc:spChg chg="mod">
          <ac:chgData name="Andrea Andaur" userId="c951bd3bc2a87a8c" providerId="LiveId" clId="{1EE1E8F3-C8EA-4BA9-8850-94737D063785}" dt="2020-06-01T17:22:51.739" v="587" actId="20577"/>
          <ac:spMkLst>
            <pc:docMk/>
            <pc:sldMk cId="1940620828" sldId="322"/>
            <ac:spMk id="13" creationId="{103332BF-952F-4D1B-AB1E-AF60373E9F37}"/>
          </ac:spMkLst>
        </pc:spChg>
      </pc:sldChg>
      <pc:sldChg chg="addSp delSp modSp add del mod delAnim modAnim">
        <pc:chgData name="Andrea Andaur" userId="c951bd3bc2a87a8c" providerId="LiveId" clId="{1EE1E8F3-C8EA-4BA9-8850-94737D063785}" dt="2020-06-01T20:00:26.533" v="983"/>
        <pc:sldMkLst>
          <pc:docMk/>
          <pc:sldMk cId="3171494512" sldId="342"/>
        </pc:sldMkLst>
        <pc:spChg chg="del">
          <ac:chgData name="Andrea Andaur" userId="c951bd3bc2a87a8c" providerId="LiveId" clId="{1EE1E8F3-C8EA-4BA9-8850-94737D063785}" dt="2020-06-01T16:32:44.183" v="81" actId="478"/>
          <ac:spMkLst>
            <pc:docMk/>
            <pc:sldMk cId="3171494512" sldId="342"/>
            <ac:spMk id="2" creationId="{749B231B-9258-4F86-B57F-885A15ED8B30}"/>
          </ac:spMkLst>
        </pc:spChg>
        <pc:spChg chg="mod">
          <ac:chgData name="Andrea Andaur" userId="c951bd3bc2a87a8c" providerId="LiveId" clId="{1EE1E8F3-C8EA-4BA9-8850-94737D063785}" dt="2020-06-01T17:20:34.736" v="493" actId="207"/>
          <ac:spMkLst>
            <pc:docMk/>
            <pc:sldMk cId="3171494512" sldId="342"/>
            <ac:spMk id="8" creationId="{65C1F18B-B91A-4AF3-84D2-C77CAB9E0956}"/>
          </ac:spMkLst>
        </pc:spChg>
        <pc:spChg chg="add mod">
          <ac:chgData name="Andrea Andaur" userId="c951bd3bc2a87a8c" providerId="LiveId" clId="{1EE1E8F3-C8EA-4BA9-8850-94737D063785}" dt="2020-06-01T17:20:27.543" v="492" actId="207"/>
          <ac:spMkLst>
            <pc:docMk/>
            <pc:sldMk cId="3171494512" sldId="342"/>
            <ac:spMk id="9" creationId="{272E9B71-3AC6-4975-9B6A-DA692C88E709}"/>
          </ac:spMkLst>
        </pc:spChg>
        <pc:spChg chg="mod">
          <ac:chgData name="Andrea Andaur" userId="c951bd3bc2a87a8c" providerId="LiveId" clId="{1EE1E8F3-C8EA-4BA9-8850-94737D063785}" dt="2020-06-01T16:32:29.193" v="80" actId="1076"/>
          <ac:spMkLst>
            <pc:docMk/>
            <pc:sldMk cId="3171494512" sldId="342"/>
            <ac:spMk id="22" creationId="{06FDF22B-408D-4EF8-832F-6A9615E75748}"/>
          </ac:spMkLst>
        </pc:spChg>
        <pc:picChg chg="mod">
          <ac:chgData name="Andrea Andaur" userId="c951bd3bc2a87a8c" providerId="LiveId" clId="{1EE1E8F3-C8EA-4BA9-8850-94737D063785}" dt="2020-06-01T19:44:06.641" v="919" actId="1076"/>
          <ac:picMkLst>
            <pc:docMk/>
            <pc:sldMk cId="3171494512" sldId="342"/>
            <ac:picMk id="2" creationId="{A38FF29C-DB9D-4F25-81C3-F8E807ECCA69}"/>
          </ac:picMkLst>
        </pc:picChg>
        <pc:picChg chg="del">
          <ac:chgData name="Andrea Andaur" userId="c951bd3bc2a87a8c" providerId="LiveId" clId="{1EE1E8F3-C8EA-4BA9-8850-94737D063785}" dt="2020-06-01T19:43:45.007" v="918" actId="478"/>
          <ac:picMkLst>
            <pc:docMk/>
            <pc:sldMk cId="3171494512" sldId="342"/>
            <ac:picMk id="4" creationId="{2CFA0DA2-1824-4627-9CC6-C4CCE689557A}"/>
          </ac:picMkLst>
        </pc:picChg>
      </pc:sldChg>
      <pc:sldChg chg="del">
        <pc:chgData name="Andrea Andaur" userId="c951bd3bc2a87a8c" providerId="LiveId" clId="{1EE1E8F3-C8EA-4BA9-8850-94737D063785}" dt="2020-06-01T17:19:42.028" v="479" actId="47"/>
        <pc:sldMkLst>
          <pc:docMk/>
          <pc:sldMk cId="625891831" sldId="350"/>
        </pc:sldMkLst>
      </pc:sldChg>
      <pc:sldChg chg="del">
        <pc:chgData name="Andrea Andaur" userId="c951bd3bc2a87a8c" providerId="LiveId" clId="{1EE1E8F3-C8EA-4BA9-8850-94737D063785}" dt="2020-06-01T16:36:28.238" v="235" actId="47"/>
        <pc:sldMkLst>
          <pc:docMk/>
          <pc:sldMk cId="2753703658" sldId="351"/>
        </pc:sldMkLst>
      </pc:sldChg>
      <pc:sldChg chg="del">
        <pc:chgData name="Andrea Andaur" userId="c951bd3bc2a87a8c" providerId="LiveId" clId="{1EE1E8F3-C8EA-4BA9-8850-94737D063785}" dt="2020-06-01T16:36:29.780" v="237" actId="47"/>
        <pc:sldMkLst>
          <pc:docMk/>
          <pc:sldMk cId="2426024678" sldId="355"/>
        </pc:sldMkLst>
      </pc:sldChg>
      <pc:sldChg chg="del">
        <pc:chgData name="Andrea Andaur" userId="c951bd3bc2a87a8c" providerId="LiveId" clId="{1EE1E8F3-C8EA-4BA9-8850-94737D063785}" dt="2020-06-01T16:31:46.265" v="38" actId="47"/>
        <pc:sldMkLst>
          <pc:docMk/>
          <pc:sldMk cId="220945428" sldId="356"/>
        </pc:sldMkLst>
      </pc:sldChg>
      <pc:sldChg chg="del">
        <pc:chgData name="Andrea Andaur" userId="c951bd3bc2a87a8c" providerId="LiveId" clId="{1EE1E8F3-C8EA-4BA9-8850-94737D063785}" dt="2020-06-01T16:31:55.299" v="49" actId="47"/>
        <pc:sldMkLst>
          <pc:docMk/>
          <pc:sldMk cId="234714406" sldId="357"/>
        </pc:sldMkLst>
      </pc:sldChg>
      <pc:sldChg chg="del">
        <pc:chgData name="Andrea Andaur" userId="c951bd3bc2a87a8c" providerId="LiveId" clId="{1EE1E8F3-C8EA-4BA9-8850-94737D063785}" dt="2020-06-01T16:31:55.865" v="50" actId="47"/>
        <pc:sldMkLst>
          <pc:docMk/>
          <pc:sldMk cId="1415258972" sldId="358"/>
        </pc:sldMkLst>
      </pc:sldChg>
      <pc:sldChg chg="del">
        <pc:chgData name="Andrea Andaur" userId="c951bd3bc2a87a8c" providerId="LiveId" clId="{1EE1E8F3-C8EA-4BA9-8850-94737D063785}" dt="2020-06-01T16:31:44.109" v="33" actId="47"/>
        <pc:sldMkLst>
          <pc:docMk/>
          <pc:sldMk cId="3194163638" sldId="359"/>
        </pc:sldMkLst>
      </pc:sldChg>
      <pc:sldChg chg="del">
        <pc:chgData name="Andrea Andaur" userId="c951bd3bc2a87a8c" providerId="LiveId" clId="{1EE1E8F3-C8EA-4BA9-8850-94737D063785}" dt="2020-06-01T16:31:44.650" v="34" actId="47"/>
        <pc:sldMkLst>
          <pc:docMk/>
          <pc:sldMk cId="3607463396" sldId="360"/>
        </pc:sldMkLst>
      </pc:sldChg>
      <pc:sldChg chg="del">
        <pc:chgData name="Andrea Andaur" userId="c951bd3bc2a87a8c" providerId="LiveId" clId="{1EE1E8F3-C8EA-4BA9-8850-94737D063785}" dt="2020-06-01T16:31:45.118" v="35" actId="47"/>
        <pc:sldMkLst>
          <pc:docMk/>
          <pc:sldMk cId="1539846204" sldId="361"/>
        </pc:sldMkLst>
      </pc:sldChg>
      <pc:sldChg chg="del">
        <pc:chgData name="Andrea Andaur" userId="c951bd3bc2a87a8c" providerId="LiveId" clId="{1EE1E8F3-C8EA-4BA9-8850-94737D063785}" dt="2020-06-01T16:31:45.537" v="36" actId="47"/>
        <pc:sldMkLst>
          <pc:docMk/>
          <pc:sldMk cId="1987737725" sldId="362"/>
        </pc:sldMkLst>
      </pc:sldChg>
      <pc:sldChg chg="del">
        <pc:chgData name="Andrea Andaur" userId="c951bd3bc2a87a8c" providerId="LiveId" clId="{1EE1E8F3-C8EA-4BA9-8850-94737D063785}" dt="2020-06-01T16:31:45.911" v="37" actId="47"/>
        <pc:sldMkLst>
          <pc:docMk/>
          <pc:sldMk cId="2034564844" sldId="363"/>
        </pc:sldMkLst>
      </pc:sldChg>
      <pc:sldChg chg="del">
        <pc:chgData name="Andrea Andaur" userId="c951bd3bc2a87a8c" providerId="LiveId" clId="{1EE1E8F3-C8EA-4BA9-8850-94737D063785}" dt="2020-06-01T16:31:46.575" v="39" actId="47"/>
        <pc:sldMkLst>
          <pc:docMk/>
          <pc:sldMk cId="1250065980" sldId="364"/>
        </pc:sldMkLst>
      </pc:sldChg>
      <pc:sldChg chg="del">
        <pc:chgData name="Andrea Andaur" userId="c951bd3bc2a87a8c" providerId="LiveId" clId="{1EE1E8F3-C8EA-4BA9-8850-94737D063785}" dt="2020-06-01T16:31:46.867" v="40" actId="47"/>
        <pc:sldMkLst>
          <pc:docMk/>
          <pc:sldMk cId="3245241059" sldId="365"/>
        </pc:sldMkLst>
      </pc:sldChg>
      <pc:sldChg chg="del">
        <pc:chgData name="Andrea Andaur" userId="c951bd3bc2a87a8c" providerId="LiveId" clId="{1EE1E8F3-C8EA-4BA9-8850-94737D063785}" dt="2020-06-01T16:31:47.187" v="41" actId="47"/>
        <pc:sldMkLst>
          <pc:docMk/>
          <pc:sldMk cId="2631846446" sldId="366"/>
        </pc:sldMkLst>
      </pc:sldChg>
      <pc:sldChg chg="del">
        <pc:chgData name="Andrea Andaur" userId="c951bd3bc2a87a8c" providerId="LiveId" clId="{1EE1E8F3-C8EA-4BA9-8850-94737D063785}" dt="2020-06-01T16:31:47.419" v="42" actId="47"/>
        <pc:sldMkLst>
          <pc:docMk/>
          <pc:sldMk cId="2693406555" sldId="367"/>
        </pc:sldMkLst>
      </pc:sldChg>
      <pc:sldChg chg="add del">
        <pc:chgData name="Andrea Andaur" userId="c951bd3bc2a87a8c" providerId="LiveId" clId="{1EE1E8F3-C8EA-4BA9-8850-94737D063785}" dt="2020-06-01T16:31:56.515" v="51" actId="47"/>
        <pc:sldMkLst>
          <pc:docMk/>
          <pc:sldMk cId="2020562846" sldId="368"/>
        </pc:sldMkLst>
      </pc:sldChg>
      <pc:sldChg chg="addSp delSp modSp add del mod delAnim modAnim">
        <pc:chgData name="Andrea Andaur" userId="c951bd3bc2a87a8c" providerId="LiveId" clId="{1EE1E8F3-C8EA-4BA9-8850-94737D063785}" dt="2020-06-01T19:45:00.755" v="923"/>
        <pc:sldMkLst>
          <pc:docMk/>
          <pc:sldMk cId="315952545" sldId="369"/>
        </pc:sldMkLst>
        <pc:spChg chg="mod">
          <ac:chgData name="Andrea Andaur" userId="c951bd3bc2a87a8c" providerId="LiveId" clId="{1EE1E8F3-C8EA-4BA9-8850-94737D063785}" dt="2020-06-01T16:33:40.319" v="118" actId="1076"/>
          <ac:spMkLst>
            <pc:docMk/>
            <pc:sldMk cId="315952545" sldId="369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44:52.923" v="922" actId="1076"/>
          <ac:picMkLst>
            <pc:docMk/>
            <pc:sldMk cId="315952545" sldId="369"/>
            <ac:picMk id="2" creationId="{40A01F16-4E7B-42A5-9683-2EEE9F6C678C}"/>
          </ac:picMkLst>
        </pc:picChg>
        <pc:picChg chg="del">
          <ac:chgData name="Andrea Andaur" userId="c951bd3bc2a87a8c" providerId="LiveId" clId="{1EE1E8F3-C8EA-4BA9-8850-94737D063785}" dt="2020-06-01T19:44:17.771" v="921" actId="478"/>
          <ac:picMkLst>
            <pc:docMk/>
            <pc:sldMk cId="315952545" sldId="369"/>
            <ac:picMk id="5" creationId="{817AFF28-367E-456D-97D3-14071545220E}"/>
          </ac:picMkLst>
        </pc:picChg>
        <pc:picChg chg="add mod">
          <ac:chgData name="Andrea Andaur" userId="c951bd3bc2a87a8c" providerId="LiveId" clId="{1EE1E8F3-C8EA-4BA9-8850-94737D063785}" dt="2020-06-01T16:34:27.235" v="146" actId="1076"/>
          <ac:picMkLst>
            <pc:docMk/>
            <pc:sldMk cId="315952545" sldId="369"/>
            <ac:picMk id="8" creationId="{6E43E3AD-CB7C-4C26-B559-5E6625F0ACD6}"/>
          </ac:picMkLst>
        </pc:picChg>
        <pc:picChg chg="del">
          <ac:chgData name="Andrea Andaur" userId="c951bd3bc2a87a8c" providerId="LiveId" clId="{1EE1E8F3-C8EA-4BA9-8850-94737D063785}" dt="2020-06-01T16:33:08.017" v="90" actId="478"/>
          <ac:picMkLst>
            <pc:docMk/>
            <pc:sldMk cId="315952545" sldId="369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3:10.038" v="91" actId="478"/>
          <ac:picMkLst>
            <pc:docMk/>
            <pc:sldMk cId="315952545" sldId="369"/>
            <ac:picMk id="22" creationId="{C167A696-16AC-4642-82B5-989031F79DB5}"/>
          </ac:picMkLst>
        </pc:picChg>
      </pc:sldChg>
      <pc:sldChg chg="addSp delSp modSp mod delAnim modAnim">
        <pc:chgData name="Andrea Andaur" userId="c951bd3bc2a87a8c" providerId="LiveId" clId="{1EE1E8F3-C8EA-4BA9-8850-94737D063785}" dt="2020-06-01T19:46:15.466" v="925"/>
        <pc:sldMkLst>
          <pc:docMk/>
          <pc:sldMk cId="2118883070" sldId="370"/>
        </pc:sldMkLst>
        <pc:spChg chg="mod">
          <ac:chgData name="Andrea Andaur" userId="c951bd3bc2a87a8c" providerId="LiveId" clId="{1EE1E8F3-C8EA-4BA9-8850-94737D063785}" dt="2020-06-01T16:34:07.699" v="138" actId="1076"/>
          <ac:spMkLst>
            <pc:docMk/>
            <pc:sldMk cId="2118883070" sldId="370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9:46:07.811" v="924" actId="478"/>
          <ac:picMkLst>
            <pc:docMk/>
            <pc:sldMk cId="2118883070" sldId="370"/>
            <ac:picMk id="7" creationId="{3848551E-F414-4BC0-A57F-612D5231AA62}"/>
          </ac:picMkLst>
        </pc:picChg>
        <pc:picChg chg="add mod">
          <ac:chgData name="Andrea Andaur" userId="c951bd3bc2a87a8c" providerId="LiveId" clId="{1EE1E8F3-C8EA-4BA9-8850-94737D063785}" dt="2020-06-01T16:34:20.423" v="144" actId="1076"/>
          <ac:picMkLst>
            <pc:docMk/>
            <pc:sldMk cId="2118883070" sldId="370"/>
            <ac:picMk id="8" creationId="{B294F308-6A83-47D1-88DA-E2D78CE9C586}"/>
          </ac:picMkLst>
        </pc:picChg>
        <pc:picChg chg="add mod">
          <ac:chgData name="Andrea Andaur" userId="c951bd3bc2a87a8c" providerId="LiveId" clId="{1EE1E8F3-C8EA-4BA9-8850-94737D063785}" dt="2020-06-01T19:46:15.466" v="925"/>
          <ac:picMkLst>
            <pc:docMk/>
            <pc:sldMk cId="2118883070" sldId="370"/>
            <ac:picMk id="9" creationId="{E88AAE71-00CB-4CB4-A0C7-7B4A3C168DCF}"/>
          </ac:picMkLst>
        </pc:picChg>
        <pc:picChg chg="del">
          <ac:chgData name="Andrea Andaur" userId="c951bd3bc2a87a8c" providerId="LiveId" clId="{1EE1E8F3-C8EA-4BA9-8850-94737D063785}" dt="2020-06-01T16:33:52.643" v="119" actId="478"/>
          <ac:picMkLst>
            <pc:docMk/>
            <pc:sldMk cId="2118883070" sldId="370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3:54.550" v="120" actId="478"/>
          <ac:picMkLst>
            <pc:docMk/>
            <pc:sldMk cId="2118883070" sldId="370"/>
            <ac:picMk id="22" creationId="{C167A696-16AC-4642-82B5-989031F79DB5}"/>
          </ac:picMkLst>
        </pc:picChg>
      </pc:sldChg>
      <pc:sldChg chg="addSp delSp modSp mod delAnim modAnim">
        <pc:chgData name="Andrea Andaur" userId="c951bd3bc2a87a8c" providerId="LiveId" clId="{1EE1E8F3-C8EA-4BA9-8850-94737D063785}" dt="2020-06-01T19:47:11.340" v="926"/>
        <pc:sldMkLst>
          <pc:docMk/>
          <pc:sldMk cId="122678800" sldId="371"/>
        </pc:sldMkLst>
        <pc:spChg chg="mod">
          <ac:chgData name="Andrea Andaur" userId="c951bd3bc2a87a8c" providerId="LiveId" clId="{1EE1E8F3-C8EA-4BA9-8850-94737D063785}" dt="2020-06-01T16:35:00.336" v="173" actId="1076"/>
          <ac:spMkLst>
            <pc:docMk/>
            <pc:sldMk cId="122678800" sldId="371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6:35:03.012" v="174" actId="478"/>
          <ac:picMkLst>
            <pc:docMk/>
            <pc:sldMk cId="122678800" sldId="371"/>
            <ac:picMk id="7" creationId="{7F064CB6-58CD-467C-94F4-7073C0A71680}"/>
          </ac:picMkLst>
        </pc:picChg>
        <pc:picChg chg="add mod">
          <ac:chgData name="Andrea Andaur" userId="c951bd3bc2a87a8c" providerId="LiveId" clId="{1EE1E8F3-C8EA-4BA9-8850-94737D063785}" dt="2020-06-01T19:47:11.340" v="926"/>
          <ac:picMkLst>
            <pc:docMk/>
            <pc:sldMk cId="122678800" sldId="371"/>
            <ac:picMk id="7" creationId="{E9A5DA91-DBBE-47D8-8A51-935B1F648262}"/>
          </ac:picMkLst>
        </pc:picChg>
        <pc:picChg chg="add mod">
          <ac:chgData name="Andrea Andaur" userId="c951bd3bc2a87a8c" providerId="LiveId" clId="{1EE1E8F3-C8EA-4BA9-8850-94737D063785}" dt="2020-06-01T16:34:42.952" v="152" actId="1076"/>
          <ac:picMkLst>
            <pc:docMk/>
            <pc:sldMk cId="122678800" sldId="371"/>
            <ac:picMk id="9" creationId="{93FC8458-9557-4476-B92D-7D92F4AEDCF9}"/>
          </ac:picMkLst>
        </pc:picChg>
        <pc:picChg chg="del">
          <ac:chgData name="Andrea Andaur" userId="c951bd3bc2a87a8c" providerId="LiveId" clId="{1EE1E8F3-C8EA-4BA9-8850-94737D063785}" dt="2020-06-01T16:34:31.181" v="147" actId="478"/>
          <ac:picMkLst>
            <pc:docMk/>
            <pc:sldMk cId="122678800" sldId="371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4:32.692" v="148" actId="478"/>
          <ac:picMkLst>
            <pc:docMk/>
            <pc:sldMk cId="122678800" sldId="371"/>
            <ac:picMk id="22" creationId="{C167A696-16AC-4642-82B5-989031F79DB5}"/>
          </ac:picMkLst>
        </pc:picChg>
      </pc:sldChg>
      <pc:sldChg chg="addSp delSp modSp mod delAnim modAnim">
        <pc:chgData name="Andrea Andaur" userId="c951bd3bc2a87a8c" providerId="LiveId" clId="{1EE1E8F3-C8EA-4BA9-8850-94737D063785}" dt="2020-06-01T19:49:25.612" v="930" actId="1076"/>
        <pc:sldMkLst>
          <pc:docMk/>
          <pc:sldMk cId="2376420734" sldId="372"/>
        </pc:sldMkLst>
        <pc:spChg chg="mod">
          <ac:chgData name="Andrea Andaur" userId="c951bd3bc2a87a8c" providerId="LiveId" clId="{1EE1E8F3-C8EA-4BA9-8850-94737D063785}" dt="2020-06-01T17:19:09.570" v="448" actId="20577"/>
          <ac:spMkLst>
            <pc:docMk/>
            <pc:sldMk cId="2376420734" sldId="372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49:25.612" v="930" actId="1076"/>
          <ac:picMkLst>
            <pc:docMk/>
            <pc:sldMk cId="2376420734" sldId="372"/>
            <ac:picMk id="2" creationId="{57AA483A-6476-4468-9DC9-BF15E8827DC5}"/>
          </ac:picMkLst>
        </pc:picChg>
        <pc:picChg chg="del">
          <ac:chgData name="Andrea Andaur" userId="c951bd3bc2a87a8c" providerId="LiveId" clId="{1EE1E8F3-C8EA-4BA9-8850-94737D063785}" dt="2020-06-01T19:48:25.643" v="927" actId="478"/>
          <ac:picMkLst>
            <pc:docMk/>
            <pc:sldMk cId="2376420734" sldId="372"/>
            <ac:picMk id="8" creationId="{153A6674-37AB-46AD-AF50-2EF78FBA12DA}"/>
          </ac:picMkLst>
        </pc:picChg>
        <pc:picChg chg="add mod">
          <ac:chgData name="Andrea Andaur" userId="c951bd3bc2a87a8c" providerId="LiveId" clId="{1EE1E8F3-C8EA-4BA9-8850-94737D063785}" dt="2020-06-01T16:35:30.497" v="196" actId="1076"/>
          <ac:picMkLst>
            <pc:docMk/>
            <pc:sldMk cId="2376420734" sldId="372"/>
            <ac:picMk id="10" creationId="{82AAC1B4-60D0-4C8C-81AA-3D8912A1929B}"/>
          </ac:picMkLst>
        </pc:picChg>
        <pc:picChg chg="del">
          <ac:chgData name="Andrea Andaur" userId="c951bd3bc2a87a8c" providerId="LiveId" clId="{1EE1E8F3-C8EA-4BA9-8850-94737D063785}" dt="2020-06-01T16:35:21.244" v="192" actId="478"/>
          <ac:picMkLst>
            <pc:docMk/>
            <pc:sldMk cId="2376420734" sldId="372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5:22.738" v="193" actId="478"/>
          <ac:picMkLst>
            <pc:docMk/>
            <pc:sldMk cId="2376420734" sldId="372"/>
            <ac:picMk id="22" creationId="{C167A696-16AC-4642-82B5-989031F79DB5}"/>
          </ac:picMkLst>
        </pc:picChg>
      </pc:sldChg>
      <pc:sldChg chg="del">
        <pc:chgData name="Andrea Andaur" userId="c951bd3bc2a87a8c" providerId="LiveId" clId="{1EE1E8F3-C8EA-4BA9-8850-94737D063785}" dt="2020-06-01T16:35:33.709" v="197" actId="47"/>
        <pc:sldMkLst>
          <pc:docMk/>
          <pc:sldMk cId="3022234169" sldId="373"/>
        </pc:sldMkLst>
      </pc:sldChg>
      <pc:sldChg chg="del">
        <pc:chgData name="Andrea Andaur" userId="c951bd3bc2a87a8c" providerId="LiveId" clId="{1EE1E8F3-C8EA-4BA9-8850-94737D063785}" dt="2020-06-01T16:35:36.941" v="199" actId="47"/>
        <pc:sldMkLst>
          <pc:docMk/>
          <pc:sldMk cId="3845647565" sldId="374"/>
        </pc:sldMkLst>
      </pc:sldChg>
      <pc:sldChg chg="addSp delSp modSp mod ord delAnim modAnim">
        <pc:chgData name="Andrea Andaur" userId="c951bd3bc2a87a8c" providerId="LiveId" clId="{1EE1E8F3-C8EA-4BA9-8850-94737D063785}" dt="2020-06-01T19:50:26.822" v="939" actId="732"/>
        <pc:sldMkLst>
          <pc:docMk/>
          <pc:sldMk cId="71881004" sldId="375"/>
        </pc:sldMkLst>
        <pc:spChg chg="mod">
          <ac:chgData name="Andrea Andaur" userId="c951bd3bc2a87a8c" providerId="LiveId" clId="{1EE1E8F3-C8EA-4BA9-8850-94737D063785}" dt="2020-06-01T17:19:27.392" v="464" actId="1076"/>
          <ac:spMkLst>
            <pc:docMk/>
            <pc:sldMk cId="71881004" sldId="375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50:16.817" v="937" actId="732"/>
          <ac:picMkLst>
            <pc:docMk/>
            <pc:sldMk cId="71881004" sldId="375"/>
            <ac:picMk id="6" creationId="{FFB445C3-93A5-4E08-8764-7FDB932780B6}"/>
          </ac:picMkLst>
        </pc:picChg>
        <pc:picChg chg="del">
          <ac:chgData name="Andrea Andaur" userId="c951bd3bc2a87a8c" providerId="LiveId" clId="{1EE1E8F3-C8EA-4BA9-8850-94737D063785}" dt="2020-06-01T19:49:31.574" v="931" actId="478"/>
          <ac:picMkLst>
            <pc:docMk/>
            <pc:sldMk cId="71881004" sldId="375"/>
            <ac:picMk id="8" creationId="{83ED96DF-C797-4403-89EE-5C25A8D90CE3}"/>
          </ac:picMkLst>
        </pc:picChg>
        <pc:picChg chg="add mod">
          <ac:chgData name="Andrea Andaur" userId="c951bd3bc2a87a8c" providerId="LiveId" clId="{1EE1E8F3-C8EA-4BA9-8850-94737D063785}" dt="2020-06-01T19:50:26.822" v="939" actId="732"/>
          <ac:picMkLst>
            <pc:docMk/>
            <pc:sldMk cId="71881004" sldId="375"/>
            <ac:picMk id="9" creationId="{D1695800-5661-4440-8512-D9B611E3A9AD}"/>
          </ac:picMkLst>
        </pc:picChg>
        <pc:picChg chg="add mod">
          <ac:chgData name="Andrea Andaur" userId="c951bd3bc2a87a8c" providerId="LiveId" clId="{1EE1E8F3-C8EA-4BA9-8850-94737D063785}" dt="2020-06-01T19:49:32.098" v="932"/>
          <ac:picMkLst>
            <pc:docMk/>
            <pc:sldMk cId="71881004" sldId="375"/>
            <ac:picMk id="10" creationId="{F5420722-A41D-4877-A6F2-BD8A0AEBAD1C}"/>
          </ac:picMkLst>
        </pc:picChg>
        <pc:picChg chg="del">
          <ac:chgData name="Andrea Andaur" userId="c951bd3bc2a87a8c" providerId="LiveId" clId="{1EE1E8F3-C8EA-4BA9-8850-94737D063785}" dt="2020-06-01T16:35:40.356" v="200" actId="478"/>
          <ac:picMkLst>
            <pc:docMk/>
            <pc:sldMk cId="71881004" sldId="375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5:41.781" v="201" actId="478"/>
          <ac:picMkLst>
            <pc:docMk/>
            <pc:sldMk cId="71881004" sldId="375"/>
            <ac:picMk id="22" creationId="{C167A696-16AC-4642-82B5-989031F79DB5}"/>
          </ac:picMkLst>
        </pc:picChg>
      </pc:sldChg>
      <pc:sldChg chg="addSp delSp modSp mod ord delAnim modAnim">
        <pc:chgData name="Andrea Andaur" userId="c951bd3bc2a87a8c" providerId="LiveId" clId="{1EE1E8F3-C8EA-4BA9-8850-94737D063785}" dt="2020-06-01T19:49:35.593" v="933"/>
        <pc:sldMkLst>
          <pc:docMk/>
          <pc:sldMk cId="2791969644" sldId="376"/>
        </pc:sldMkLst>
        <pc:spChg chg="mod">
          <ac:chgData name="Andrea Andaur" userId="c951bd3bc2a87a8c" providerId="LiveId" clId="{1EE1E8F3-C8EA-4BA9-8850-94737D063785}" dt="2020-06-01T17:19:37.359" v="478" actId="20577"/>
          <ac:spMkLst>
            <pc:docMk/>
            <pc:sldMk cId="2791969644" sldId="376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6:36:23.123" v="233" actId="478"/>
          <ac:picMkLst>
            <pc:docMk/>
            <pc:sldMk cId="2791969644" sldId="376"/>
            <ac:picMk id="8" creationId="{9BF2E869-5F62-48C5-8307-D3A56F4C1311}"/>
          </ac:picMkLst>
        </pc:picChg>
        <pc:picChg chg="add mod">
          <ac:chgData name="Andrea Andaur" userId="c951bd3bc2a87a8c" providerId="LiveId" clId="{1EE1E8F3-C8EA-4BA9-8850-94737D063785}" dt="2020-06-01T19:49:35.593" v="933"/>
          <ac:picMkLst>
            <pc:docMk/>
            <pc:sldMk cId="2791969644" sldId="376"/>
            <ac:picMk id="8" creationId="{AB6DD97A-7471-4459-9EA0-7685291C3DDB}"/>
          </ac:picMkLst>
        </pc:picChg>
        <pc:picChg chg="add mod">
          <ac:chgData name="Andrea Andaur" userId="c951bd3bc2a87a8c" providerId="LiveId" clId="{1EE1E8F3-C8EA-4BA9-8850-94737D063785}" dt="2020-06-01T16:36:06.164" v="211" actId="1076"/>
          <ac:picMkLst>
            <pc:docMk/>
            <pc:sldMk cId="2791969644" sldId="376"/>
            <ac:picMk id="9" creationId="{BF471276-1B6E-46E3-93F4-F9B9DDB521A3}"/>
          </ac:picMkLst>
        </pc:picChg>
        <pc:picChg chg="del">
          <ac:chgData name="Andrea Andaur" userId="c951bd3bc2a87a8c" providerId="LiveId" clId="{1EE1E8F3-C8EA-4BA9-8850-94737D063785}" dt="2020-06-01T16:35:54.536" v="206" actId="478"/>
          <ac:picMkLst>
            <pc:docMk/>
            <pc:sldMk cId="2791969644" sldId="376"/>
            <ac:picMk id="21" creationId="{BEA347F4-01BE-45B8-91E5-5E86A92B090C}"/>
          </ac:picMkLst>
        </pc:picChg>
        <pc:picChg chg="del">
          <ac:chgData name="Andrea Andaur" userId="c951bd3bc2a87a8c" providerId="LiveId" clId="{1EE1E8F3-C8EA-4BA9-8850-94737D063785}" dt="2020-06-01T16:35:56.275" v="207" actId="478"/>
          <ac:picMkLst>
            <pc:docMk/>
            <pc:sldMk cId="2791969644" sldId="376"/>
            <ac:picMk id="22" creationId="{C167A696-16AC-4642-82B5-989031F79DB5}"/>
          </ac:picMkLst>
        </pc:picChg>
      </pc:sldChg>
      <pc:sldChg chg="del">
        <pc:chgData name="Andrea Andaur" userId="c951bd3bc2a87a8c" providerId="LiveId" clId="{1EE1E8F3-C8EA-4BA9-8850-94737D063785}" dt="2020-06-01T16:36:26.634" v="234" actId="47"/>
        <pc:sldMkLst>
          <pc:docMk/>
          <pc:sldMk cId="1138334674" sldId="377"/>
        </pc:sldMkLst>
      </pc:sldChg>
      <pc:sldChg chg="addSp delSp modSp new mod modTransition modAnim">
        <pc:chgData name="Andrea Andaur" userId="c951bd3bc2a87a8c" providerId="LiveId" clId="{1EE1E8F3-C8EA-4BA9-8850-94737D063785}" dt="2020-06-01T19:32:16.188" v="855" actId="21"/>
        <pc:sldMkLst>
          <pc:docMk/>
          <pc:sldMk cId="1424172945" sldId="377"/>
        </pc:sldMkLst>
        <pc:spChg chg="add del mod">
          <ac:chgData name="Andrea Andaur" userId="c951bd3bc2a87a8c" providerId="LiveId" clId="{1EE1E8F3-C8EA-4BA9-8850-94737D063785}" dt="2020-06-01T19:32:16.188" v="855" actId="21"/>
          <ac:spMkLst>
            <pc:docMk/>
            <pc:sldMk cId="1424172945" sldId="377"/>
            <ac:spMk id="3" creationId="{67136C9C-8B49-47BF-8E02-F726BDC0F83F}"/>
          </ac:spMkLst>
        </pc:spChg>
        <pc:picChg chg="mod">
          <ac:chgData name="Andrea Andaur" userId="c951bd3bc2a87a8c" providerId="LiveId" clId="{1EE1E8F3-C8EA-4BA9-8850-94737D063785}" dt="2020-06-01T19:19:45.786" v="800" actId="1076"/>
          <ac:picMkLst>
            <pc:docMk/>
            <pc:sldMk cId="1424172945" sldId="377"/>
            <ac:picMk id="2" creationId="{060B3F42-D2A8-4AB4-8447-A3FA697777EA}"/>
          </ac:picMkLst>
        </pc:picChg>
        <pc:picChg chg="add del mod">
          <ac:chgData name="Andrea Andaur" userId="c951bd3bc2a87a8c" providerId="LiveId" clId="{1EE1E8F3-C8EA-4BA9-8850-94737D063785}" dt="2020-06-01T16:45:07.494" v="266" actId="478"/>
          <ac:picMkLst>
            <pc:docMk/>
            <pc:sldMk cId="1424172945" sldId="377"/>
            <ac:picMk id="3" creationId="{2BB51AED-E29B-4F70-8850-8A1C384B999E}"/>
          </ac:picMkLst>
        </pc:picChg>
        <pc:picChg chg="add mod">
          <ac:chgData name="Andrea Andaur" userId="c951bd3bc2a87a8c" providerId="LiveId" clId="{1EE1E8F3-C8EA-4BA9-8850-94737D063785}" dt="2020-06-01T17:38:48.596" v="721" actId="1076"/>
          <ac:picMkLst>
            <pc:docMk/>
            <pc:sldMk cId="1424172945" sldId="377"/>
            <ac:picMk id="9" creationId="{B662B427-5FBC-48F2-B54E-6AEDEB1D93CA}"/>
          </ac:picMkLst>
        </pc:picChg>
        <pc:picChg chg="add del mod">
          <ac:chgData name="Andrea Andaur" userId="c951bd3bc2a87a8c" providerId="LiveId" clId="{1EE1E8F3-C8EA-4BA9-8850-94737D063785}" dt="2020-06-01T16:45:05.608" v="265" actId="478"/>
          <ac:picMkLst>
            <pc:docMk/>
            <pc:sldMk cId="1424172945" sldId="377"/>
            <ac:picMk id="1026" creationId="{EC1B0901-535D-41E1-AEF1-75E860F470EA}"/>
          </ac:picMkLst>
        </pc:picChg>
        <pc:picChg chg="add mod">
          <ac:chgData name="Andrea Andaur" userId="c951bd3bc2a87a8c" providerId="LiveId" clId="{1EE1E8F3-C8EA-4BA9-8850-94737D063785}" dt="2020-06-01T16:45:33.932" v="267"/>
          <ac:picMkLst>
            <pc:docMk/>
            <pc:sldMk cId="1424172945" sldId="377"/>
            <ac:picMk id="1028" creationId="{A7725CA7-873E-458F-80F7-42FB67CFF253}"/>
          </ac:picMkLst>
        </pc:picChg>
        <pc:picChg chg="add del mod">
          <ac:chgData name="Andrea Andaur" userId="c951bd3bc2a87a8c" providerId="LiveId" clId="{1EE1E8F3-C8EA-4BA9-8850-94737D063785}" dt="2020-06-01T16:47:08.939" v="274" actId="478"/>
          <ac:picMkLst>
            <pc:docMk/>
            <pc:sldMk cId="1424172945" sldId="377"/>
            <ac:picMk id="1030" creationId="{3C4B0B9F-1D6A-454A-AECF-968B9FB8EE79}"/>
          </ac:picMkLst>
        </pc:picChg>
        <pc:picChg chg="add mod">
          <ac:chgData name="Andrea Andaur" userId="c951bd3bc2a87a8c" providerId="LiveId" clId="{1EE1E8F3-C8EA-4BA9-8850-94737D063785}" dt="2020-06-01T19:20:01.328" v="802" actId="14100"/>
          <ac:picMkLst>
            <pc:docMk/>
            <pc:sldMk cId="1424172945" sldId="377"/>
            <ac:picMk id="1032" creationId="{4539412C-1167-4A59-9E45-32B2A4FC5427}"/>
          </ac:picMkLst>
        </pc:picChg>
        <pc:picChg chg="add del mod">
          <ac:chgData name="Andrea Andaur" userId="c951bd3bc2a87a8c" providerId="LiveId" clId="{1EE1E8F3-C8EA-4BA9-8850-94737D063785}" dt="2020-06-01T16:48:48.427" v="281" actId="478"/>
          <ac:picMkLst>
            <pc:docMk/>
            <pc:sldMk cId="1424172945" sldId="377"/>
            <ac:picMk id="1034" creationId="{BBCEA5D1-08F8-4AF2-AFC0-1321AC81E15D}"/>
          </ac:picMkLst>
        </pc:picChg>
        <pc:picChg chg="add mod">
          <ac:chgData name="Andrea Andaur" userId="c951bd3bc2a87a8c" providerId="LiveId" clId="{1EE1E8F3-C8EA-4BA9-8850-94737D063785}" dt="2020-06-01T19:20:52.781" v="807" actId="1076"/>
          <ac:picMkLst>
            <pc:docMk/>
            <pc:sldMk cId="1424172945" sldId="377"/>
            <ac:picMk id="1036" creationId="{B59C2638-07C1-4E5E-9241-103052702D9C}"/>
          </ac:picMkLst>
        </pc:picChg>
      </pc:sldChg>
      <pc:sldChg chg="del">
        <pc:chgData name="Andrea Andaur" userId="c951bd3bc2a87a8c" providerId="LiveId" clId="{1EE1E8F3-C8EA-4BA9-8850-94737D063785}" dt="2020-06-01T16:36:29.093" v="236" actId="47"/>
        <pc:sldMkLst>
          <pc:docMk/>
          <pc:sldMk cId="2573793417" sldId="378"/>
        </pc:sldMkLst>
      </pc:sldChg>
      <pc:sldChg chg="addSp delSp modSp add mod modAnim">
        <pc:chgData name="Andrea Andaur" userId="c951bd3bc2a87a8c" providerId="LiveId" clId="{1EE1E8F3-C8EA-4BA9-8850-94737D063785}" dt="2020-06-01T19:32:20.317" v="856"/>
        <pc:sldMkLst>
          <pc:docMk/>
          <pc:sldMk cId="4229875125" sldId="378"/>
        </pc:sldMkLst>
        <pc:spChg chg="add mod">
          <ac:chgData name="Andrea Andaur" userId="c951bd3bc2a87a8c" providerId="LiveId" clId="{1EE1E8F3-C8EA-4BA9-8850-94737D063785}" dt="2020-06-01T19:32:20.317" v="856"/>
          <ac:spMkLst>
            <pc:docMk/>
            <pc:sldMk cId="4229875125" sldId="378"/>
            <ac:spMk id="13" creationId="{3E2D42F7-7AB8-48F0-AED5-264D7D435F9E}"/>
          </ac:spMkLst>
        </pc:spChg>
        <pc:picChg chg="mod">
          <ac:chgData name="Andrea Andaur" userId="c951bd3bc2a87a8c" providerId="LiveId" clId="{1EE1E8F3-C8EA-4BA9-8850-94737D063785}" dt="2020-06-01T19:24:19.868" v="819" actId="1076"/>
          <ac:picMkLst>
            <pc:docMk/>
            <pc:sldMk cId="4229875125" sldId="378"/>
            <ac:picMk id="2" creationId="{59743E09-61B9-44D7-9FBD-07D9375B1DBC}"/>
          </ac:picMkLst>
        </pc:picChg>
        <pc:picChg chg="add mod">
          <ac:chgData name="Andrea Andaur" userId="c951bd3bc2a87a8c" providerId="LiveId" clId="{1EE1E8F3-C8EA-4BA9-8850-94737D063785}" dt="2020-06-01T16:51:58.217" v="299"/>
          <ac:picMkLst>
            <pc:docMk/>
            <pc:sldMk cId="4229875125" sldId="378"/>
            <ac:picMk id="6" creationId="{07521439-6122-4167-A19B-6723955D9AC5}"/>
          </ac:picMkLst>
        </pc:picChg>
        <pc:picChg chg="add del mod">
          <ac:chgData name="Andrea Andaur" userId="c951bd3bc2a87a8c" providerId="LiveId" clId="{1EE1E8F3-C8EA-4BA9-8850-94737D063785}" dt="2020-06-01T17:41:07.302" v="736" actId="478"/>
          <ac:picMkLst>
            <pc:docMk/>
            <pc:sldMk cId="4229875125" sldId="378"/>
            <ac:picMk id="10" creationId="{318816F2-B4AE-4A59-B11E-4AF9FAB33673}"/>
          </ac:picMkLst>
        </pc:picChg>
        <pc:picChg chg="add mod">
          <ac:chgData name="Andrea Andaur" userId="c951bd3bc2a87a8c" providerId="LiveId" clId="{1EE1E8F3-C8EA-4BA9-8850-94737D063785}" dt="2020-06-01T17:40:58.384" v="734" actId="1076"/>
          <ac:picMkLst>
            <pc:docMk/>
            <pc:sldMk cId="4229875125" sldId="378"/>
            <ac:picMk id="11" creationId="{22DD0863-7816-4273-8CE5-E385EA2F0AFD}"/>
          </ac:picMkLst>
        </pc:picChg>
        <pc:picChg chg="add del mod">
          <ac:chgData name="Andrea Andaur" userId="c951bd3bc2a87a8c" providerId="LiveId" clId="{1EE1E8F3-C8EA-4BA9-8850-94737D063785}" dt="2020-06-01T19:27:33.772" v="837" actId="478"/>
          <ac:picMkLst>
            <pc:docMk/>
            <pc:sldMk cId="4229875125" sldId="378"/>
            <ac:picMk id="12" creationId="{A4F30BA8-DDC4-4F6E-BB72-6F9D08F53B90}"/>
          </ac:picMkLst>
        </pc:picChg>
        <pc:picChg chg="add del mod">
          <ac:chgData name="Andrea Andaur" userId="c951bd3bc2a87a8c" providerId="LiveId" clId="{1EE1E8F3-C8EA-4BA9-8850-94737D063785}" dt="2020-06-01T17:41:09.536" v="737" actId="478"/>
          <ac:picMkLst>
            <pc:docMk/>
            <pc:sldMk cId="4229875125" sldId="378"/>
            <ac:picMk id="13" creationId="{627B5618-585B-4FED-8F88-CFD0866CDC8C}"/>
          </ac:picMkLst>
        </pc:picChg>
        <pc:picChg chg="del">
          <ac:chgData name="Andrea Andaur" userId="c951bd3bc2a87a8c" providerId="LiveId" clId="{1EE1E8F3-C8EA-4BA9-8850-94737D063785}" dt="2020-06-01T16:51:28.827" v="297" actId="478"/>
          <ac:picMkLst>
            <pc:docMk/>
            <pc:sldMk cId="4229875125" sldId="378"/>
            <ac:picMk id="1028" creationId="{A7725CA7-873E-458F-80F7-42FB67CFF253}"/>
          </ac:picMkLst>
        </pc:picChg>
        <pc:picChg chg="add mod">
          <ac:chgData name="Andrea Andaur" userId="c951bd3bc2a87a8c" providerId="LiveId" clId="{1EE1E8F3-C8EA-4BA9-8850-94737D063785}" dt="2020-06-01T19:24:34.637" v="821" actId="1076"/>
          <ac:picMkLst>
            <pc:docMk/>
            <pc:sldMk cId="4229875125" sldId="378"/>
            <ac:picMk id="3074" creationId="{39EC90D5-6939-4B9F-85FA-A1FE80875927}"/>
          </ac:picMkLst>
        </pc:picChg>
        <pc:picChg chg="add mod">
          <ac:chgData name="Andrea Andaur" userId="c951bd3bc2a87a8c" providerId="LiveId" clId="{1EE1E8F3-C8EA-4BA9-8850-94737D063785}" dt="2020-06-01T17:40:51.211" v="731" actId="1076"/>
          <ac:picMkLst>
            <pc:docMk/>
            <pc:sldMk cId="4229875125" sldId="378"/>
            <ac:picMk id="3076" creationId="{619E2799-DA26-4F51-850B-769CEA6C691D}"/>
          </ac:picMkLst>
        </pc:picChg>
      </pc:sldChg>
      <pc:sldChg chg="del">
        <pc:chgData name="Andrea Andaur" userId="c951bd3bc2a87a8c" providerId="LiveId" clId="{1EE1E8F3-C8EA-4BA9-8850-94737D063785}" dt="2020-06-01T16:36:30.349" v="238" actId="47"/>
        <pc:sldMkLst>
          <pc:docMk/>
          <pc:sldMk cId="269304071" sldId="379"/>
        </pc:sldMkLst>
      </pc:sldChg>
      <pc:sldChg chg="addSp delSp modSp add del mod modAnim">
        <pc:chgData name="Andrea Andaur" userId="c951bd3bc2a87a8c" providerId="LiveId" clId="{1EE1E8F3-C8EA-4BA9-8850-94737D063785}" dt="2020-06-01T19:32:22.277" v="857"/>
        <pc:sldMkLst>
          <pc:docMk/>
          <pc:sldMk cId="4174283972" sldId="379"/>
        </pc:sldMkLst>
        <pc:spChg chg="add mod">
          <ac:chgData name="Andrea Andaur" userId="c951bd3bc2a87a8c" providerId="LiveId" clId="{1EE1E8F3-C8EA-4BA9-8850-94737D063785}" dt="2020-06-01T19:32:22.277" v="857"/>
          <ac:spMkLst>
            <pc:docMk/>
            <pc:sldMk cId="4174283972" sldId="379"/>
            <ac:spMk id="8" creationId="{F0A7DD0C-5875-4E81-8030-C922D1A8803D}"/>
          </ac:spMkLst>
        </pc:spChg>
        <pc:grpChg chg="add mod">
          <ac:chgData name="Andrea Andaur" userId="c951bd3bc2a87a8c" providerId="LiveId" clId="{1EE1E8F3-C8EA-4BA9-8850-94737D063785}" dt="2020-06-01T17:47:18.145" v="749" actId="164"/>
          <ac:grpSpMkLst>
            <pc:docMk/>
            <pc:sldMk cId="4174283972" sldId="379"/>
            <ac:grpSpMk id="2" creationId="{84ABF30F-3FB2-4029-9BD3-E8D6E1F45CC9}"/>
          </ac:grpSpMkLst>
        </pc:grpChg>
        <pc:picChg chg="mod">
          <ac:chgData name="Andrea Andaur" userId="c951bd3bc2a87a8c" providerId="LiveId" clId="{1EE1E8F3-C8EA-4BA9-8850-94737D063785}" dt="2020-06-01T19:28:55.575" v="840" actId="1076"/>
          <ac:picMkLst>
            <pc:docMk/>
            <pc:sldMk cId="4174283972" sldId="379"/>
            <ac:picMk id="3" creationId="{3365A671-AD73-411D-A58E-1A36A8EEEB93}"/>
          </ac:picMkLst>
        </pc:picChg>
        <pc:picChg chg="del">
          <ac:chgData name="Andrea Andaur" userId="c951bd3bc2a87a8c" providerId="LiveId" clId="{1EE1E8F3-C8EA-4BA9-8850-94737D063785}" dt="2020-06-01T16:58:06.453" v="326" actId="478"/>
          <ac:picMkLst>
            <pc:docMk/>
            <pc:sldMk cId="4174283972" sldId="379"/>
            <ac:picMk id="9" creationId="{B662B427-5FBC-48F2-B54E-6AEDEB1D93CA}"/>
          </ac:picMkLst>
        </pc:picChg>
        <pc:picChg chg="add mod">
          <ac:chgData name="Andrea Andaur" userId="c951bd3bc2a87a8c" providerId="LiveId" clId="{1EE1E8F3-C8EA-4BA9-8850-94737D063785}" dt="2020-06-01T17:47:18.145" v="749" actId="164"/>
          <ac:picMkLst>
            <pc:docMk/>
            <pc:sldMk cId="4174283972" sldId="379"/>
            <ac:picMk id="10" creationId="{E9C3307A-A915-4787-AEEB-BE9709552988}"/>
          </ac:picMkLst>
        </pc:picChg>
        <pc:picChg chg="del">
          <ac:chgData name="Andrea Andaur" userId="c951bd3bc2a87a8c" providerId="LiveId" clId="{1EE1E8F3-C8EA-4BA9-8850-94737D063785}" dt="2020-06-01T16:57:59.953" v="324" actId="478"/>
          <ac:picMkLst>
            <pc:docMk/>
            <pc:sldMk cId="4174283972" sldId="379"/>
            <ac:picMk id="1028" creationId="{A7725CA7-873E-458F-80F7-42FB67CFF253}"/>
          </ac:picMkLst>
        </pc:picChg>
        <pc:picChg chg="del">
          <ac:chgData name="Andrea Andaur" userId="c951bd3bc2a87a8c" providerId="LiveId" clId="{1EE1E8F3-C8EA-4BA9-8850-94737D063785}" dt="2020-06-01T16:58:10.194" v="327" actId="478"/>
          <ac:picMkLst>
            <pc:docMk/>
            <pc:sldMk cId="4174283972" sldId="379"/>
            <ac:picMk id="1032" creationId="{4539412C-1167-4A59-9E45-32B2A4FC5427}"/>
          </ac:picMkLst>
        </pc:picChg>
        <pc:picChg chg="del">
          <ac:chgData name="Andrea Andaur" userId="c951bd3bc2a87a8c" providerId="LiveId" clId="{1EE1E8F3-C8EA-4BA9-8850-94737D063785}" dt="2020-06-01T16:58:11.919" v="328" actId="478"/>
          <ac:picMkLst>
            <pc:docMk/>
            <pc:sldMk cId="4174283972" sldId="379"/>
            <ac:picMk id="1036" creationId="{B59C2638-07C1-4E5E-9241-103052702D9C}"/>
          </ac:picMkLst>
        </pc:picChg>
        <pc:picChg chg="add mod">
          <ac:chgData name="Andrea Andaur" userId="c951bd3bc2a87a8c" providerId="LiveId" clId="{1EE1E8F3-C8EA-4BA9-8850-94737D063785}" dt="2020-06-01T16:58:34.610" v="332" actId="1076"/>
          <ac:picMkLst>
            <pc:docMk/>
            <pc:sldMk cId="4174283972" sldId="379"/>
            <ac:picMk id="2050" creationId="{80755118-8966-4DB7-840E-A22AC3F900E2}"/>
          </ac:picMkLst>
        </pc:picChg>
        <pc:picChg chg="add mod">
          <ac:chgData name="Andrea Andaur" userId="c951bd3bc2a87a8c" providerId="LiveId" clId="{1EE1E8F3-C8EA-4BA9-8850-94737D063785}" dt="2020-06-01T17:47:43.744" v="751" actId="1076"/>
          <ac:picMkLst>
            <pc:docMk/>
            <pc:sldMk cId="4174283972" sldId="379"/>
            <ac:picMk id="2052" creationId="{570FF6A0-007A-46A7-8EBC-F2DBB3D119C4}"/>
          </ac:picMkLst>
        </pc:picChg>
        <pc:picChg chg="add mod">
          <ac:chgData name="Andrea Andaur" userId="c951bd3bc2a87a8c" providerId="LiveId" clId="{1EE1E8F3-C8EA-4BA9-8850-94737D063785}" dt="2020-06-01T17:47:18.145" v="749" actId="164"/>
          <ac:picMkLst>
            <pc:docMk/>
            <pc:sldMk cId="4174283972" sldId="379"/>
            <ac:picMk id="2054" creationId="{99B7FCAE-F940-41E3-95B4-509568FBF47B}"/>
          </ac:picMkLst>
        </pc:picChg>
      </pc:sldChg>
      <pc:sldChg chg="addSp delSp modSp new mod modAnim">
        <pc:chgData name="Andrea Andaur" userId="c951bd3bc2a87a8c" providerId="LiveId" clId="{1EE1E8F3-C8EA-4BA9-8850-94737D063785}" dt="2020-06-01T19:36:19.939" v="875"/>
        <pc:sldMkLst>
          <pc:docMk/>
          <pc:sldMk cId="1486632861" sldId="380"/>
        </pc:sldMkLst>
        <pc:spChg chg="add mod">
          <ac:chgData name="Andrea Andaur" userId="c951bd3bc2a87a8c" providerId="LiveId" clId="{1EE1E8F3-C8EA-4BA9-8850-94737D063785}" dt="2020-06-01T19:32:36.138" v="861" actId="1076"/>
          <ac:spMkLst>
            <pc:docMk/>
            <pc:sldMk cId="1486632861" sldId="380"/>
            <ac:spMk id="5" creationId="{D3DFD1D4-8C97-4AB0-B9E1-283EE3E4AA1B}"/>
          </ac:spMkLst>
        </pc:spChg>
        <pc:picChg chg="mod">
          <ac:chgData name="Andrea Andaur" userId="c951bd3bc2a87a8c" providerId="LiveId" clId="{1EE1E8F3-C8EA-4BA9-8850-94737D063785}" dt="2020-06-01T19:34:21.294" v="864" actId="1076"/>
          <ac:picMkLst>
            <pc:docMk/>
            <pc:sldMk cId="1486632861" sldId="380"/>
            <ac:picMk id="2" creationId="{F38EDECA-4EAB-475C-9A38-5A253330DA24}"/>
          </ac:picMkLst>
        </pc:picChg>
        <pc:picChg chg="add mod">
          <ac:chgData name="Andrea Andaur" userId="c951bd3bc2a87a8c" providerId="LiveId" clId="{1EE1E8F3-C8EA-4BA9-8850-94737D063785}" dt="2020-06-01T17:10:09.936" v="384" actId="1076"/>
          <ac:picMkLst>
            <pc:docMk/>
            <pc:sldMk cId="1486632861" sldId="380"/>
            <ac:picMk id="3" creationId="{C171E69A-85CC-4EB3-A2C8-ACED4B8BCA82}"/>
          </ac:picMkLst>
        </pc:picChg>
        <pc:picChg chg="add mod">
          <ac:chgData name="Andrea Andaur" userId="c951bd3bc2a87a8c" providerId="LiveId" clId="{1EE1E8F3-C8EA-4BA9-8850-94737D063785}" dt="2020-06-01T17:10:11.646" v="385" actId="1076"/>
          <ac:picMkLst>
            <pc:docMk/>
            <pc:sldMk cId="1486632861" sldId="380"/>
            <ac:picMk id="4" creationId="{021D58E7-5B78-4638-A569-01CB4EC98731}"/>
          </ac:picMkLst>
        </pc:picChg>
        <pc:picChg chg="mod">
          <ac:chgData name="Andrea Andaur" userId="c951bd3bc2a87a8c" providerId="LiveId" clId="{1EE1E8F3-C8EA-4BA9-8850-94737D063785}" dt="2020-06-01T19:35:22.503" v="867" actId="1076"/>
          <ac:picMkLst>
            <pc:docMk/>
            <pc:sldMk cId="1486632861" sldId="380"/>
            <ac:picMk id="6" creationId="{40EF8909-8137-497B-B078-6C9B3207AEAC}"/>
          </ac:picMkLst>
        </pc:picChg>
        <pc:picChg chg="add del mod">
          <ac:chgData name="Andrea Andaur" userId="c951bd3bc2a87a8c" providerId="LiveId" clId="{1EE1E8F3-C8EA-4BA9-8850-94737D063785}" dt="2020-06-01T17:07:06.277" v="369" actId="478"/>
          <ac:picMkLst>
            <pc:docMk/>
            <pc:sldMk cId="1486632861" sldId="380"/>
            <ac:picMk id="4098" creationId="{394ECCFF-AFB4-4275-A8B5-0F45501E78E0}"/>
          </ac:picMkLst>
        </pc:picChg>
        <pc:picChg chg="add del">
          <ac:chgData name="Andrea Andaur" userId="c951bd3bc2a87a8c" providerId="LiveId" clId="{1EE1E8F3-C8EA-4BA9-8850-94737D063785}" dt="2020-06-01T17:09:13.338" v="376" actId="478"/>
          <ac:picMkLst>
            <pc:docMk/>
            <pc:sldMk cId="1486632861" sldId="380"/>
            <ac:picMk id="4100" creationId="{170D32F4-779A-4950-848E-768EC3AF80BA}"/>
          </ac:picMkLst>
        </pc:picChg>
        <pc:picChg chg="add mod">
          <ac:chgData name="Andrea Andaur" userId="c951bd3bc2a87a8c" providerId="LiveId" clId="{1EE1E8F3-C8EA-4BA9-8850-94737D063785}" dt="2020-06-01T17:10:04.490" v="383" actId="167"/>
          <ac:picMkLst>
            <pc:docMk/>
            <pc:sldMk cId="1486632861" sldId="380"/>
            <ac:picMk id="4102" creationId="{42EAE825-26C3-4533-9218-AA277565F7B6}"/>
          </ac:picMkLst>
        </pc:picChg>
      </pc:sldChg>
      <pc:sldChg chg="del">
        <pc:chgData name="Andrea Andaur" userId="c951bd3bc2a87a8c" providerId="LiveId" clId="{1EE1E8F3-C8EA-4BA9-8850-94737D063785}" dt="2020-06-01T16:36:30.819" v="239" actId="47"/>
        <pc:sldMkLst>
          <pc:docMk/>
          <pc:sldMk cId="1850317170" sldId="380"/>
        </pc:sldMkLst>
      </pc:sldChg>
      <pc:sldChg chg="addSp delSp modSp add mod modAnim">
        <pc:chgData name="Andrea Andaur" userId="c951bd3bc2a87a8c" providerId="LiveId" clId="{1EE1E8F3-C8EA-4BA9-8850-94737D063785}" dt="2020-06-01T19:39:30.434" v="897"/>
        <pc:sldMkLst>
          <pc:docMk/>
          <pc:sldMk cId="1092140185" sldId="381"/>
        </pc:sldMkLst>
        <pc:spChg chg="add mod">
          <ac:chgData name="Andrea Andaur" userId="c951bd3bc2a87a8c" providerId="LiveId" clId="{1EE1E8F3-C8EA-4BA9-8850-94737D063785}" dt="2020-06-01T19:32:40.106" v="862" actId="1076"/>
          <ac:spMkLst>
            <pc:docMk/>
            <pc:sldMk cId="1092140185" sldId="381"/>
            <ac:spMk id="5" creationId="{8D22F851-2C4D-4AD2-A905-901E86FE4AA4}"/>
          </ac:spMkLst>
        </pc:spChg>
        <pc:picChg chg="mod">
          <ac:chgData name="Andrea Andaur" userId="c951bd3bc2a87a8c" providerId="LiveId" clId="{1EE1E8F3-C8EA-4BA9-8850-94737D063785}" dt="2020-06-01T19:38:49.066" v="890" actId="1076"/>
          <ac:picMkLst>
            <pc:docMk/>
            <pc:sldMk cId="1092140185" sldId="381"/>
            <ac:picMk id="2" creationId="{61D90A4E-C3A9-4DCF-9ADF-C6C20B299F52}"/>
          </ac:picMkLst>
        </pc:picChg>
        <pc:picChg chg="del">
          <ac:chgData name="Andrea Andaur" userId="c951bd3bc2a87a8c" providerId="LiveId" clId="{1EE1E8F3-C8EA-4BA9-8850-94737D063785}" dt="2020-06-01T17:12:40.369" v="388" actId="478"/>
          <ac:picMkLst>
            <pc:docMk/>
            <pc:sldMk cId="1092140185" sldId="381"/>
            <ac:picMk id="3" creationId="{C171E69A-85CC-4EB3-A2C8-ACED4B8BCA82}"/>
          </ac:picMkLst>
        </pc:picChg>
        <pc:picChg chg="del">
          <ac:chgData name="Andrea Andaur" userId="c951bd3bc2a87a8c" providerId="LiveId" clId="{1EE1E8F3-C8EA-4BA9-8850-94737D063785}" dt="2020-06-01T17:12:42.396" v="389" actId="478"/>
          <ac:picMkLst>
            <pc:docMk/>
            <pc:sldMk cId="1092140185" sldId="381"/>
            <ac:picMk id="4" creationId="{021D58E7-5B78-4638-A569-01CB4EC98731}"/>
          </ac:picMkLst>
        </pc:picChg>
        <pc:picChg chg="add del mod">
          <ac:chgData name="Andrea Andaur" userId="c951bd3bc2a87a8c" providerId="LiveId" clId="{1EE1E8F3-C8EA-4BA9-8850-94737D063785}" dt="2020-06-01T17:13:33.088" v="400" actId="478"/>
          <ac:picMkLst>
            <pc:docMk/>
            <pc:sldMk cId="1092140185" sldId="381"/>
            <ac:picMk id="6" creationId="{5794B7B8-A2C5-4193-9188-BF40FF8B9322}"/>
          </ac:picMkLst>
        </pc:picChg>
        <pc:picChg chg="mod">
          <ac:chgData name="Andrea Andaur" userId="c951bd3bc2a87a8c" providerId="LiveId" clId="{1EE1E8F3-C8EA-4BA9-8850-94737D063785}" dt="2020-06-01T19:37:58.840" v="889" actId="1076"/>
          <ac:picMkLst>
            <pc:docMk/>
            <pc:sldMk cId="1092140185" sldId="381"/>
            <ac:picMk id="4102" creationId="{42EAE825-26C3-4533-9218-AA277565F7B6}"/>
          </ac:picMkLst>
        </pc:picChg>
        <pc:picChg chg="add del mod">
          <ac:chgData name="Andrea Andaur" userId="c951bd3bc2a87a8c" providerId="LiveId" clId="{1EE1E8F3-C8EA-4BA9-8850-94737D063785}" dt="2020-06-01T17:14:40.746" v="405" actId="478"/>
          <ac:picMkLst>
            <pc:docMk/>
            <pc:sldMk cId="1092140185" sldId="381"/>
            <ac:picMk id="6146" creationId="{D4D53188-CEA9-44AD-9EFC-1F0809E39509}"/>
          </ac:picMkLst>
        </pc:picChg>
        <pc:picChg chg="add mod">
          <ac:chgData name="Andrea Andaur" userId="c951bd3bc2a87a8c" providerId="LiveId" clId="{1EE1E8F3-C8EA-4BA9-8850-94737D063785}" dt="2020-06-01T19:37:24.973" v="882" actId="1076"/>
          <ac:picMkLst>
            <pc:docMk/>
            <pc:sldMk cId="1092140185" sldId="381"/>
            <ac:picMk id="6148" creationId="{4F9C8137-6540-45A8-8EE1-C043D04619BF}"/>
          </ac:picMkLst>
        </pc:picChg>
        <pc:picChg chg="add mod">
          <ac:chgData name="Andrea Andaur" userId="c951bd3bc2a87a8c" providerId="LiveId" clId="{1EE1E8F3-C8EA-4BA9-8850-94737D063785}" dt="2020-06-01T19:37:29.849" v="883" actId="1076"/>
          <ac:picMkLst>
            <pc:docMk/>
            <pc:sldMk cId="1092140185" sldId="381"/>
            <ac:picMk id="6150" creationId="{FD923A07-B70D-4B83-B71F-08AE166C9851}"/>
          </ac:picMkLst>
        </pc:picChg>
      </pc:sldChg>
      <pc:sldChg chg="del">
        <pc:chgData name="Andrea Andaur" userId="c951bd3bc2a87a8c" providerId="LiveId" clId="{1EE1E8F3-C8EA-4BA9-8850-94737D063785}" dt="2020-06-01T16:36:31.359" v="240" actId="47"/>
        <pc:sldMkLst>
          <pc:docMk/>
          <pc:sldMk cId="2582123261" sldId="381"/>
        </pc:sldMkLst>
      </pc:sldChg>
      <pc:sldChg chg="addSp delSp modSp add mod modAnim">
        <pc:chgData name="Andrea Andaur" userId="c951bd3bc2a87a8c" providerId="LiveId" clId="{1EE1E8F3-C8EA-4BA9-8850-94737D063785}" dt="2020-06-01T19:43:24.150" v="917"/>
        <pc:sldMkLst>
          <pc:docMk/>
          <pc:sldMk cId="862303726" sldId="382"/>
        </pc:sldMkLst>
        <pc:spChg chg="add mod">
          <ac:chgData name="Andrea Andaur" userId="c951bd3bc2a87a8c" providerId="LiveId" clId="{1EE1E8F3-C8EA-4BA9-8850-94737D063785}" dt="2020-06-01T19:32:47.328" v="863" actId="1076"/>
          <ac:spMkLst>
            <pc:docMk/>
            <pc:sldMk cId="862303726" sldId="382"/>
            <ac:spMk id="5" creationId="{7FC10BA1-6C81-4C0E-9D8D-F4486D44CD45}"/>
          </ac:spMkLst>
        </pc:spChg>
        <pc:picChg chg="mod">
          <ac:chgData name="Andrea Andaur" userId="c951bd3bc2a87a8c" providerId="LiveId" clId="{1EE1E8F3-C8EA-4BA9-8850-94737D063785}" dt="2020-06-01T19:40:30.448" v="900" actId="1076"/>
          <ac:picMkLst>
            <pc:docMk/>
            <pc:sldMk cId="862303726" sldId="382"/>
            <ac:picMk id="2" creationId="{A083A6D7-90CA-473B-BF07-59BB3369232B}"/>
          </ac:picMkLst>
        </pc:picChg>
        <pc:picChg chg="del">
          <ac:chgData name="Andrea Andaur" userId="c951bd3bc2a87a8c" providerId="LiveId" clId="{1EE1E8F3-C8EA-4BA9-8850-94737D063785}" dt="2020-06-01T17:15:19.365" v="417" actId="478"/>
          <ac:picMkLst>
            <pc:docMk/>
            <pc:sldMk cId="862303726" sldId="382"/>
            <ac:picMk id="3" creationId="{C171E69A-85CC-4EB3-A2C8-ACED4B8BCA82}"/>
          </ac:picMkLst>
        </pc:picChg>
        <pc:picChg chg="del">
          <ac:chgData name="Andrea Andaur" userId="c951bd3bc2a87a8c" providerId="LiveId" clId="{1EE1E8F3-C8EA-4BA9-8850-94737D063785}" dt="2020-06-01T17:15:21.210" v="418" actId="478"/>
          <ac:picMkLst>
            <pc:docMk/>
            <pc:sldMk cId="862303726" sldId="382"/>
            <ac:picMk id="4" creationId="{021D58E7-5B78-4638-A569-01CB4EC98731}"/>
          </ac:picMkLst>
        </pc:picChg>
        <pc:picChg chg="add mod">
          <ac:chgData name="Andrea Andaur" userId="c951bd3bc2a87a8c" providerId="LiveId" clId="{1EE1E8F3-C8EA-4BA9-8850-94737D063785}" dt="2020-06-01T17:18:16.151" v="432" actId="1076"/>
          <ac:picMkLst>
            <pc:docMk/>
            <pc:sldMk cId="862303726" sldId="382"/>
            <ac:picMk id="5122" creationId="{59C9E27C-D1FF-41CE-8C9D-67287E3F151E}"/>
          </ac:picMkLst>
        </pc:picChg>
        <pc:picChg chg="add del mod">
          <ac:chgData name="Andrea Andaur" userId="c951bd3bc2a87a8c" providerId="LiveId" clId="{1EE1E8F3-C8EA-4BA9-8850-94737D063785}" dt="2020-06-01T17:17:41.361" v="425" actId="478"/>
          <ac:picMkLst>
            <pc:docMk/>
            <pc:sldMk cId="862303726" sldId="382"/>
            <ac:picMk id="5124" creationId="{9945DBF0-BC67-48EE-8609-B96B504390A3}"/>
          </ac:picMkLst>
        </pc:picChg>
        <pc:picChg chg="add mod">
          <ac:chgData name="Andrea Andaur" userId="c951bd3bc2a87a8c" providerId="LiveId" clId="{1EE1E8F3-C8EA-4BA9-8850-94737D063785}" dt="2020-06-01T17:18:28.623" v="438" actId="1076"/>
          <ac:picMkLst>
            <pc:docMk/>
            <pc:sldMk cId="862303726" sldId="382"/>
            <ac:picMk id="5126" creationId="{DAD4E845-E8E4-4BEC-B3C9-28050B684492}"/>
          </ac:picMkLst>
        </pc:picChg>
      </pc:sldChg>
      <pc:sldChg chg="del">
        <pc:chgData name="Andrea Andaur" userId="c951bd3bc2a87a8c" providerId="LiveId" clId="{1EE1E8F3-C8EA-4BA9-8850-94737D063785}" dt="2020-06-01T16:36:31.888" v="241" actId="47"/>
        <pc:sldMkLst>
          <pc:docMk/>
          <pc:sldMk cId="3122353464" sldId="382"/>
        </pc:sldMkLst>
      </pc:sldChg>
      <pc:sldChg chg="addSp delSp modSp add mod ord modAnim">
        <pc:chgData name="Andrea Andaur" userId="c951bd3bc2a87a8c" providerId="LiveId" clId="{1EE1E8F3-C8EA-4BA9-8850-94737D063785}" dt="2020-06-01T19:55:40.802" v="962" actId="1076"/>
        <pc:sldMkLst>
          <pc:docMk/>
          <pc:sldMk cId="631960613" sldId="383"/>
        </pc:sldMkLst>
        <pc:spChg chg="mod">
          <ac:chgData name="Andrea Andaur" userId="c951bd3bc2a87a8c" providerId="LiveId" clId="{1EE1E8F3-C8EA-4BA9-8850-94737D063785}" dt="2020-06-01T17:21:31.866" v="544" actId="1076"/>
          <ac:spMkLst>
            <pc:docMk/>
            <pc:sldMk cId="631960613" sldId="383"/>
            <ac:spMk id="4" creationId="{D2235C12-F9ED-40C5-8127-ED4231A5689E}"/>
          </ac:spMkLst>
        </pc:spChg>
        <pc:picChg chg="del">
          <ac:chgData name="Andrea Andaur" userId="c951bd3bc2a87a8c" providerId="LiveId" clId="{1EE1E8F3-C8EA-4BA9-8850-94737D063785}" dt="2020-06-01T17:20:56.507" v="495" actId="478"/>
          <ac:picMkLst>
            <pc:docMk/>
            <pc:sldMk cId="631960613" sldId="383"/>
            <ac:picMk id="6" creationId="{A32803D4-2BBD-473F-B1DC-C6A27E8B080D}"/>
          </ac:picMkLst>
        </pc:picChg>
        <pc:picChg chg="add mod">
          <ac:chgData name="Andrea Andaur" userId="c951bd3bc2a87a8c" providerId="LiveId" clId="{1EE1E8F3-C8EA-4BA9-8850-94737D063785}" dt="2020-06-01T19:55:40.802" v="962" actId="1076"/>
          <ac:picMkLst>
            <pc:docMk/>
            <pc:sldMk cId="631960613" sldId="383"/>
            <ac:picMk id="8" creationId="{FEFC2638-DFA5-4238-B45F-739BB9F7288D}"/>
          </ac:picMkLst>
        </pc:picChg>
        <pc:picChg chg="del">
          <ac:chgData name="Andrea Andaur" userId="c951bd3bc2a87a8c" providerId="LiveId" clId="{1EE1E8F3-C8EA-4BA9-8850-94737D063785}" dt="2020-06-01T17:20:57.943" v="496" actId="478"/>
          <ac:picMkLst>
            <pc:docMk/>
            <pc:sldMk cId="631960613" sldId="383"/>
            <ac:picMk id="9" creationId="{BF471276-1B6E-46E3-93F4-F9B9DDB521A3}"/>
          </ac:picMkLst>
        </pc:picChg>
        <pc:picChg chg="add mod">
          <ac:chgData name="Andrea Andaur" userId="c951bd3bc2a87a8c" providerId="LiveId" clId="{1EE1E8F3-C8EA-4BA9-8850-94737D063785}" dt="2020-06-01T19:52:46.227" v="942"/>
          <ac:picMkLst>
            <pc:docMk/>
            <pc:sldMk cId="631960613" sldId="383"/>
            <ac:picMk id="9" creationId="{E181943B-0B5D-4184-90EF-FF263637644A}"/>
          </ac:picMkLst>
        </pc:picChg>
        <pc:picChg chg="add del mod">
          <ac:chgData name="Andrea Andaur" userId="c951bd3bc2a87a8c" providerId="LiveId" clId="{1EE1E8F3-C8EA-4BA9-8850-94737D063785}" dt="2020-06-01T19:55:29.434" v="956" actId="478"/>
          <ac:picMkLst>
            <pc:docMk/>
            <pc:sldMk cId="631960613" sldId="383"/>
            <ac:picMk id="10" creationId="{3D5ACA11-1821-4892-A752-712D6D969D08}"/>
          </ac:picMkLst>
        </pc:picChg>
        <pc:picChg chg="add del mod">
          <ac:chgData name="Andrea Andaur" userId="c951bd3bc2a87a8c" providerId="LiveId" clId="{1EE1E8F3-C8EA-4BA9-8850-94737D063785}" dt="2020-06-01T19:55:31.262" v="957" actId="478"/>
          <ac:picMkLst>
            <pc:docMk/>
            <pc:sldMk cId="631960613" sldId="383"/>
            <ac:picMk id="11" creationId="{48FC21DE-9C2C-4DEB-8BF9-034CAB093F38}"/>
          </ac:picMkLst>
        </pc:picChg>
        <pc:picChg chg="add mod">
          <ac:chgData name="Andrea Andaur" userId="c951bd3bc2a87a8c" providerId="LiveId" clId="{1EE1E8F3-C8EA-4BA9-8850-94737D063785}" dt="2020-06-01T19:55:38.989" v="961" actId="1076"/>
          <ac:picMkLst>
            <pc:docMk/>
            <pc:sldMk cId="631960613" sldId="383"/>
            <ac:picMk id="12" creationId="{96034D4C-BDA9-4A59-8086-7C331D117285}"/>
          </ac:picMkLst>
        </pc:picChg>
        <pc:picChg chg="add mod">
          <ac:chgData name="Andrea Andaur" userId="c951bd3bc2a87a8c" providerId="LiveId" clId="{1EE1E8F3-C8EA-4BA9-8850-94737D063785}" dt="2020-06-01T19:55:36.355" v="960" actId="1076"/>
          <ac:picMkLst>
            <pc:docMk/>
            <pc:sldMk cId="631960613" sldId="383"/>
            <ac:picMk id="13" creationId="{D697F9E7-D679-4643-B228-5AD4619FA636}"/>
          </ac:picMkLst>
        </pc:picChg>
        <pc:picChg chg="add mod">
          <ac:chgData name="Andrea Andaur" userId="c951bd3bc2a87a8c" providerId="LiveId" clId="{1EE1E8F3-C8EA-4BA9-8850-94737D063785}" dt="2020-06-01T17:24:43.972" v="615" actId="1076"/>
          <ac:picMkLst>
            <pc:docMk/>
            <pc:sldMk cId="631960613" sldId="383"/>
            <ac:picMk id="7170" creationId="{656F8A4F-FF0E-4FDE-99FF-B58CCB2546AB}"/>
          </ac:picMkLst>
        </pc:picChg>
      </pc:sldChg>
      <pc:sldChg chg="del">
        <pc:chgData name="Andrea Andaur" userId="c951bd3bc2a87a8c" providerId="LiveId" clId="{1EE1E8F3-C8EA-4BA9-8850-94737D063785}" dt="2020-06-01T16:36:32.405" v="242" actId="47"/>
        <pc:sldMkLst>
          <pc:docMk/>
          <pc:sldMk cId="2892886951" sldId="383"/>
        </pc:sldMkLst>
      </pc:sldChg>
      <pc:sldChg chg="addSp delSp modSp add mod modAnim">
        <pc:chgData name="Andrea Andaur" userId="c951bd3bc2a87a8c" providerId="LiveId" clId="{1EE1E8F3-C8EA-4BA9-8850-94737D063785}" dt="2020-06-01T19:54:55.609" v="955" actId="1076"/>
        <pc:sldMkLst>
          <pc:docMk/>
          <pc:sldMk cId="502621550" sldId="384"/>
        </pc:sldMkLst>
        <pc:spChg chg="mod">
          <ac:chgData name="Andrea Andaur" userId="c951bd3bc2a87a8c" providerId="LiveId" clId="{1EE1E8F3-C8EA-4BA9-8850-94737D063785}" dt="2020-06-01T17:21:53.464" v="555" actId="20577"/>
          <ac:spMkLst>
            <pc:docMk/>
            <pc:sldMk cId="502621550" sldId="384"/>
            <ac:spMk id="4" creationId="{D2235C12-F9ED-40C5-8127-ED4231A5689E}"/>
          </ac:spMkLst>
        </pc:spChg>
        <pc:picChg chg="mod">
          <ac:chgData name="Andrea Andaur" userId="c951bd3bc2a87a8c" providerId="LiveId" clId="{1EE1E8F3-C8EA-4BA9-8850-94737D063785}" dt="2020-06-01T19:53:19.090" v="944" actId="1076"/>
          <ac:picMkLst>
            <pc:docMk/>
            <pc:sldMk cId="502621550" sldId="384"/>
            <ac:picMk id="2" creationId="{91260162-BA5C-409C-A83E-17A58F4D23AC}"/>
          </ac:picMkLst>
        </pc:picChg>
        <pc:picChg chg="add del mod">
          <ac:chgData name="Andrea Andaur" userId="c951bd3bc2a87a8c" providerId="LiveId" clId="{1EE1E8F3-C8EA-4BA9-8850-94737D063785}" dt="2020-06-01T17:26:49.123" v="629" actId="478"/>
          <ac:picMkLst>
            <pc:docMk/>
            <pc:sldMk cId="502621550" sldId="384"/>
            <ac:picMk id="5" creationId="{CFDEDDD2-73B1-4DD0-8911-DFCEA7064E67}"/>
          </ac:picMkLst>
        </pc:picChg>
        <pc:picChg chg="add mod">
          <ac:chgData name="Andrea Andaur" userId="c951bd3bc2a87a8c" providerId="LiveId" clId="{1EE1E8F3-C8EA-4BA9-8850-94737D063785}" dt="2020-06-01T17:26:55.646" v="632" actId="1076"/>
          <ac:picMkLst>
            <pc:docMk/>
            <pc:sldMk cId="502621550" sldId="384"/>
            <ac:picMk id="6" creationId="{32293374-4055-4E74-8FB3-5E93C5FC2DBC}"/>
          </ac:picMkLst>
        </pc:picChg>
        <pc:picChg chg="add del mod">
          <ac:chgData name="Andrea Andaur" userId="c951bd3bc2a87a8c" providerId="LiveId" clId="{1EE1E8F3-C8EA-4BA9-8850-94737D063785}" dt="2020-06-01T19:54:53.002" v="954" actId="478"/>
          <ac:picMkLst>
            <pc:docMk/>
            <pc:sldMk cId="502621550" sldId="384"/>
            <ac:picMk id="8" creationId="{BDB474AF-956D-4EB1-9C0D-A0B013304A1F}"/>
          </ac:picMkLst>
        </pc:picChg>
        <pc:picChg chg="add mod">
          <ac:chgData name="Andrea Andaur" userId="c951bd3bc2a87a8c" providerId="LiveId" clId="{1EE1E8F3-C8EA-4BA9-8850-94737D063785}" dt="2020-06-01T19:54:55.609" v="955" actId="1076"/>
          <ac:picMkLst>
            <pc:docMk/>
            <pc:sldMk cId="502621550" sldId="384"/>
            <ac:picMk id="9" creationId="{A9F065D2-6BA9-4B2C-B5D0-E93FED42A41A}"/>
          </ac:picMkLst>
        </pc:picChg>
        <pc:picChg chg="add mod">
          <ac:chgData name="Andrea Andaur" userId="c951bd3bc2a87a8c" providerId="LiveId" clId="{1EE1E8F3-C8EA-4BA9-8850-94737D063785}" dt="2020-06-01T17:26:53.749" v="631" actId="1076"/>
          <ac:picMkLst>
            <pc:docMk/>
            <pc:sldMk cId="502621550" sldId="384"/>
            <ac:picMk id="8194" creationId="{57E50EB4-A968-4F9F-93C9-5C40D4207764}"/>
          </ac:picMkLst>
        </pc:picChg>
      </pc:sldChg>
      <pc:sldChg chg="del">
        <pc:chgData name="Andrea Andaur" userId="c951bd3bc2a87a8c" providerId="LiveId" clId="{1EE1E8F3-C8EA-4BA9-8850-94737D063785}" dt="2020-06-01T16:36:32.977" v="243" actId="47"/>
        <pc:sldMkLst>
          <pc:docMk/>
          <pc:sldMk cId="2573772742" sldId="384"/>
        </pc:sldMkLst>
      </pc:sldChg>
      <pc:sldChg chg="addSp delSp modSp add mod ord modAnim">
        <pc:chgData name="Andrea Andaur" userId="c951bd3bc2a87a8c" providerId="LiveId" clId="{1EE1E8F3-C8EA-4BA9-8850-94737D063785}" dt="2020-06-01T19:54:13.776" v="951" actId="1076"/>
        <pc:sldMkLst>
          <pc:docMk/>
          <pc:sldMk cId="1620763182" sldId="385"/>
        </pc:sldMkLst>
        <pc:picChg chg="mod">
          <ac:chgData name="Andrea Andaur" userId="c951bd3bc2a87a8c" providerId="LiveId" clId="{1EE1E8F3-C8EA-4BA9-8850-94737D063785}" dt="2020-06-01T19:52:25.657" v="940" actId="1076"/>
          <ac:picMkLst>
            <pc:docMk/>
            <pc:sldMk cId="1620763182" sldId="385"/>
            <ac:picMk id="2" creationId="{0C2883AE-2369-4199-AB1A-9DAC290FD19E}"/>
          </ac:picMkLst>
        </pc:picChg>
        <pc:picChg chg="add mod">
          <ac:chgData name="Andrea Andaur" userId="c951bd3bc2a87a8c" providerId="LiveId" clId="{1EE1E8F3-C8EA-4BA9-8850-94737D063785}" dt="2020-06-01T17:29:21.820" v="654" actId="1076"/>
          <ac:picMkLst>
            <pc:docMk/>
            <pc:sldMk cId="1620763182" sldId="385"/>
            <ac:picMk id="5" creationId="{7BEB43C4-C71D-47DC-B322-465C3FAA1C5B}"/>
          </ac:picMkLst>
        </pc:picChg>
        <pc:picChg chg="add mod">
          <ac:chgData name="Andrea Andaur" userId="c951bd3bc2a87a8c" providerId="LiveId" clId="{1EE1E8F3-C8EA-4BA9-8850-94737D063785}" dt="2020-06-01T17:29:23.807" v="655" actId="1076"/>
          <ac:picMkLst>
            <pc:docMk/>
            <pc:sldMk cId="1620763182" sldId="385"/>
            <ac:picMk id="6" creationId="{9986A611-2524-4BA4-8FFC-68B49D284362}"/>
          </ac:picMkLst>
        </pc:picChg>
        <pc:picChg chg="add del mod">
          <ac:chgData name="Andrea Andaur" userId="c951bd3bc2a87a8c" providerId="LiveId" clId="{1EE1E8F3-C8EA-4BA9-8850-94737D063785}" dt="2020-06-01T19:54:07.714" v="948" actId="478"/>
          <ac:picMkLst>
            <pc:docMk/>
            <pc:sldMk cId="1620763182" sldId="385"/>
            <ac:picMk id="8" creationId="{F792C003-DC0E-4C7B-822B-1784BA91D0ED}"/>
          </ac:picMkLst>
        </pc:picChg>
        <pc:picChg chg="add mod">
          <ac:chgData name="Andrea Andaur" userId="c951bd3bc2a87a8c" providerId="LiveId" clId="{1EE1E8F3-C8EA-4BA9-8850-94737D063785}" dt="2020-06-01T19:54:13.776" v="951" actId="1076"/>
          <ac:picMkLst>
            <pc:docMk/>
            <pc:sldMk cId="1620763182" sldId="385"/>
            <ac:picMk id="9" creationId="{4D2DDB0A-F559-4757-9269-448EB62C3FE9}"/>
          </ac:picMkLst>
        </pc:picChg>
        <pc:picChg chg="add del mod">
          <ac:chgData name="Andrea Andaur" userId="c951bd3bc2a87a8c" providerId="LiveId" clId="{1EE1E8F3-C8EA-4BA9-8850-94737D063785}" dt="2020-06-01T17:29:14.915" v="649" actId="478"/>
          <ac:picMkLst>
            <pc:docMk/>
            <pc:sldMk cId="1620763182" sldId="385"/>
            <ac:picMk id="9218" creationId="{B9C38F2B-361C-4625-9A9E-C4C8CFA823E4}"/>
          </ac:picMkLst>
        </pc:picChg>
      </pc:sldChg>
      <pc:sldChg chg="del">
        <pc:chgData name="Andrea Andaur" userId="c951bd3bc2a87a8c" providerId="LiveId" clId="{1EE1E8F3-C8EA-4BA9-8850-94737D063785}" dt="2020-06-01T16:36:33.605" v="244" actId="47"/>
        <pc:sldMkLst>
          <pc:docMk/>
          <pc:sldMk cId="3287349137" sldId="385"/>
        </pc:sldMkLst>
      </pc:sldChg>
      <pc:sldChg chg="addSp delSp modSp add mod modAnim">
        <pc:chgData name="Andrea Andaur" userId="c951bd3bc2a87a8c" providerId="LiveId" clId="{1EE1E8F3-C8EA-4BA9-8850-94737D063785}" dt="2020-06-01T19:56:32.834" v="966" actId="1076"/>
        <pc:sldMkLst>
          <pc:docMk/>
          <pc:sldMk cId="2176401363" sldId="386"/>
        </pc:sldMkLst>
        <pc:spChg chg="mod">
          <ac:chgData name="Andrea Andaur" userId="c951bd3bc2a87a8c" providerId="LiveId" clId="{1EE1E8F3-C8EA-4BA9-8850-94737D063785}" dt="2020-06-01T17:21:59.782" v="561" actId="20577"/>
          <ac:spMkLst>
            <pc:docMk/>
            <pc:sldMk cId="2176401363" sldId="386"/>
            <ac:spMk id="4" creationId="{D2235C12-F9ED-40C5-8127-ED4231A5689E}"/>
          </ac:spMkLst>
        </pc:spChg>
        <pc:picChg chg="add del mod">
          <ac:chgData name="Andrea Andaur" userId="c951bd3bc2a87a8c" providerId="LiveId" clId="{1EE1E8F3-C8EA-4BA9-8850-94737D063785}" dt="2020-06-01T17:30:59.068" v="676" actId="478"/>
          <ac:picMkLst>
            <pc:docMk/>
            <pc:sldMk cId="2176401363" sldId="386"/>
            <ac:picMk id="5" creationId="{670CCF1E-9F6F-440C-9483-3446E0BF548D}"/>
          </ac:picMkLst>
        </pc:picChg>
        <pc:picChg chg="add del mod">
          <ac:chgData name="Andrea Andaur" userId="c951bd3bc2a87a8c" providerId="LiveId" clId="{1EE1E8F3-C8EA-4BA9-8850-94737D063785}" dt="2020-06-01T17:31:03.436" v="677" actId="478"/>
          <ac:picMkLst>
            <pc:docMk/>
            <pc:sldMk cId="2176401363" sldId="386"/>
            <ac:picMk id="6" creationId="{9BBECD62-1EE2-4593-AA24-C29BC426FB35}"/>
          </ac:picMkLst>
        </pc:picChg>
        <pc:picChg chg="add del mod">
          <ac:chgData name="Andrea Andaur" userId="c951bd3bc2a87a8c" providerId="LiveId" clId="{1EE1E8F3-C8EA-4BA9-8850-94737D063785}" dt="2020-06-01T19:56:07.367" v="964" actId="478"/>
          <ac:picMkLst>
            <pc:docMk/>
            <pc:sldMk cId="2176401363" sldId="386"/>
            <ac:picMk id="8" creationId="{8C2BB9E3-29A7-4615-92DC-E2EC6C01B50C}"/>
          </ac:picMkLst>
        </pc:picChg>
        <pc:picChg chg="add mod">
          <ac:chgData name="Andrea Andaur" userId="c951bd3bc2a87a8c" providerId="LiveId" clId="{1EE1E8F3-C8EA-4BA9-8850-94737D063785}" dt="2020-06-01T19:56:06.069" v="963" actId="1076"/>
          <ac:picMkLst>
            <pc:docMk/>
            <pc:sldMk cId="2176401363" sldId="386"/>
            <ac:picMk id="9" creationId="{ABA88F17-AA04-4901-B477-1B679754E4E5}"/>
          </ac:picMkLst>
        </pc:picChg>
        <pc:picChg chg="add mod">
          <ac:chgData name="Andrea Andaur" userId="c951bd3bc2a87a8c" providerId="LiveId" clId="{1EE1E8F3-C8EA-4BA9-8850-94737D063785}" dt="2020-06-01T19:53:34.506" v="946"/>
          <ac:picMkLst>
            <pc:docMk/>
            <pc:sldMk cId="2176401363" sldId="386"/>
            <ac:picMk id="10" creationId="{7C0FC5C0-0572-4AC5-8A89-C470CB737EDA}"/>
          </ac:picMkLst>
        </pc:picChg>
        <pc:picChg chg="add mod">
          <ac:chgData name="Andrea Andaur" userId="c951bd3bc2a87a8c" providerId="LiveId" clId="{1EE1E8F3-C8EA-4BA9-8850-94737D063785}" dt="2020-06-01T19:56:32.834" v="966" actId="1076"/>
          <ac:picMkLst>
            <pc:docMk/>
            <pc:sldMk cId="2176401363" sldId="386"/>
            <ac:picMk id="11" creationId="{7B78264C-E6BC-413E-929B-F2D9902036DB}"/>
          </ac:picMkLst>
        </pc:picChg>
        <pc:picChg chg="add mod">
          <ac:chgData name="Andrea Andaur" userId="c951bd3bc2a87a8c" providerId="LiveId" clId="{1EE1E8F3-C8EA-4BA9-8850-94737D063785}" dt="2020-06-01T17:30:37.300" v="666" actId="1076"/>
          <ac:picMkLst>
            <pc:docMk/>
            <pc:sldMk cId="2176401363" sldId="386"/>
            <ac:picMk id="10242" creationId="{66F2CFA1-68A4-4CCB-BA3B-B074BAEAC9F1}"/>
          </ac:picMkLst>
        </pc:picChg>
      </pc:sldChg>
      <pc:sldChg chg="addSp delSp modSp add modAnim">
        <pc:chgData name="Andrea Andaur" userId="c951bd3bc2a87a8c" providerId="LiveId" clId="{1EE1E8F3-C8EA-4BA9-8850-94737D063785}" dt="2020-06-01T19:57:24.048" v="973" actId="1076"/>
        <pc:sldMkLst>
          <pc:docMk/>
          <pc:sldMk cId="1397107986" sldId="387"/>
        </pc:sldMkLst>
        <pc:picChg chg="add del mod">
          <ac:chgData name="Andrea Andaur" userId="c951bd3bc2a87a8c" providerId="LiveId" clId="{1EE1E8F3-C8EA-4BA9-8850-94737D063785}" dt="2020-06-01T19:57:15.173" v="968" actId="478"/>
          <ac:picMkLst>
            <pc:docMk/>
            <pc:sldMk cId="1397107986" sldId="387"/>
            <ac:picMk id="5" creationId="{4FEB2C28-FE19-45D6-820B-B6881A5EFDF8}"/>
          </ac:picMkLst>
        </pc:picChg>
        <pc:picChg chg="add del mod">
          <ac:chgData name="Andrea Andaur" userId="c951bd3bc2a87a8c" providerId="LiveId" clId="{1EE1E8F3-C8EA-4BA9-8850-94737D063785}" dt="2020-06-01T19:57:13.158" v="967" actId="478"/>
          <ac:picMkLst>
            <pc:docMk/>
            <pc:sldMk cId="1397107986" sldId="387"/>
            <ac:picMk id="6" creationId="{F6E7E2AC-292B-40A4-B568-828488A8EAD0}"/>
          </ac:picMkLst>
        </pc:picChg>
        <pc:picChg chg="add mod">
          <ac:chgData name="Andrea Andaur" userId="c951bd3bc2a87a8c" providerId="LiveId" clId="{1EE1E8F3-C8EA-4BA9-8850-94737D063785}" dt="2020-06-01T19:57:24.048" v="973" actId="1076"/>
          <ac:picMkLst>
            <pc:docMk/>
            <pc:sldMk cId="1397107986" sldId="387"/>
            <ac:picMk id="8" creationId="{10F80426-49C6-4BEC-981E-93ABD08FF9E9}"/>
          </ac:picMkLst>
        </pc:picChg>
        <pc:picChg chg="add mod">
          <ac:chgData name="Andrea Andaur" userId="c951bd3bc2a87a8c" providerId="LiveId" clId="{1EE1E8F3-C8EA-4BA9-8850-94737D063785}" dt="2020-06-01T19:52:50.934" v="943"/>
          <ac:picMkLst>
            <pc:docMk/>
            <pc:sldMk cId="1397107986" sldId="387"/>
            <ac:picMk id="9" creationId="{E0BCEA81-7399-41EE-979D-EA3533744EB1}"/>
          </ac:picMkLst>
        </pc:picChg>
        <pc:picChg chg="add mod">
          <ac:chgData name="Andrea Andaur" userId="c951bd3bc2a87a8c" providerId="LiveId" clId="{1EE1E8F3-C8EA-4BA9-8850-94737D063785}" dt="2020-06-01T19:57:21.907" v="972" actId="1076"/>
          <ac:picMkLst>
            <pc:docMk/>
            <pc:sldMk cId="1397107986" sldId="387"/>
            <ac:picMk id="10" creationId="{A4ADE1A1-E66A-474A-B8C6-DF5F520FA00A}"/>
          </ac:picMkLst>
        </pc:picChg>
        <pc:picChg chg="add mod">
          <ac:chgData name="Andrea Andaur" userId="c951bd3bc2a87a8c" providerId="LiveId" clId="{1EE1E8F3-C8EA-4BA9-8850-94737D063785}" dt="2020-06-01T19:57:19.829" v="971" actId="1076"/>
          <ac:picMkLst>
            <pc:docMk/>
            <pc:sldMk cId="1397107986" sldId="387"/>
            <ac:picMk id="11" creationId="{1A8C459B-B4F9-4378-836F-D0E095F00CBE}"/>
          </ac:picMkLst>
        </pc:picChg>
        <pc:picChg chg="add mod">
          <ac:chgData name="Andrea Andaur" userId="c951bd3bc2a87a8c" providerId="LiveId" clId="{1EE1E8F3-C8EA-4BA9-8850-94737D063785}" dt="2020-06-01T17:32:45.235" v="699" actId="1076"/>
          <ac:picMkLst>
            <pc:docMk/>
            <pc:sldMk cId="1397107986" sldId="387"/>
            <ac:picMk id="11266" creationId="{7CDC8C05-3F75-4663-A550-EED52B086A9F}"/>
          </ac:picMkLst>
        </pc:picChg>
      </pc:sldChg>
      <pc:sldChg chg="addSp delSp modSp add mod modAnim">
        <pc:chgData name="Andrea Andaur" userId="c951bd3bc2a87a8c" providerId="LiveId" clId="{1EE1E8F3-C8EA-4BA9-8850-94737D063785}" dt="2020-06-01T19:58:15.965" v="982" actId="1076"/>
        <pc:sldMkLst>
          <pc:docMk/>
          <pc:sldMk cId="2653997460" sldId="388"/>
        </pc:sldMkLst>
        <pc:spChg chg="mod">
          <ac:chgData name="Andrea Andaur" userId="c951bd3bc2a87a8c" providerId="LiveId" clId="{1EE1E8F3-C8EA-4BA9-8850-94737D063785}" dt="2020-06-01T17:22:05.114" v="567" actId="20577"/>
          <ac:spMkLst>
            <pc:docMk/>
            <pc:sldMk cId="2653997460" sldId="388"/>
            <ac:spMk id="4" creationId="{D2235C12-F9ED-40C5-8127-ED4231A5689E}"/>
          </ac:spMkLst>
        </pc:spChg>
        <pc:picChg chg="add mod">
          <ac:chgData name="Andrea Andaur" userId="c951bd3bc2a87a8c" providerId="LiveId" clId="{1EE1E8F3-C8EA-4BA9-8850-94737D063785}" dt="2020-06-01T17:34:02.726" v="707" actId="1076"/>
          <ac:picMkLst>
            <pc:docMk/>
            <pc:sldMk cId="2653997460" sldId="388"/>
            <ac:picMk id="5" creationId="{05777EC9-0428-45DE-98DE-C9F219EE237A}"/>
          </ac:picMkLst>
        </pc:picChg>
        <pc:picChg chg="add del mod">
          <ac:chgData name="Andrea Andaur" userId="c951bd3bc2a87a8c" providerId="LiveId" clId="{1EE1E8F3-C8EA-4BA9-8850-94737D063785}" dt="2020-06-01T19:57:51.800" v="976" actId="478"/>
          <ac:picMkLst>
            <pc:docMk/>
            <pc:sldMk cId="2653997460" sldId="388"/>
            <ac:picMk id="6" creationId="{79257B92-1011-4D1D-A489-F159841FD15C}"/>
          </ac:picMkLst>
        </pc:picChg>
        <pc:picChg chg="add del mod">
          <ac:chgData name="Andrea Andaur" userId="c951bd3bc2a87a8c" providerId="LiveId" clId="{1EE1E8F3-C8EA-4BA9-8850-94737D063785}" dt="2020-06-01T19:57:48.623" v="974" actId="478"/>
          <ac:picMkLst>
            <pc:docMk/>
            <pc:sldMk cId="2653997460" sldId="388"/>
            <ac:picMk id="8" creationId="{A12C1B9C-1000-4CBE-82A2-930AC3D48358}"/>
          </ac:picMkLst>
        </pc:picChg>
        <pc:picChg chg="add del mod">
          <ac:chgData name="Andrea Andaur" userId="c951bd3bc2a87a8c" providerId="LiveId" clId="{1EE1E8F3-C8EA-4BA9-8850-94737D063785}" dt="2020-06-01T19:57:50.148" v="975" actId="478"/>
          <ac:picMkLst>
            <pc:docMk/>
            <pc:sldMk cId="2653997460" sldId="388"/>
            <ac:picMk id="9" creationId="{195AE5A6-7149-41DA-A590-74CE98F4C457}"/>
          </ac:picMkLst>
        </pc:picChg>
        <pc:picChg chg="add mod">
          <ac:chgData name="Andrea Andaur" userId="c951bd3bc2a87a8c" providerId="LiveId" clId="{1EE1E8F3-C8EA-4BA9-8850-94737D063785}" dt="2020-06-01T19:53:39.214" v="947"/>
          <ac:picMkLst>
            <pc:docMk/>
            <pc:sldMk cId="2653997460" sldId="388"/>
            <ac:picMk id="10" creationId="{71BD51BE-8455-4801-B374-44F1BE0B0028}"/>
          </ac:picMkLst>
        </pc:picChg>
        <pc:picChg chg="add mod">
          <ac:chgData name="Andrea Andaur" userId="c951bd3bc2a87a8c" providerId="LiveId" clId="{1EE1E8F3-C8EA-4BA9-8850-94737D063785}" dt="2020-06-01T19:58:15.965" v="982" actId="1076"/>
          <ac:picMkLst>
            <pc:docMk/>
            <pc:sldMk cId="2653997460" sldId="388"/>
            <ac:picMk id="11" creationId="{76461E6B-AB61-4F01-A6AD-1AC7AEBF4CF4}"/>
          </ac:picMkLst>
        </pc:picChg>
        <pc:picChg chg="add mod">
          <ac:chgData name="Andrea Andaur" userId="c951bd3bc2a87a8c" providerId="LiveId" clId="{1EE1E8F3-C8EA-4BA9-8850-94737D063785}" dt="2020-06-01T19:58:13.953" v="981" actId="1076"/>
          <ac:picMkLst>
            <pc:docMk/>
            <pc:sldMk cId="2653997460" sldId="388"/>
            <ac:picMk id="12" creationId="{C4F19D59-882B-4878-A07C-A9D268C12E6C}"/>
          </ac:picMkLst>
        </pc:picChg>
        <pc:picChg chg="add mod">
          <ac:chgData name="Andrea Andaur" userId="c951bd3bc2a87a8c" providerId="LiveId" clId="{1EE1E8F3-C8EA-4BA9-8850-94737D063785}" dt="2020-06-01T19:58:11.643" v="980" actId="1076"/>
          <ac:picMkLst>
            <pc:docMk/>
            <pc:sldMk cId="2653997460" sldId="388"/>
            <ac:picMk id="13" creationId="{2C0BF320-1DD4-4A36-88AA-4AA75FE14C1F}"/>
          </ac:picMkLst>
        </pc:picChg>
        <pc:picChg chg="add mod">
          <ac:chgData name="Andrea Andaur" userId="c951bd3bc2a87a8c" providerId="LiveId" clId="{1EE1E8F3-C8EA-4BA9-8850-94737D063785}" dt="2020-06-01T17:33:54.410" v="703" actId="1076"/>
          <ac:picMkLst>
            <pc:docMk/>
            <pc:sldMk cId="2653997460" sldId="388"/>
            <ac:picMk id="12290" creationId="{7225BA32-7475-490B-AF9B-537614611122}"/>
          </ac:picMkLst>
        </pc:picChg>
      </pc:sldChg>
      <pc:sldChg chg="delSp add mod delAnim">
        <pc:chgData name="Andrea Andaur" userId="c951bd3bc2a87a8c" providerId="LiveId" clId="{1EE1E8F3-C8EA-4BA9-8850-94737D063785}" dt="2020-06-01T17:51:51.525" v="788" actId="478"/>
        <pc:sldMkLst>
          <pc:docMk/>
          <pc:sldMk cId="1141486089" sldId="389"/>
        </pc:sldMkLst>
        <pc:picChg chg="del">
          <ac:chgData name="Andrea Andaur" userId="c951bd3bc2a87a8c" providerId="LiveId" clId="{1EE1E8F3-C8EA-4BA9-8850-94737D063785}" dt="2020-06-01T17:51:51.525" v="788" actId="478"/>
          <ac:picMkLst>
            <pc:docMk/>
            <pc:sldMk cId="1141486089" sldId="389"/>
            <ac:picMk id="7" creationId="{60057736-E6FB-4C6D-BB1A-10F0CB269D50}"/>
          </ac:picMkLst>
        </pc:picChg>
      </pc:sldChg>
      <pc:sldChg chg="add del">
        <pc:chgData name="Andrea Andaur" userId="c951bd3bc2a87a8c" providerId="LiveId" clId="{1EE1E8F3-C8EA-4BA9-8850-94737D063785}" dt="2020-06-01T17:30:22.830" v="661" actId="47"/>
        <pc:sldMkLst>
          <pc:docMk/>
          <pc:sldMk cId="2518017446" sldId="389"/>
        </pc:sldMkLst>
      </pc:sldChg>
      <pc:sldChg chg="delSp add mod delAnim">
        <pc:chgData name="Andrea Andaur" userId="c951bd3bc2a87a8c" providerId="LiveId" clId="{1EE1E8F3-C8EA-4BA9-8850-94737D063785}" dt="2020-06-01T17:51:48.501" v="787" actId="478"/>
        <pc:sldMkLst>
          <pc:docMk/>
          <pc:sldMk cId="760088675" sldId="390"/>
        </pc:sldMkLst>
        <pc:picChg chg="del">
          <ac:chgData name="Andrea Andaur" userId="c951bd3bc2a87a8c" providerId="LiveId" clId="{1EE1E8F3-C8EA-4BA9-8850-94737D063785}" dt="2020-06-01T17:51:48.501" v="787" actId="478"/>
          <ac:picMkLst>
            <pc:docMk/>
            <pc:sldMk cId="760088675" sldId="390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44.658" v="786" actId="478"/>
        <pc:sldMkLst>
          <pc:docMk/>
          <pc:sldMk cId="1399750098" sldId="391"/>
        </pc:sldMkLst>
        <pc:picChg chg="del">
          <ac:chgData name="Andrea Andaur" userId="c951bd3bc2a87a8c" providerId="LiveId" clId="{1EE1E8F3-C8EA-4BA9-8850-94737D063785}" dt="2020-06-01T17:51:44.658" v="786" actId="478"/>
          <ac:picMkLst>
            <pc:docMk/>
            <pc:sldMk cId="1399750098" sldId="391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39.140" v="785" actId="478"/>
        <pc:sldMkLst>
          <pc:docMk/>
          <pc:sldMk cId="2980141578" sldId="392"/>
        </pc:sldMkLst>
        <pc:picChg chg="del">
          <ac:chgData name="Andrea Andaur" userId="c951bd3bc2a87a8c" providerId="LiveId" clId="{1EE1E8F3-C8EA-4BA9-8850-94737D063785}" dt="2020-06-01T17:51:39.140" v="785" actId="478"/>
          <ac:picMkLst>
            <pc:docMk/>
            <pc:sldMk cId="2980141578" sldId="392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35.644" v="784" actId="478"/>
        <pc:sldMkLst>
          <pc:docMk/>
          <pc:sldMk cId="598565931" sldId="393"/>
        </pc:sldMkLst>
        <pc:picChg chg="del">
          <ac:chgData name="Andrea Andaur" userId="c951bd3bc2a87a8c" providerId="LiveId" clId="{1EE1E8F3-C8EA-4BA9-8850-94737D063785}" dt="2020-06-01T17:51:35.644" v="784" actId="478"/>
          <ac:picMkLst>
            <pc:docMk/>
            <pc:sldMk cId="598565931" sldId="393"/>
            <ac:picMk id="7" creationId="{60057736-E6FB-4C6D-BB1A-10F0CB269D50}"/>
          </ac:picMkLst>
        </pc:picChg>
      </pc:sldChg>
      <pc:sldChg chg="delSp add mod delAnim">
        <pc:chgData name="Andrea Andaur" userId="c951bd3bc2a87a8c" providerId="LiveId" clId="{1EE1E8F3-C8EA-4BA9-8850-94737D063785}" dt="2020-06-01T17:51:32.273" v="783" actId="478"/>
        <pc:sldMkLst>
          <pc:docMk/>
          <pc:sldMk cId="308196528" sldId="394"/>
        </pc:sldMkLst>
        <pc:picChg chg="del">
          <ac:chgData name="Andrea Andaur" userId="c951bd3bc2a87a8c" providerId="LiveId" clId="{1EE1E8F3-C8EA-4BA9-8850-94737D063785}" dt="2020-06-01T17:51:32.273" v="783" actId="478"/>
          <ac:picMkLst>
            <pc:docMk/>
            <pc:sldMk cId="308196528" sldId="394"/>
            <ac:picMk id="7" creationId="{60057736-E6FB-4C6D-BB1A-10F0CB269D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9AA2-B92F-4BA8-AFE5-22AAC4D02B5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8BA0-C248-4720-87AE-09D08388CB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0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220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ED6B1-1992-4681-9D28-E512E1B9F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4346E5-1894-4714-B385-A9B16325E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C84AEA-9B29-4248-8000-7C1AD9AE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16784-3B73-4D96-9E97-9C6D80E6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E7903-3AD4-4AC8-B28E-E90F2A06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0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EDED4-C176-4837-B73D-CB7AC070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EA71FC-2183-4A22-91B3-261115080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0A967A-FC52-4F3A-BAB5-7BA8D7B9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64AACE-405D-4441-9194-C80510AC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B10A7-C220-403C-A03D-61418014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2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FFD62-1B71-424B-9801-DA34F0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340E93-07BB-4D3E-988D-BDED3314C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E1E6D-FE31-4C3D-A033-CB17FB20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2569E2-BB10-4F82-A08E-AC42F9B4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451462-C95A-4118-8491-C848FA2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0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1C978-8A23-478F-9A34-F27F4DAD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086B-BAD8-41AE-9CFE-B65D456EF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463B3-B8A1-4CF2-AC3F-035D272B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B618C3-2F37-4DF2-966B-BE94221F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DB3394-100C-4CD4-9E3B-909234A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02F53A-1E02-4AD0-B159-678EE8B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9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2204D-4800-4223-A906-CC418F4D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77A0F2-58AB-463C-BDBD-438CE2621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E26E35-0E98-4134-BC1E-71C5BF9E0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72AD22-C599-4A43-922E-AC9E13B67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F61369-DD95-410E-811B-85573534A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B074E2-420C-4181-93B5-0FE78CA8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64EA76-AF49-42EE-A26B-117181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3854D0-DE9E-4BCA-9137-74C4172A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4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668B2-CDB4-4586-82D7-4AAD4784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E82D10-5B43-4F2F-9B39-1C6348A8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459FA6-6108-4DBF-80C3-F02845B5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4080B9-78B2-426D-8B95-3BC373F3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87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866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9ABCE-31D5-40D6-B21E-68F344B8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B7024-2AFF-4A86-9270-B4F1740D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125885-4091-4ED1-BE98-C2C8EC192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1792D-E0D2-4045-9B1B-8695AEED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9609F2-86DF-480B-BD2C-C6CFB7E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CE411F-0C57-45D6-858D-931F7835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01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C35D3-8367-44FA-BFBA-7BD98CB1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284860-5A33-4044-B522-6AF25250F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2B19C2-7190-4931-A141-B1EBF685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01211-D109-4EF3-ADA5-6461A802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DED6BE-A709-4C5F-A320-AC7C03C9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336462-4F09-41DC-A845-C9F8544D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3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DFD21-1CB0-4BA1-8569-25398D32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7C8198-BCF8-4E6C-8AA2-24FA4C20A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16DF88-075E-4B06-97CE-3637A77E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5C3B-C058-4CFA-8B32-6F28248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E89DFC-3490-4730-B3FA-DE76B539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0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81F011-052D-4A3B-BC8D-59DD9015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95EF33-F56E-4997-906E-49B948543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A9BAE5-17EB-4A4D-8DFD-14257261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92ADE-F243-4537-B9A0-0AEEB31F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2BA417-D7D1-4029-BFE8-9C2CE1D6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63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388B07-33DF-4ECA-9BCD-6D1C8F0D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3D5FED-C542-49BC-88F1-F1979E12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9371DD-B1EF-47E4-9FD0-B464E0DA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31F5-8993-4132-A3E7-5BE2D0ECA061}" type="datetimeFigureOut">
              <a:rPr lang="es-CL" smtClean="0"/>
              <a:t>29-09-2020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69DD63-CDCA-45C0-87C2-4B1266861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226559-CFC0-4B4A-A6F2-F6F2CA94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1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microsoft.com/office/2007/relationships/media" Target="../media/media2.m4a"/><Relationship Id="rId7" Type="http://schemas.openxmlformats.org/officeDocument/2006/relationships/image" Target="../media/image2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audio" Target="../media/audio1.wav"/><Relationship Id="rId4" Type="http://schemas.openxmlformats.org/officeDocument/2006/relationships/audio" Target="../media/media2.m4a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audio" Target="../media/audio2.wav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audio" Target="../media/audio2.wav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audio" Target="../media/audio2.wav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25.jpeg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5.png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27.jpeg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audio" Target="../media/audio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29.jpeg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3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33.jpeg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microsoft.com/office/2007/relationships/hdphoto" Target="../media/hdphoto4.wdp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37.png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35A35BF-EAC2-4F15-BE5A-D8FF46B17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40888" y="4987217"/>
            <a:ext cx="609600" cy="609600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1E9103F-9A65-4793-A4EE-BBD5638FC9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61440" y="2020956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65AC87-C9A3-465D-9076-C78A9C66E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1" cy="121920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140A18-D237-4449-B1D4-0A99E60EA0B3}"/>
              </a:ext>
            </a:extLst>
          </p:cNvPr>
          <p:cNvSpPr txBox="1"/>
          <p:nvPr/>
        </p:nvSpPr>
        <p:spPr>
          <a:xfrm>
            <a:off x="2902225" y="1364974"/>
            <a:ext cx="6387548" cy="192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37372C-7BD5-4556-8D43-FDB0BC9A6FD1}"/>
              </a:ext>
            </a:extLst>
          </p:cNvPr>
          <p:cNvSpPr txBox="1"/>
          <p:nvPr/>
        </p:nvSpPr>
        <p:spPr>
          <a:xfrm>
            <a:off x="3401056" y="1569159"/>
            <a:ext cx="7566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dirty="0">
                <a:solidFill>
                  <a:srgbClr val="7030A0"/>
                </a:solidFill>
                <a:latin typeface="Berlin Sans FB Demi" panose="020E0802020502020306" pitchFamily="34" charset="0"/>
              </a:rPr>
              <a:t>Vamos a  jugar</a:t>
            </a:r>
          </a:p>
        </p:txBody>
      </p:sp>
      <p:pic>
        <p:nvPicPr>
          <p:cNvPr id="1026" name="Picture 2" descr="▷ Niños y Niñas: Imágenes Animadas, Gifs y Animaciones ¡100% GRATIS!">
            <a:extLst>
              <a:ext uri="{FF2B5EF4-FFF2-40B4-BE49-F238E27FC236}">
                <a16:creationId xmlns:a16="http://schemas.microsoft.com/office/drawing/2014/main" id="{4982C9D5-66CF-4960-9E9E-701B2ECF6D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47" y="2688413"/>
            <a:ext cx="4387502" cy="303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otón de acción: en blanco 5">
            <a:hlinkClick r:id="rId9" action="ppaction://hlinksldjump" highlightClick="1">
              <a:snd r:embed="rId10" name="coin.wav"/>
            </a:hlinkClick>
            <a:extLst>
              <a:ext uri="{FF2B5EF4-FFF2-40B4-BE49-F238E27FC236}">
                <a16:creationId xmlns:a16="http://schemas.microsoft.com/office/drawing/2014/main" id="{BD80A3A4-A017-4B49-88BA-EC96F94BCA7A}"/>
              </a:ext>
            </a:extLst>
          </p:cNvPr>
          <p:cNvSpPr/>
          <p:nvPr/>
        </p:nvSpPr>
        <p:spPr>
          <a:xfrm>
            <a:off x="2325168" y="3822096"/>
            <a:ext cx="3121981" cy="1466745"/>
          </a:xfrm>
          <a:prstGeom prst="actionButtonBlank">
            <a:avLst/>
          </a:prstGeom>
          <a:solidFill>
            <a:srgbClr val="EC639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Berlin Sans FB Demi" panose="020E0802020502020306" pitchFamily="34" charset="0"/>
              </a:rPr>
              <a:t>Pequeño-</a:t>
            </a:r>
          </a:p>
          <a:p>
            <a:pPr algn="ctr"/>
            <a:r>
              <a:rPr lang="es-CL" sz="3200" dirty="0">
                <a:latin typeface="Berlin Sans FB Demi" panose="020E0802020502020306" pitchFamily="34" charset="0"/>
              </a:rPr>
              <a:t>Mediano-</a:t>
            </a:r>
          </a:p>
          <a:p>
            <a:pPr algn="ctr"/>
            <a:r>
              <a:rPr lang="es-CL" sz="3200" dirty="0">
                <a:latin typeface="Berlin Sans FB Demi" panose="020E0802020502020306" pitchFamily="34" charset="0"/>
              </a:rPr>
              <a:t>Grande</a:t>
            </a:r>
          </a:p>
        </p:txBody>
      </p:sp>
    </p:spTree>
    <p:extLst>
      <p:ext uri="{BB962C8B-B14F-4D97-AF65-F5344CB8AC3E}">
        <p14:creationId xmlns:p14="http://schemas.microsoft.com/office/powerpoint/2010/main" val="58270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2.22222E-6 L 1.66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ondo de paisaje parque escena - Descargar Vectores Gratis ...">
            <a:extLst>
              <a:ext uri="{FF2B5EF4-FFF2-40B4-BE49-F238E27FC236}">
                <a16:creationId xmlns:a16="http://schemas.microsoft.com/office/drawing/2014/main" id="{A7725CA7-873E-458F-80F7-42FB67CFF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bujo lindo perro - Descargar PNG/SVG transparente">
            <a:extLst>
              <a:ext uri="{FF2B5EF4-FFF2-40B4-BE49-F238E27FC236}">
                <a16:creationId xmlns:a16="http://schemas.microsoft.com/office/drawing/2014/main" id="{4539412C-1167-4A59-9E45-32B2A4FC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5258" y="2540000"/>
            <a:ext cx="4322102" cy="432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atón de pie Gratis Dibujos Animados Imágene｜Illustoon ES">
            <a:extLst>
              <a:ext uri="{FF2B5EF4-FFF2-40B4-BE49-F238E27FC236}">
                <a16:creationId xmlns:a16="http://schemas.microsoft.com/office/drawing/2014/main" id="{B59C2638-07C1-4E5E-9241-103052702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623646" y="4701051"/>
            <a:ext cx="1623646" cy="162364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Ratón de pie Gratis Dibujos Animados Imágene｜Illustoon ES">
            <a:extLst>
              <a:ext uri="{FF2B5EF4-FFF2-40B4-BE49-F238E27FC236}">
                <a16:creationId xmlns:a16="http://schemas.microsoft.com/office/drawing/2014/main" id="{B662B427-5FBC-48F2-B54E-6AEDEB1D9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999315" y="4038596"/>
            <a:ext cx="1623646" cy="162364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otón de acción: ir hacia delante o siguiente 2">
            <a:hlinkClick r:id="" action="ppaction://hlinkshowjump?jump=nextslide" highlightClick="1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7136C9C-8B49-47BF-8E02-F726BDC0F83F}"/>
              </a:ext>
            </a:extLst>
          </p:cNvPr>
          <p:cNvSpPr/>
          <p:nvPr/>
        </p:nvSpPr>
        <p:spPr>
          <a:xfrm>
            <a:off x="11016344" y="290286"/>
            <a:ext cx="928914" cy="899885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Dibujos animados de gato sonriente aislado en blanco | Vector ...">
            <a:extLst>
              <a:ext uri="{FF2B5EF4-FFF2-40B4-BE49-F238E27FC236}">
                <a16:creationId xmlns:a16="http://schemas.microsoft.com/office/drawing/2014/main" id="{6FBF9D89-FFD3-4DFC-9081-5FCD14A0C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5258" y="3868077"/>
            <a:ext cx="2691039" cy="269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17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6.25E-7 -1.48148E-6 L -0.09466 -0.07569 L -0.10963 -0.06967 C -0.11862 -0.06574 -0.12617 -0.0625 -0.13476 -0.05532 C -0.13828 -0.05231 -0.14154 -0.04861 -0.14479 -0.04514 C -0.16016 -0.02801 -0.15182 -0.03403 -0.1599 -0.0287 C -0.1625 -0.02454 -0.16497 -0.01944 -0.16784 -0.01643 C -0.17682 -0.00717 -0.17383 -0.0125 -0.17799 -0.00393 L -0.17799 -0.0037 C -0.19401 -0.00463 -0.21016 -0.0044 -0.2263 -0.00602 C -0.22904 -0.00625 -0.23424 -0.01018 -0.23424 -0.00995 L -0.23424 -0.01018 C -0.25534 0.01019 -0.247 0.00185 -0.25937 0.01435 C -0.26068 0.01574 -0.26211 0.0169 -0.26328 0.01852 C -0.26497 0.0206 -0.26667 0.02292 -0.26849 0.02477 C -0.27213 0.02847 -0.2737 0.02894 -0.27734 0.03079 C -0.28125 0.03611 -0.27917 0.03496 -0.28346 0.03496 L -0.28346 0.03519 L -0.39388 -0.00185 L -0.39388 -0.00162 " pathEditMode="relative" rAng="0" ptsTypes="AAAAAAAAAAAAAAAAAAAA">
                                      <p:cBhvr>
                                        <p:cTn id="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01" y="-203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0.05442 0.01366 L -0.14375 -0.00949 L -0.20091 0.03472 C -0.23125 0.04491 -0.24062 0.04722 -0.2664 0.0581 C -0.28268 0.06481 -0.28619 0.06759 -0.30208 0.07292 C -0.30729 0.07454 -0.3125 0.07523 -0.31757 0.07708 C -0.34505 0.08727 -0.31744 0.08079 -0.3414 0.08565 L -0.42239 0.08333 C -0.425 0.08333 -0.43033 0.08009 -0.43307 0.07917 C -0.43776 0.07755 -0.44257 0.07639 -0.44739 0.075 C -0.44895 0.07361 -0.45039 0.07153 -0.45208 0.07083 C -0.45442 0.06944 -0.4569 0.06944 -0.45924 0.06852 C -0.4608 0.06806 -0.46237 0.06713 -0.46406 0.06643 C -0.47981 0.04768 -0.45638 0.07477 -0.47109 0.06018 C -0.47838 0.05301 -0.47604 0.05231 -0.4819 0.04954 C -0.48385 0.04861 -0.4858 0.04792 -0.48776 0.04745 C -0.49296 0.04653 -0.49817 0.04606 -0.50325 0.04537 C -0.51979 0.04051 -0.5 0.04583 -0.52942 0.0412 C -0.54961 0.03796 -0.52825 0.04074 -0.54023 0.03681 C -0.54336 0.03588 -0.54648 0.03542 -0.54974 0.03472 C -0.56315 0.02292 -0.54388 0.03889 -0.56158 0.02847 C -0.56302 0.02755 -0.56393 0.02546 -0.56523 0.02431 C -0.56705 0.02245 -0.56914 0.0213 -0.57109 0.01991 C -0.57343 0.01852 -0.57591 0.01713 -0.57825 0.01574 L -0.5819 0.01366 C -0.58307 0.01227 -0.58398 0.00949 -0.58541 0.00949 C -0.58789 0.00949 -0.59257 0.01366 -0.59257 0.01366 C -0.59296 0.01574 -0.59349 0.01782 -0.59375 0.01991 C -0.59427 0.02569 -0.59362 0.03171 -0.59492 0.03681 C -0.59544 0.03889 -0.59739 0.03843 -0.59856 0.03912 C -0.59974 0.04051 -0.60078 0.04213 -0.60208 0.04329 C -0.60325 0.04421 -0.60559 0.04537 -0.60559 0.04537 L -0.60559 0.04537 " pathEditMode="relative" ptsTypes="AAAAAAAAAAAAAAAAAAAAAAAAAAAAAAAAA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-4.375E-6 -4.81481E-6 L -4.375E-6 -4.81481E-6 C 0.00313 -0.003 0.00586 -0.00625 0.00899 -0.00879 C 0.0099 -0.00972 0.01107 -0.00972 0.01185 -0.01041 C 0.01368 -0.01157 0.01511 -0.01342 0.0168 -0.01458 C 0.0181 -0.01574 0.01954 -0.01666 0.02071 -0.01759 C 0.0224 -0.01898 0.02396 -0.0206 0.02566 -0.02199 C 0.02787 -0.02384 0.03125 -0.02407 0.03347 -0.02476 C 0.03451 -0.02546 0.03555 -0.02592 0.03646 -0.02638 C 0.0375 -0.02754 0.03829 -0.0287 0.03946 -0.02939 C 0.04571 -0.03263 0.04597 -0.03217 0.05118 -0.03217 L 0.05118 -0.03217 C 0.05417 -0.03032 0.05717 -0.02847 0.06003 -0.02638 C 0.06107 -0.02569 0.06198 -0.0243 0.06303 -0.02337 C 0.06459 -0.02222 0.06628 -0.02175 0.06784 -0.0206 C 0.06888 -0.01967 0.06967 -0.01851 0.07084 -0.01759 C 0.07201 -0.01666 0.07331 -0.01574 0.07461 -0.01458 C 0.07579 -0.01388 0.07774 -0.0118 0.07774 -0.01157 L 0.07774 -0.0118 C 0.08008 -0.01342 0.09154 -0.02083 0.09415 -0.02337 C 0.09519 -0.0243 0.0961 -0.02569 0.09714 -0.02638 C 0.10222 -0.03009 0.09818 -0.025 0.10209 -0.03078 L 0.10209 -0.03055 C 0.10469 -0.02893 0.11368 -0.02337 0.1168 -0.0206 C 0.125 -0.01319 0.11615 -0.01898 0.12566 -0.0118 C 0.13646 -0.0037 0.12448 -0.01458 0.13542 -0.00439 C 0.13646 -0.00347 0.13737 -0.00231 0.13842 -0.00138 C 0.13933 -0.00092 0.14141 -4.81481E-6 0.14141 -4.81481E-6 L 0.14141 -4.81481E-6 C 0.14467 -0.00393 0.14805 -0.00763 0.15118 -0.0118 C 0.15665 -0.01875 0.15691 -0.02337 0.16498 -0.02939 C 0.17045 -0.03356 0.16745 -0.03148 0.1737 -0.03518 C 0.1793 -0.04351 0.1737 -0.03657 0.18165 -0.04097 C 0.18776 -0.04467 0.18191 -0.04398 0.18659 -0.04398 L 0.18659 -0.04375 C 0.1892 -0.04004 0.19167 -0.03611 0.19441 -0.03217 C 0.19597 -0.03009 0.19779 -0.02847 0.19935 -0.02638 C 0.20013 -0.02523 0.20053 -0.02337 0.20131 -0.02199 C 0.20248 -0.02013 0.20404 -0.01944 0.20521 -0.01759 C 0.20638 -0.01597 0.20704 -0.01365 0.20808 -0.0118 C 0.21237 -0.00462 0.21016 -0.01041 0.21211 -0.00439 L 0.21211 -0.00416 L 0.2573 -0.003 C 0.25964 -0.00277 0.2599 -0.00208 0.2612 -4.81481E-6 L 0.2612 -4.81481E-6 C 0.26355 0.00278 0.26602 0.00556 0.2681 0.0088 C 0.27722 0.02246 0.26446 0.00741 0.275 0.01899 C 0.27826 0.02871 0.27513 0.022 0.27995 0.02778 C 0.28204 0.03056 0.28568 0.03797 0.28881 0.03797 L 0.29258 0.03797 L 0.29258 0.0382 C 0.29792 0.03588 0.30339 0.03519 0.30847 0.03218 C 0.3099 0.03125 0.3142 0.02848 0.31628 0.02778 L 0.32409 0.02477 C 0.32761 0.02524 0.33138 0.02547 0.33503 0.02639 C 0.33594 0.02663 0.33711 0.02663 0.3379 0.02778 C 0.33946 0.0301 0.3405 0.03357 0.3418 0.03658 C 0.34245 0.03797 0.34284 0.04005 0.34375 0.04098 C 0.3448 0.0419 0.34558 0.04329 0.34675 0.04375 C 0.34857 0.04514 0.35261 0.04676 0.35261 0.047 L 0.35847 0.04538 C 0.36016 0.04491 0.36172 0.04375 0.36342 0.04375 C 0.36602 0.04375 0.36862 0.04468 0.37136 0.04538 C 0.37227 0.0463 0.37318 0.04746 0.37422 0.04838 C 0.37513 0.04885 0.37631 0.04885 0.37722 0.04977 C 0.3836 0.05718 0.37461 0.05186 0.38204 0.05556 C 0.38269 0.05718 0.38308 0.05903 0.38412 0.05996 C 0.38581 0.06158 0.38985 0.06297 0.38985 0.06297 C 0.39102 0.06389 0.3918 0.06505 0.39297 0.06575 C 0.40105 0.07176 0.39037 0.06181 0.39883 0.07014 C 0.39948 0.07176 0.40053 0.07292 0.40079 0.07454 C 0.40326 0.09329 0.39909 0.0875 0.40365 0.09653 C 0.40404 0.09723 0.4043 0.09746 0.40469 0.09815 L 0.40469 0.09838 " pathEditMode="relative" rAng="0" ptsTypes="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34" y="270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3.33333E-6 -4.44444E-6 L 3.33333E-6 0.00024 C 0.00911 -0.00949 0.01067 -0.01203 0.02005 -0.01921 C 0.02135 -0.02013 0.02278 -0.02013 0.02422 -0.02129 C 0.02552 -0.02222 0.02669 -0.025 0.02812 -0.02546 C 0.03203 -0.02638 0.03593 -0.02546 0.03984 -0.02546 L 0.03984 -0.02523 C 0.04596 -0.02476 0.05195 -0.02453 0.05794 -0.02338 C 0.05924 -0.02314 0.06067 -0.02245 0.06185 -0.02129 C 0.07409 -0.00833 0.05976 -0.01921 0.06888 -0.01273 C 0.07487 0.00371 0.06875 -0.01157 0.07591 0.00209 C 0.07812 0.00602 0.07981 0.01112 0.0819 0.01482 C 0.08463 0.01899 0.08724 0.02362 0.08997 0.02755 C 0.09101 0.02894 0.09192 0.03056 0.09297 0.03172 C 0.09466 0.03334 0.09635 0.03426 0.09804 0.03588 C 0.10468 0.04213 0.09909 0.03866 0.10599 0.04237 C 0.10703 0.04375 0.10781 0.04653 0.10898 0.04653 C 0.11341 0.04653 0.11771 0.04445 0.122 0.04237 C 0.12317 0.04167 0.12409 0.03982 0.125 0.03797 C 0.13138 0.02616 0.13073 0.02662 0.13502 0.01274 L 0.13893 -4.44444E-6 L 0.14101 -0.00648 C 0.1431 -0.00509 0.14531 -0.00463 0.14713 -0.00208 C 0.14843 -0.00023 0.14909 0.00348 0.15 0.00625 C 0.15351 0.01667 0.15039 0.00903 0.15507 0.01899 C 0.15742 0.01829 0.15989 0.01875 0.16211 0.0169 C 0.16341 0.01575 0.16393 0.01227 0.1651 0.01042 C 0.16627 0.0088 0.16784 0.00764 0.16914 0.00625 C 0.17343 -0.01203 0.16849 0.00695 0.17409 -0.00856 C 0.17552 -0.0125 0.17682 -0.01689 0.17812 -0.02129 C 0.17877 -0.02338 0.1789 -0.02685 0.18007 -0.02754 L 0.18307 -0.02963 C 0.18411 -0.03101 0.18489 -0.03379 0.18606 -0.03379 C 0.19518 -0.03379 0.19974 -0.03333 0.20612 -0.02338 C 0.20716 -0.02152 0.20807 -0.01898 0.20911 -0.01689 C 0.21002 -0.01527 0.21132 -0.01435 0.21211 -0.01273 C 0.22122 0.00463 0.21666 -0.003 0.22304 0.01274 C 0.22409 0.01482 0.22526 0.01667 0.22617 0.01899 C 0.22734 0.02246 0.2319 0.04028 0.2332 0.04237 C 0.23411 0.04375 0.23528 0.04491 0.23606 0.04653 C 0.23724 0.04838 0.23802 0.05139 0.23919 0.05278 C 0.24036 0.05417 0.24179 0.05417 0.2431 0.05487 C 0.24427 0.05556 0.24518 0.05625 0.24622 0.05718 C 0.24948 0.05625 0.25299 0.05695 0.25612 0.05487 C 0.25846 0.05348 0.26015 0.04931 0.26224 0.04653 C 0.26315 0.04514 0.26432 0.04375 0.26523 0.04237 C 0.26653 0.04005 0.26771 0.0375 0.26914 0.03588 C 0.27109 0.0338 0.2733 0.03357 0.27526 0.03172 C 0.27656 0.03033 0.27786 0.02848 0.27929 0.02755 C 0.28047 0.02639 0.2819 0.02616 0.2832 0.02524 C 0.29323 0.01922 0.27773 0.02778 0.29023 0.02107 C 0.29635 0.02223 0.30221 0.02246 0.30833 0.02524 C 0.30924 0.0257 0.31028 0.02686 0.31119 0.02755 C 0.3125 0.02825 0.3138 0.02894 0.31523 0.02963 C 0.31627 0.03102 0.31718 0.03264 0.31823 0.0338 C 0.31927 0.03473 0.32226 0.03565 0.32135 0.03588 C 0.31393 0.0375 0.30651 0.03727 0.29922 0.03797 C 0.29661 0.03936 0.29205 0.03681 0.29114 0.04237 C 0.28997 0.05 0.29127 0.04862 0.28828 0.04862 L 0.28828 0.04885 " pathEditMode="relative" rAng="0" ptsTypes="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68" y="115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Dibujo lindo perro - Descargar PNG/SVG transparente">
            <a:extLst>
              <a:ext uri="{FF2B5EF4-FFF2-40B4-BE49-F238E27FC236}">
                <a16:creationId xmlns:a16="http://schemas.microsoft.com/office/drawing/2014/main" id="{4539412C-1167-4A59-9E45-32B2A4FC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88" y="2927251"/>
            <a:ext cx="3756074" cy="375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atón de pie Gratis Dibujos Animados Imágene｜Illustoon ES">
            <a:extLst>
              <a:ext uri="{FF2B5EF4-FFF2-40B4-BE49-F238E27FC236}">
                <a16:creationId xmlns:a16="http://schemas.microsoft.com/office/drawing/2014/main" id="{B59C2638-07C1-4E5E-9241-103052702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5001" y="4805288"/>
            <a:ext cx="1623646" cy="162364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Ratón de pie Gratis Dibujos Animados Imágene｜Illustoon ES">
            <a:extLst>
              <a:ext uri="{FF2B5EF4-FFF2-40B4-BE49-F238E27FC236}">
                <a16:creationId xmlns:a16="http://schemas.microsoft.com/office/drawing/2014/main" id="{B662B427-5FBC-48F2-B54E-6AEDEB1D9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9076" y="5059679"/>
            <a:ext cx="1623646" cy="162364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lic Ball: African Savanna by Appylon | Savannah chat, Jungle ...">
            <a:extLst>
              <a:ext uri="{FF2B5EF4-FFF2-40B4-BE49-F238E27FC236}">
                <a16:creationId xmlns:a16="http://schemas.microsoft.com/office/drawing/2014/main" id="{07521439-6122-4167-A19B-6723955D9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0" y="0"/>
            <a:ext cx="12192000" cy="691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ibujo de Un elefante africano pintado por en Dibujos.net el día ...">
            <a:extLst>
              <a:ext uri="{FF2B5EF4-FFF2-40B4-BE49-F238E27FC236}">
                <a16:creationId xmlns:a16="http://schemas.microsoft.com/office/drawing/2014/main" id="{39EC90D5-6939-4B9F-85FA-A1FE80875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416" y="3011164"/>
            <a:ext cx="5230251" cy="409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bujos animados lindo saltamontes | Vector Premium">
            <a:extLst>
              <a:ext uri="{FF2B5EF4-FFF2-40B4-BE49-F238E27FC236}">
                <a16:creationId xmlns:a16="http://schemas.microsoft.com/office/drawing/2014/main" id="{619E2799-DA26-4F51-850B-769CEA6C6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2962" y="5736678"/>
            <a:ext cx="1055462" cy="72499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ibujos animados lindo saltamontes | Vector Premium">
            <a:extLst>
              <a:ext uri="{FF2B5EF4-FFF2-40B4-BE49-F238E27FC236}">
                <a16:creationId xmlns:a16="http://schemas.microsoft.com/office/drawing/2014/main" id="{22DD0863-7816-4273-8CE5-E385EA2F0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807" y="6281659"/>
            <a:ext cx="1055462" cy="72499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otón de acción: ir hacia delante o siguiente 12">
            <a:hlinkClick r:id="" action="ppaction://hlinkshowjump?jump=nextslide" highlightClick="1">
              <a:snd r:embed="rId8" name="click.wav"/>
            </a:hlinkClick>
            <a:extLst>
              <a:ext uri="{FF2B5EF4-FFF2-40B4-BE49-F238E27FC236}">
                <a16:creationId xmlns:a16="http://schemas.microsoft.com/office/drawing/2014/main" id="{3E2D42F7-7AB8-48F0-AED5-264D7D435F9E}"/>
              </a:ext>
            </a:extLst>
          </p:cNvPr>
          <p:cNvSpPr/>
          <p:nvPr/>
        </p:nvSpPr>
        <p:spPr>
          <a:xfrm>
            <a:off x="11016344" y="290286"/>
            <a:ext cx="928914" cy="899885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18" descr="Mono de dibujos animados colgando | Vector Premium">
            <a:extLst>
              <a:ext uri="{FF2B5EF4-FFF2-40B4-BE49-F238E27FC236}">
                <a16:creationId xmlns:a16="http://schemas.microsoft.com/office/drawing/2014/main" id="{F63A2953-42BD-4002-84A7-B5F87F027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9" r="239"/>
          <a:stretch/>
        </p:blipFill>
        <p:spPr bwMode="auto">
          <a:xfrm>
            <a:off x="7508338" y="-2382349"/>
            <a:ext cx="2165539" cy="238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7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5847 0.09838 L -0.05847 0.09861 C -0.06328 0.09537 -0.06823 0.09329 -0.07279 0.08958 C -0.0806 0.08333 -0.08763 0.07431 -0.09558 0.06875 C -0.09974 0.06597 -0.10378 0.06343 -0.10782 0.06019 C -0.11042 0.05833 -0.11289 0.05533 -0.1155 0.05324 C -0.11758 0.05139 -0.11992 0.05 -0.12214 0.04815 C -0.12409 0.04653 -0.12578 0.04445 -0.12774 0.04306 C -0.13008 0.04097 -0.13594 0.03704 -0.13828 0.03588 C -0.14076 0.03472 -0.14323 0.03264 -0.14584 0.03264 L -0.16094 0.03264 L -0.16094 0.03287 C -0.18138 0.03472 -0.17917 0.03542 -0.20365 0.03264 C -0.20456 0.03264 -0.20547 0.03125 -0.20651 0.03079 C -0.22735 0.02246 -0.20091 0.03426 -0.21589 0.02755 C -0.21719 0.02639 -0.21849 0.02546 -0.21966 0.02384 C -0.2211 0.02246 -0.22214 0.02014 -0.22357 0.01875 C -0.22474 0.01759 -0.22604 0.01759 -0.22735 0.01713 L -0.23295 0.01019 C -0.23386 0.00903 -0.23477 0.00741 -0.23581 0.00671 C -0.23776 0.00556 -0.23946 0.00394 -0.24154 0.00324 C -0.24753 0.00093 -0.24466 0.00208 -0.25013 -1.48148E-6 C -0.25261 0.00046 -0.25521 -1.48148E-6 -0.25769 0.00162 C -0.26263 0.00486 -0.26276 0.00833 -0.26615 0.01366 C -0.26927 0.01829 -0.26901 0.01644 -0.27279 0.02037 C -0.27409 0.02199 -0.27513 0.02454 -0.27657 0.0257 C -0.27982 0.02871 -0.2836 0.02963 -0.28698 0.03079 C -0.28828 0.03195 -0.28946 0.03357 -0.29089 0.03426 C -0.29232 0.03519 -0.29388 0.03542 -0.29558 0.03588 C -0.29688 0.03658 -0.29805 0.03727 -0.29935 0.03796 C -0.30378 0.03727 -0.30821 0.03681 -0.31263 0.03588 C -0.31367 0.03588 -0.31472 0.03542 -0.3155 0.03426 C -0.31628 0.03287 -0.31654 0.03079 -0.31732 0.02917 C -0.31823 0.02755 -0.31927 0.02708 -0.32019 0.0257 C -0.32123 0.02408 -0.32188 0.02199 -0.32305 0.02037 C -0.32487 0.01806 -0.32878 0.01366 -0.32878 0.01389 C -0.33216 0.01435 -0.33568 0.01435 -0.3392 0.01528 C -0.34115 0.01597 -0.34479 0.01875 -0.34479 0.01898 L -0.35052 0.0257 C -0.35144 0.02685 -0.35235 0.02847 -0.35339 0.02917 L -0.35625 0.03079 C -0.35886 0.02986 -0.36198 0.02986 -0.36381 0.0257 C -0.36745 0.01736 -0.36146 0.02246 -0.36758 0.01875 C -0.36823 0.01713 -0.36849 0.01458 -0.36953 0.01366 C -0.37123 0.01158 -0.37526 0.01019 -0.37526 0.01019 C -0.37617 0.00903 -0.37696 0.00741 -0.378 0.00671 C -0.38138 0.00394 -0.38386 0.00509 -0.38737 0.00509 L -0.38737 0.00509 " pathEditMode="relative" rAng="0" ptsTypes="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45" y="-49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5E-6 1.11111E-6 L 2.5E-6 0.00069 C -0.00495 0.00139 -0.00977 0.00208 -0.01446 0.00347 C -0.01914 0.00509 -0.02201 0.00764 -0.02617 0.00995 C -0.02839 0.01134 -0.0306 0.01204 -0.03268 0.01296 C -0.03451 0.01435 -0.0362 0.01574 -0.03802 0.01643 C -0.04141 0.01782 -0.04492 0.01829 -0.04831 0.01967 L -0.05625 0.02592 C -0.05755 0.02708 -0.05886 0.02824 -0.06003 0.02917 C -0.06224 0.03125 -0.06446 0.03403 -0.06654 0.03565 C -0.06875 0.03727 -0.07084 0.03796 -0.07318 0.03889 C -0.08229 0.05417 -0.07084 0.03518 -0.08216 0.05486 C -0.08347 0.05741 -0.0849 0.05903 -0.08607 0.06134 C -0.08763 0.06458 -0.08867 0.06805 -0.09011 0.07106 C -0.0918 0.075 -0.09388 0.07685 -0.09531 0.08079 C -0.10469 0.10717 -0.09805 0.0912 -0.1017 0.11018 C -0.10248 0.11319 -0.10378 0.1162 -0.1043 0.11944 C -0.10547 0.12592 -0.10599 0.13217 -0.10703 0.13889 C -0.10742 0.14167 -0.10795 0.14491 -0.10834 0.14815 C -0.11003 0.16412 -0.10912 0.15671 -0.11094 0.17083 C -0.11055 0.19074 -0.11068 0.21134 -0.10964 0.23148 L -0.1056 0.26088 L -0.1043 0.27037 C -0.10469 0.28634 -0.10469 0.30255 -0.1056 0.31852 C -0.10599 0.32315 -0.10755 0.32685 -0.10834 0.33148 C -0.10886 0.33449 -0.10912 0.33796 -0.10964 0.3412 C -0.11172 0.35255 -0.11224 0.35393 -0.11485 0.36366 C -0.11524 0.36805 -0.11537 0.37268 -0.11615 0.37662 C -0.11745 0.38333 -0.11953 0.38958 -0.12123 0.39583 L -0.12383 0.40555 C -0.12487 0.4088 -0.12604 0.41111 -0.12656 0.41528 C -0.12852 0.42662 -0.12943 0.4331 -0.13177 0.44375 C -0.13255 0.44745 -0.13373 0.45046 -0.13438 0.4537 C -0.13529 0.45856 -0.13659 0.47199 -0.13685 0.47662 C -0.13737 0.50092 -0.1375 0.52569 -0.13815 0.55046 C -0.13828 0.55393 -0.13893 0.55694 -0.13946 0.56018 C -0.14024 0.56342 -0.14115 0.56643 -0.14206 0.56991 C -0.14427 0.57569 -0.14714 0.58217 -0.15 0.58611 C -0.1513 0.58727 -0.15274 0.5875 -0.15391 0.58912 C -0.15521 0.59097 -0.15638 0.59398 -0.15768 0.5956 C -0.16042 0.59815 -0.16563 0.60208 -0.16563 0.60231 C -0.16654 0.60856 -0.16784 0.61435 -0.16823 0.6213 C -0.16888 0.63217 -0.16927 0.65579 -0.17214 0.66643 C -0.17865 0.69028 -0.17031 0.66088 -0.17865 0.68565 C -0.1836 0.70046 -0.17969 0.69884 -0.18906 0.71481 C -0.19037 0.7169 -0.19167 0.71921 -0.19297 0.7213 C -0.19466 0.72338 -0.19675 0.72454 -0.19818 0.72778 C -0.21068 0.75231 -0.20117 0.74282 -0.2099 0.75023 C -0.2112 0.75347 -0.21263 0.75625 -0.21393 0.75995 C -0.21498 0.76273 -0.21511 0.76736 -0.21641 0.76967 C -0.21888 0.77315 -0.22201 0.77199 -0.22422 0.77592 L -0.22813 0.78264 C -0.23112 0.79282 -0.23073 0.78819 -0.23073 0.79514 L -0.23073 0.79583 " pathEditMode="relative" rAng="0" ptsTypes="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3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1589 0.0088 L 0.06315 -0.03102 C 0.06758 -0.0294 0.07227 -0.0294 0.0763 -0.02616 C 0.07878 -0.02454 0.07943 -0.01551 0.08034 -0.01227 C 0.08255 -0.0044 0.08295 -0.00509 0.08685 -0.00046 C 0.08815 -0.00139 0.08972 -0.00139 0.09089 -0.00278 C 0.09336 -0.00625 0.09518 -0.01065 0.0974 -0.01458 L 0.1 -0.01921 C 0.1013 -0.02153 0.10222 -0.02546 0.10404 -0.02616 C 0.11055 -0.02916 0.10755 -0.02754 0.11315 -0.03102 C 0.11628 -0.03009 0.1194 -0.03009 0.1224 -0.0287 C 0.12539 -0.02708 0.12813 -0.02014 0.13034 -0.0169 C 0.1319 -0.01435 0.13386 -0.01227 0.13555 -0.00995 C 0.13646 -0.00856 0.13737 -0.00694 0.13815 -0.00509 C 0.1392 -0.00301 0.13959 -1.85185E-6 0.14076 0.00185 C 0.14193 0.00347 0.14349 0.00347 0.14479 0.00417 C 0.14792 0.00185 0.15261 -0.00046 0.15534 -0.00509 C 0.1612 -0.01574 0.15417 -0.00995 0.16185 -0.01458 C 0.16784 -0.0125 0.1681 -0.01389 0.1724 -0.00764 C 0.17383 -0.00532 0.17513 -0.00301 0.1763 -0.00046 C 0.17813 0.00324 0.17904 0.00857 0.18164 0.01111 C 0.18282 0.0125 0.18425 0.01273 0.18555 0.01366 C 0.18776 0.01273 0.19024 0.0132 0.19219 0.01111 C 0.19479 0.00834 0.1961 0.00255 0.1987 -0.00046 L 0.20261 -0.00509 C 0.20352 -0.00764 0.20404 -0.01041 0.20534 -0.01227 C 0.20847 -0.01666 0.2112 -0.01366 0.21446 -0.01227 C 0.21589 -0.01065 0.21732 -0.00949 0.21849 -0.00764 C 0.22084 -0.00393 0.22227 0.00162 0.225 0.00417 L 0.23034 0.0088 C 0.23203 0.0081 0.23412 0.00857 0.23555 0.00648 C 0.23711 0.0044 0.23711 -1.85185E-6 0.23815 -0.00278 C 0.23933 -0.00625 0.24102 -0.00879 0.24219 -0.01227 C 0.2461 -0.02361 0.24362 -0.01852 0.2461 -0.0287 C 0.24805 -0.03704 0.2487 -0.03796 0.2513 -0.04491 C 0.25313 -0.04421 0.25521 -0.04467 0.25664 -0.04259 C 0.26094 -0.03588 0.26433 -0.01736 0.26719 -0.00995 C 0.26797 -0.00764 0.26849 -0.00463 0.26979 -0.00278 C 0.27084 -0.00139 0.2724 -0.00139 0.2737 -0.00046 C 0.27461 -0.0037 0.27526 -0.00694 0.2763 -0.00995 C 0.27709 -0.0118 0.27839 -0.0125 0.27904 -0.01458 C 0.28021 -0.01898 0.28073 -0.02384 0.28164 -0.0287 C 0.28203 -0.03102 0.28216 -0.03356 0.28295 -0.03565 C 0.2862 -0.04444 0.28438 -0.04074 0.28815 -0.04722 C 0.29128 -0.04653 0.29466 -0.04745 0.2974 -0.04491 C 0.29935 -0.04329 0.30026 -0.03912 0.3013 -0.03565 C 0.31107 -0.00463 0.29935 -0.03796 0.30534 -0.0169 C 0.30599 -0.01435 0.30703 -0.01227 0.30795 -0.00995 C 0.30834 -0.00671 0.30782 -0.00254 0.30925 -0.00046 C 0.31029 0.00093 0.31224 -0.00116 0.31315 -0.00278 C 0.31758 -0.01065 0.31224 -0.00995 0.31589 -0.00995 L 0.31589 -0.00995 " pathEditMode="relative" ptsTypes="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4.79167E-6 -1.11111E-6 L 0.02032 -0.01458 C 0.02435 -0.01967 0.02839 -0.02477 0.03243 -0.0294 C 0.03373 -0.03079 0.03516 -0.03171 0.03646 -0.0331 C 0.04532 -0.04282 0.03959 -0.03866 0.04571 -0.04236 C 0.05079 -0.05162 0.04415 -0.04074 0.05079 -0.04792 C 0.05157 -0.04884 0.05209 -0.05046 0.05287 -0.05139 C 0.05482 -0.05092 0.05691 -0.05092 0.05899 -0.04977 C 0.06185 -0.04815 0.06342 -0.04282 0.06498 -0.03866 C 0.06758 -0.03241 0.06941 -0.02592 0.07123 -0.01852 C 0.07175 -0.01528 0.07253 -0.01227 0.07318 -0.00926 C 0.07357 -0.00741 0.0737 -0.00532 0.07422 -0.0037 C 0.07474 -0.00162 0.07566 -1.11111E-6 0.07618 0.00185 C 0.07657 0.0044 0.07696 0.00695 0.07722 0.00926 C 0.07748 0.01111 0.07735 0.01412 0.07826 0.01482 C 0.07956 0.01574 0.08099 0.01343 0.0823 0.01296 C 0.08438 0.00926 0.08685 0.00625 0.08855 0.00185 C 0.08907 -1.11111E-6 0.08946 -0.00231 0.0905 -0.0037 C 0.09128 -0.00486 0.09258 -0.00486 0.09349 -0.00555 C 0.09428 -0.00671 0.0948 -0.00833 0.09558 -0.00926 C 0.09857 -0.0125 0.09935 -0.01065 0.10274 -0.00926 C 0.10964 -0.00069 0.10652 -0.00324 0.11185 -1.11111E-6 C 0.11485 -0.00116 0.1181 -0.00162 0.1211 -0.0037 C 0.12292 -0.00486 0.12435 -0.00741 0.12605 -0.00926 C 0.12748 -0.01042 0.12891 -0.01157 0.13021 -0.01273 C 0.13125 -0.01389 0.13217 -0.01574 0.13321 -0.01667 C 0.13529 -0.01805 0.13933 -0.02037 0.13933 -0.02014 C 0.14662 -0.01597 0.14375 -0.01875 0.14857 -0.01273 C 0.14922 -0.01042 0.14948 -0.00741 0.15053 -0.00555 C 0.15313 -0.00092 0.15652 -0.00579 0.15873 -0.00741 C 0.16667 -0.02176 0.16394 -0.01528 0.16784 -0.02569 C 0.1681 -0.02569 0.175 -0.02361 0.17592 -0.02222 C 0.17696 -0.0206 0.17696 -0.01782 0.17813 -0.01667 C 0.17995 -0.01435 0.18412 -0.01273 0.18412 -0.01273 C 0.18659 -0.01342 0.18894 -0.01389 0.19128 -0.01458 C 0.19232 -0.01528 0.19323 -0.01667 0.19428 -0.01667 C 0.19766 -0.01667 0.20118 -0.01528 0.20443 -0.01458 C 0.21198 -0.00555 0.20821 -0.00648 0.21563 -0.00926 C 0.22891 -0.04005 0.21915 -0.01481 0.22487 -0.0331 C 0.2254 -0.03518 0.22592 -0.03727 0.22696 -0.03866 C 0.22774 -0.03981 0.22891 -0.04005 0.22995 -0.04051 C 0.23099 -0.03935 0.23243 -0.03866 0.23295 -0.0368 C 0.23412 -0.03356 0.23295 -0.02639 0.23503 -0.02569 L 0.24011 -0.02384 C 0.24558 -0.02454 0.25105 -0.02477 0.25652 -0.02569 C 0.25743 -0.02592 0.25847 -0.02708 0.25951 -0.02755 C 0.26081 -0.02824 0.26224 -0.02893 0.26355 -0.0294 C 0.26459 -0.03079 0.26563 -0.03171 0.26667 -0.0331 C 0.26732 -0.03426 0.26784 -0.03588 0.26862 -0.0368 C 0.26993 -0.03842 0.27136 -0.03935 0.27266 -0.04051 C 0.27344 -0.04236 0.27357 -0.04537 0.27474 -0.04606 C 0.27618 -0.04699 0.27761 -0.04537 0.27878 -0.04421 C 0.2806 -0.04236 0.28386 -0.0338 0.2849 -0.03125 C 0.28568 -0.0294 0.28607 -0.02731 0.28698 -0.02569 C 0.28946 -0.0213 0.29024 -0.02245 0.2931 -0.02037 C 0.29375 -0.01967 0.30326 -0.01042 0.30326 -0.01273 L 0.30326 -0.01852 L 0.30326 -0.01829 C 0.30599 -0.0213 0.30873 -0.02454 0.31133 -0.02755 C 0.31277 -0.02917 0.3142 -0.03125 0.3155 -0.0331 C 0.31615 -0.03426 0.31667 -0.03588 0.31758 -0.0368 C 0.31941 -0.03866 0.32357 -0.04051 0.32357 -0.04028 C 0.32839 -0.03472 0.32631 -0.03889 0.32865 -0.02569 L 0.32969 -0.02037 C 0.33178 -0.02083 0.33386 -0.02083 0.33581 -0.02222 C 0.33672 -0.02268 0.33711 -0.02477 0.3379 -0.02569 C 0.34076 -0.02986 0.34076 -0.0294 0.34389 -0.03125 C 0.3461 -0.03079 0.34818 -0.03079 0.35 -0.0294 C 0.35235 -0.02778 0.35625 -0.02222 0.35625 -0.02199 C 0.36029 -0.02384 0.36055 -0.02361 0.36433 -0.02755 C 0.37305 -0.03704 0.36745 -0.0331 0.37344 -0.0368 C 0.37553 -0.03611 0.37774 -0.03634 0.37956 -0.03518 C 0.38516 -0.03102 0.38243 -0.02986 0.38568 -0.02384 C 0.38698 -0.02176 0.38842 -0.02037 0.38972 -0.01852 C 0.3905 -0.01736 0.39115 -0.01597 0.3918 -0.01458 C 0.39336 -0.0162 0.39753 -0.01967 0.39896 -0.02222 C 0.39987 -0.02361 0.4004 -0.02569 0.40092 -0.02755 C 0.40222 -0.03449 0.40157 -0.03148 0.40313 -0.0368 L 0.40313 -0.0368 " pathEditMode="relative" rAng="0" ptsTypes="AAAAAAAAAAA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-182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nja | Vectores, Fotos de Stock y PSD Gratis">
            <a:extLst>
              <a:ext uri="{FF2B5EF4-FFF2-40B4-BE49-F238E27FC236}">
                <a16:creationId xmlns:a16="http://schemas.microsoft.com/office/drawing/2014/main" id="{80755118-8966-4DB7-840E-A22AC3F90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35" y="0"/>
            <a:ext cx="123720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bujo de Gallina pintado por en Dibujos.net el día 02-11-19 a las ...">
            <a:extLst>
              <a:ext uri="{FF2B5EF4-FFF2-40B4-BE49-F238E27FC236}">
                <a16:creationId xmlns:a16="http://schemas.microsoft.com/office/drawing/2014/main" id="{570FF6A0-007A-46A7-8EBC-F2DBB3D11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3738287"/>
            <a:ext cx="3406129" cy="266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84ABF30F-3FB2-4029-9BD3-E8D6E1F45CC9}"/>
              </a:ext>
            </a:extLst>
          </p:cNvPr>
          <p:cNvGrpSpPr/>
          <p:nvPr/>
        </p:nvGrpSpPr>
        <p:grpSpPr>
          <a:xfrm>
            <a:off x="13813187" y="5329164"/>
            <a:ext cx="3150677" cy="1559187"/>
            <a:chOff x="13813187" y="5329164"/>
            <a:chExt cx="3150677" cy="1559187"/>
          </a:xfrm>
        </p:grpSpPr>
        <p:pic>
          <p:nvPicPr>
            <p:cNvPr id="2054" name="Picture 6" descr="Pollitos caminando de dibujos animados | Vector Premium">
              <a:extLst>
                <a:ext uri="{FF2B5EF4-FFF2-40B4-BE49-F238E27FC236}">
                  <a16:creationId xmlns:a16="http://schemas.microsoft.com/office/drawing/2014/main" id="{99B7FCAE-F940-41E3-95B4-509568FBF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813187" y="5329164"/>
              <a:ext cx="1528836" cy="1528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Pollitos caminando de dibujos animados | Vector Premium">
              <a:extLst>
                <a:ext uri="{FF2B5EF4-FFF2-40B4-BE49-F238E27FC236}">
                  <a16:creationId xmlns:a16="http://schemas.microsoft.com/office/drawing/2014/main" id="{E9C3307A-A915-4787-AEEB-BE9709552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435028" y="5359515"/>
              <a:ext cx="1528836" cy="1528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Botón de acción: ir hacia delante o siguiente 7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0A7DD0C-5875-4E81-8030-C922D1A8803D}"/>
              </a:ext>
            </a:extLst>
          </p:cNvPr>
          <p:cNvSpPr/>
          <p:nvPr/>
        </p:nvSpPr>
        <p:spPr>
          <a:xfrm>
            <a:off x="11016344" y="290286"/>
            <a:ext cx="928914" cy="899885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Picture 2" descr="Gallo de dibujos animados cantando aislado sobre fondo blanco ...">
            <a:extLst>
              <a:ext uri="{FF2B5EF4-FFF2-40B4-BE49-F238E27FC236}">
                <a16:creationId xmlns:a16="http://schemas.microsoft.com/office/drawing/2014/main" id="{F8DC34C0-E32B-438E-9C9F-64B1CEBA2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496164" y="3058365"/>
            <a:ext cx="3406129" cy="355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8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2.59259E-6 L -2.91667E-6 2.59259E-6 C 0.00808 -0.00093 0.01615 -0.00162 0.02396 -0.00255 C 0.0586 -0.00764 0.03685 -0.0081 0.08985 -0.01158 C 0.09427 -0.01181 0.09896 -0.01204 0.10365 -0.0125 C 0.11016 -0.01297 0.12318 -0.01412 0.12318 -0.01412 C 0.13177 -0.01389 0.14063 -0.01412 0.14896 -0.01343 C 0.16042 -0.0125 0.15391 -0.01181 0.16094 -0.00972 C 0.16276 -0.00926 0.16498 -0.00926 0.16693 -0.00903 L 0.17891 -0.00533 C 0.18086 -0.00463 0.18256 -0.00394 0.18477 -0.00347 L 0.19089 -0.00255 C 0.2043 0.00139 0.19935 -0.0007 0.20677 0.00278 C 0.21003 0.00231 0.21354 0.00231 0.21667 0.00185 C 0.21823 0.00139 0.21901 0.00046 0.22058 2.59259E-6 C 0.22253 -0.00047 0.22474 -0.00047 0.2267 -0.00093 C 0.23034 -0.00255 0.23151 -0.00324 0.23646 -0.0044 C 0.23841 -0.00486 0.24063 -0.0051 0.24258 -0.00533 C 0.24466 -0.00602 0.25117 -0.00834 0.25443 -0.0081 C 0.2569 -0.00787 0.25834 -0.00672 0.26042 -0.00625 C 0.26237 -0.00579 0.26446 -0.00556 0.26641 -0.00533 C 0.26836 -0.00463 0.27019 -0.00394 0.27227 -0.00347 C 0.27435 -0.00324 0.2767 -0.00324 0.27839 -0.00255 C 0.28021 -0.00185 0.28086 -0.00093 0.28229 2.59259E-6 C 0.28347 0.00069 0.28516 0.00115 0.2862 0.00185 C 0.28776 0.00254 0.28841 0.00393 0.29037 0.0044 C 0.29193 0.00509 0.29427 0.00509 0.29623 0.00532 C 0.29753 0.00625 0.2987 0.00717 0.30026 0.0081 C 0.30339 0.00995 0.30573 0.01041 0.31016 0.0118 C 0.32292 0.01065 0.31927 0.01203 0.32422 0.00995 L 0.32422 0.00995 L 0.32422 0.00995 " pathEditMode="relative" rAng="0" ptsTypes="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11" y="-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4.16667E-6 -3.33333E-6 L 4.16667E-6 0.00023 C -0.00743 -0.00301 -0.01498 -0.00509 -0.02214 -0.00926 C -0.02969 -0.01365 -0.03672 -0.02129 -0.04401 -0.02569 L -0.05222 -0.03032 C -0.05391 -0.03125 -0.05534 -0.03171 -0.05704 -0.03264 C -0.05808 -0.03333 -0.05912 -0.03449 -0.06029 -0.03495 C -0.06289 -0.03611 -0.06576 -0.03657 -0.06849 -0.03727 C -0.07227 -0.03657 -0.07631 -0.03703 -0.08008 -0.03495 C -0.08334 -0.0331 -0.08594 -0.02777 -0.0892 -0.02569 C -0.10951 -0.01203 -0.08425 -0.02939 -0.10196 -0.0162 C -0.1043 -0.01458 -0.10664 -0.01342 -0.10886 -0.01157 C -0.11068 -0.01018 -0.11576 -0.00578 -0.11823 -0.00463 C -0.12474 -0.00115 -0.12253 -0.00347 -0.12852 -3.33333E-6 C -0.13086 0.00162 -0.13321 0.00324 -0.13555 0.00486 C -0.13672 0.00556 -0.13763 0.00718 -0.13894 0.00718 L -0.14245 0.00718 L -0.14245 0.00741 L -0.15977 0.00949 C -0.17019 0.01042 -0.1806 0.01065 -0.19102 0.01181 C -0.19493 0.01227 -0.1987 0.01366 -0.20261 0.01412 C -0.21224 0.01528 -0.22175 0.01574 -0.23151 0.01644 C -0.23386 0.0176 -0.23724 0.01922 -0.23959 0.0213 C -0.24961 0.02986 -0.23959 0.02269 -0.24766 0.02824 C -0.24883 0.02986 -0.24987 0.03172 -0.25105 0.03287 C -0.25339 0.03496 -0.25599 0.03496 -0.25808 0.0375 C -0.25925 0.03912 -0.26029 0.04098 -0.26146 0.04236 C -0.26316 0.04398 -0.2681 0.0463 -0.26967 0.04699 C -0.27084 0.04861 -0.27175 0.0507 -0.27318 0.05162 C -0.28099 0.05764 -0.29844 0.05209 -0.30209 0.05162 C -0.30469 0.05093 -0.30743 0.05047 -0.31016 0.04931 C -0.31133 0.04885 -0.31237 0.04699 -0.31355 0.04699 C -0.32357 0.04699 -0.33373 0.04861 -0.34375 0.04931 C -0.34519 0.05 -0.34675 0.0507 -0.34818 0.05162 C -0.3599 0.05834 -0.34193 0.04908 -0.35651 0.05625 C -0.3625 0.06459 -0.35691 0.05834 -0.36446 0.06343 C -0.36654 0.06482 -0.36836 0.06667 -0.37032 0.06806 C -0.37474 0.07153 -0.37318 0.06968 -0.37839 0.07269 C -0.37943 0.07338 -0.38073 0.07477 -0.38177 0.075 C -0.38555 0.07639 -0.38959 0.07662 -0.39336 0.07755 C -0.40261 0.07662 -0.41198 0.07686 -0.4211 0.075 C -0.42357 0.07454 -0.42579 0.07199 -0.42813 0.07037 L -0.43151 0.06806 C -0.43282 0.06736 -0.43386 0.06621 -0.43516 0.06574 L -0.43959 0.06343 C -0.44727 0.05579 -0.44258 0.05949 -0.45365 0.05394 C -0.45365 0.05417 -0.46276 0.04931 -0.46276 0.04954 L -0.47787 0.04699 C -0.49037 0.04074 -0.48099 0.04491 -0.50664 0.04005 C -0.52305 0.03681 -0.51472 0.03889 -0.52748 0.03519 C -0.53555 0.02986 -0.52566 0.03611 -0.53672 0.03056 C -0.53789 0.02986 -0.53907 0.02871 -0.54024 0.02824 C -0.54323 0.02709 -0.54649 0.02662 -0.54948 0.02593 C -0.55417 0.02662 -0.55886 0.0257 -0.56342 0.02824 C -0.56498 0.02917 -0.56563 0.03311 -0.56693 0.03519 C -0.56784 0.03704 -0.56914 0.03843 -0.57032 0.04005 C -0.5711 0.04236 -0.57175 0.04491 -0.57253 0.04699 C -0.57422 0.05047 -0.57722 0.05301 -0.57956 0.05394 C -0.58034 0.0544 -0.58112 0.05394 -0.58191 0.05394 L -0.59675 0.04699 " pathEditMode="relative" rAng="0" ptsTypes="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44" y="20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1082 -0.02292 L -0.1082 -0.02268 C -0.1112 -0.02384 -0.11406 -0.02454 -0.11693 -0.02523 C -0.11901 -0.02569 -0.12083 -0.02685 -0.12279 -0.02731 C -0.1276 -0.02824 -0.13242 -0.02847 -0.13724 -0.0294 C -0.13945 -0.02986 -0.1418 -0.03079 -0.14401 -0.03125 C -0.16628 -0.03611 -0.14544 -0.03055 -0.16523 -0.03542 C -0.17044 -0.03657 -0.17552 -0.03773 -0.1806 -0.03935 C -0.18268 -0.04028 -0.18451 -0.04074 -0.18646 -0.04143 C -0.18776 -0.04213 -0.18906 -0.04305 -0.19023 -0.04375 C -0.19258 -0.04444 -0.19492 -0.04491 -0.19701 -0.04583 C -0.20065 -0.04815 -0.20234 -0.04977 -0.20677 -0.04977 C -0.21029 -0.04977 -0.21732 -0.04699 -0.22122 -0.04583 C -0.22891 -0.0463 -0.23672 -0.04583 -0.24427 -0.04768 C -0.2457 -0.04792 -0.24688 -0.05069 -0.24831 -0.05185 C -0.24974 -0.05278 -0.25143 -0.05324 -0.253 -0.05393 C -0.25404 -0.05532 -0.25482 -0.05718 -0.25599 -0.05787 C -0.25716 -0.05903 -0.25859 -0.0588 -0.25977 -0.05995 C -0.26094 -0.06157 -0.26146 -0.06458 -0.26263 -0.0662 C -0.26354 -0.06736 -0.26471 -0.06736 -0.26563 -0.06829 C -0.27526 -0.0787 -0.26042 -0.06551 -0.27227 -0.07639 C -0.27539 -0.07917 -0.2776 -0.07917 -0.28099 -0.08032 C -0.2862 -0.07986 -0.29128 -0.07963 -0.29648 -0.07847 C -0.29753 -0.07824 -0.29844 -0.07708 -0.29935 -0.07639 C -0.31133 -0.06944 -0.30339 -0.075 -0.3099 -0.07037 C -0.31823 -0.05856 -0.30768 -0.07245 -0.31576 -0.06412 C -0.3168 -0.06296 -0.31758 -0.06088 -0.31862 -0.05995 C -0.32018 -0.0588 -0.32188 -0.0588 -0.32344 -0.05787 C -0.33021 -0.05486 -0.32461 -0.05741 -0.33021 -0.05393 C -0.33151 -0.05301 -0.33281 -0.05278 -0.33412 -0.05185 C -0.33542 -0.05069 -0.33672 -0.04907 -0.33802 -0.04768 C -0.3388 -0.04699 -0.33997 -0.0463 -0.34089 -0.04583 C -0.34974 -0.04676 -0.35547 -0.04259 -0.36211 -0.05185 C -0.36289 -0.05278 -0.36328 -0.05463 -0.36393 -0.05579 C -0.36589 -0.05903 -0.36784 -0.06134 -0.36979 -0.06412 C -0.3707 -0.06551 -0.37162 -0.06736 -0.37266 -0.06829 L -0.37852 -0.07222 C -0.38438 -0.0706 -0.38581 -0.0706 -0.39102 -0.06829 C -0.39362 -0.06713 -0.39609 -0.06551 -0.3987 -0.06412 C -0.40013 -0.06343 -0.4013 -0.06296 -0.4026 -0.06227 C -0.40365 -0.06134 -0.40456 -0.06065 -0.40547 -0.05995 L -0.41328 -0.05579 C -0.41901 -0.05671 -0.42474 -0.05694 -0.4306 -0.05787 C -0.44089 -0.05995 -0.42591 -0.06065 -0.44023 -0.06829 C -0.44505 -0.07083 -0.44284 -0.06944 -0.44701 -0.07222 C -0.45052 -0.07176 -0.45417 -0.07106 -0.45768 -0.07037 C -0.45951 -0.06991 -0.46146 -0.06829 -0.46341 -0.06829 C -0.46823 -0.06829 -0.47305 -0.06968 -0.47787 -0.07037 C -0.48203 -0.07315 -0.47969 -0.07222 -0.48451 -0.07222 L -0.48451 -0.07222 " pathEditMode="relative" rAng="0" ptsTypes="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15" y="-287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✿**✿*FRAME*✿**✿* … (con imágenes) | Bordes y marcos, Bordes ...">
            <a:extLst>
              <a:ext uri="{FF2B5EF4-FFF2-40B4-BE49-F238E27FC236}">
                <a16:creationId xmlns:a16="http://schemas.microsoft.com/office/drawing/2014/main" id="{42EAE825-26C3-4533-9218-AA277565F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2722" y="-2682721"/>
            <a:ext cx="6943789" cy="123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n en Digis summer">
            <a:extLst>
              <a:ext uri="{FF2B5EF4-FFF2-40B4-BE49-F238E27FC236}">
                <a16:creationId xmlns:a16="http://schemas.microsoft.com/office/drawing/2014/main" id="{C171E69A-85CC-4EB3-A2C8-ACED4B8BC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6074" y="3471896"/>
            <a:ext cx="1308296" cy="131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in en Digis summer">
            <a:extLst>
              <a:ext uri="{FF2B5EF4-FFF2-40B4-BE49-F238E27FC236}">
                <a16:creationId xmlns:a16="http://schemas.microsoft.com/office/drawing/2014/main" id="{021D58E7-5B78-4638-A569-01CB4EC98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7493" y="2130668"/>
            <a:ext cx="3427828" cy="344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tón de acción: ir hacia delante o siguiente 4">
            <a:hlinkClick r:id="" action="ppaction://hlinkshowjump?jump=nextslide" highlightClick="1">
              <a:snd r:embed="rId4" name="click.wav"/>
            </a:hlinkClick>
            <a:extLst>
              <a:ext uri="{FF2B5EF4-FFF2-40B4-BE49-F238E27FC236}">
                <a16:creationId xmlns:a16="http://schemas.microsoft.com/office/drawing/2014/main" id="{D3DFD1D4-8C97-4AB0-B9E1-283EE3E4AA1B}"/>
              </a:ext>
            </a:extLst>
          </p:cNvPr>
          <p:cNvSpPr/>
          <p:nvPr/>
        </p:nvSpPr>
        <p:spPr>
          <a:xfrm>
            <a:off x="10523975" y="684181"/>
            <a:ext cx="928914" cy="899885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Picture 2" descr="Pin en Digis summer">
            <a:extLst>
              <a:ext uri="{FF2B5EF4-FFF2-40B4-BE49-F238E27FC236}">
                <a16:creationId xmlns:a16="http://schemas.microsoft.com/office/drawing/2014/main" id="{98B557D3-E69C-4680-B1EE-5DCF6185A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53657" y="2911832"/>
            <a:ext cx="2255207" cy="226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63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✿**✿*FRAME*✿**✿* … (con imágenes) | Bordes y marcos, Bordes ...">
            <a:extLst>
              <a:ext uri="{FF2B5EF4-FFF2-40B4-BE49-F238E27FC236}">
                <a16:creationId xmlns:a16="http://schemas.microsoft.com/office/drawing/2014/main" id="{42EAE825-26C3-4533-9218-AA277565F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2723" y="-2725617"/>
            <a:ext cx="6943789" cy="123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ibujo de Coche de juguete pintado por en Dibujos.net el día 06-03 ...">
            <a:extLst>
              <a:ext uri="{FF2B5EF4-FFF2-40B4-BE49-F238E27FC236}">
                <a16:creationId xmlns:a16="http://schemas.microsoft.com/office/drawing/2014/main" id="{4F9C8137-6540-45A8-8EE1-C043D0461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53" y="1596571"/>
            <a:ext cx="4523175" cy="354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ibujo de Coche de juguete pintado por Auto en Dibujos.net el día ...">
            <a:extLst>
              <a:ext uri="{FF2B5EF4-FFF2-40B4-BE49-F238E27FC236}">
                <a16:creationId xmlns:a16="http://schemas.microsoft.com/office/drawing/2014/main" id="{FD923A07-B70D-4B83-B71F-08AE166C9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443" y="3117428"/>
            <a:ext cx="1784361" cy="166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tón de acción: ir hacia delante o siguiente 4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D22F851-2C4D-4AD2-A905-901E86FE4AA4}"/>
              </a:ext>
            </a:extLst>
          </p:cNvPr>
          <p:cNvSpPr/>
          <p:nvPr/>
        </p:nvSpPr>
        <p:spPr>
          <a:xfrm>
            <a:off x="10508344" y="696686"/>
            <a:ext cx="928914" cy="899885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74" name="Picture 2" descr="Coche amarillo, coche hermoso, coche dibujado a mano, coche de ...">
            <a:extLst>
              <a:ext uri="{FF2B5EF4-FFF2-40B4-BE49-F238E27FC236}">
                <a16:creationId xmlns:a16="http://schemas.microsoft.com/office/drawing/2014/main" id="{2904292B-868B-4057-B56A-31A2C130C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658" y="3947774"/>
            <a:ext cx="3127767" cy="313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14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59 -0.00394 L 0.06159 -0.00394 C 0.06758 -0.00047 0.07331 0.00393 0.07943 0.00648 C 0.08464 0.00856 0.08998 0.00833 0.09519 0.00995 C 0.09792 0.01087 0.10039 0.01273 0.10313 0.01342 C 0.10899 0.01504 0.11498 0.01574 0.12071 0.01712 C 0.13711 0.01574 0.15365 0.0155 0.17006 0.01342 C 0.17904 0.01226 0.17396 0.00879 0.17995 -0.00047 C 0.18347 -0.00602 0.18724 -0.01181 0.1918 -0.01459 L 0.20365 -0.02153 C 0.2056 -0.02269 0.20743 -0.02454 0.20951 -0.025 L 0.22526 -0.02871 C 0.23451 -0.02732 0.24375 -0.02709 0.253 -0.025 C 0.25508 -0.02454 0.2569 -0.02269 0.25886 -0.02153 C 0.26146 -0.02014 0.26407 -0.01875 0.2668 -0.01806 C 0.27331 -0.01644 0.27995 -0.01575 0.28646 -0.01459 C 0.30091 -0.01575 0.3155 -0.01621 0.32995 -0.01806 C 0.33959 -0.01945 0.34193 -0.02431 0.35157 -0.02871 C 0.36159 -0.03311 0.3569 -0.03056 0.3655 -0.03565 C 0.36745 -0.03797 0.36914 -0.04098 0.37136 -0.0426 C 0.37513 -0.04561 0.38321 -0.04954 0.38321 -0.04954 C 0.38451 -0.05209 0.38555 -0.05487 0.38711 -0.05672 C 0.39024 -0.05996 0.40078 -0.06297 0.40287 -0.06366 C 0.41615 -0.0625 0.42917 -0.06019 0.44245 -0.06019 C 0.45326 -0.06019 0.46094 -0.06065 0.47006 -0.06713 C 0.47136 -0.06806 0.47266 -0.06945 0.47396 -0.07061 L 0.47396 -0.07061 C 0.47995 -0.07292 0.4862 -0.07315 0.4918 -0.07778 C 0.49506 -0.08056 0.49636 -0.08889 0.49961 -0.09167 C 0.50938 -0.10047 0.50469 -0.097 0.51341 -0.10232 C 0.51537 -0.10463 0.51706 -0.10903 0.5194 -0.10926 C 0.53868 -0.11204 0.53164 -0.10672 0.5431 -0.10232 C 0.56394 -0.09399 0.54753 -0.10325 0.56081 -0.09514 C 0.5694 -0.0963 0.578 -0.097 0.58646 -0.09885 C 0.59024 -0.09954 0.59649 -0.10348 0.60026 -0.10579 C 0.61407 -0.10163 0.60808 -0.10232 0.6181 -0.10232 L 0.6181 -0.10232 " pathEditMode="relative" ptsTypes="AAAAAAAAAAAAAAAAAAAAAAAAAAAAAAAAAAAAA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369 -0.01296 L 3.125E-6 -3.703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85" y="64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88 0.03843 L 1.04167E-6 -4.44444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51" y="-192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1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6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✿**✿*FRAME*✿**✿* … (con imágenes) | Bordes y marcos, Bordes ...">
            <a:extLst>
              <a:ext uri="{FF2B5EF4-FFF2-40B4-BE49-F238E27FC236}">
                <a16:creationId xmlns:a16="http://schemas.microsoft.com/office/drawing/2014/main" id="{42EAE825-26C3-4533-9218-AA277565F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2722" y="-2682721"/>
            <a:ext cx="6943789" cy="123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ibujo de Muñeca de juguete pintado por en Dibujos.net el día 24 ...">
            <a:extLst>
              <a:ext uri="{FF2B5EF4-FFF2-40B4-BE49-F238E27FC236}">
                <a16:creationId xmlns:a16="http://schemas.microsoft.com/office/drawing/2014/main" id="{59C9E27C-D1FF-41CE-8C9D-67287E3F1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11" y="1940591"/>
            <a:ext cx="5227532" cy="409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ibujo de Muñeca de trapo pintado por en Dibujos.net el día 21-12 ...">
            <a:extLst>
              <a:ext uri="{FF2B5EF4-FFF2-40B4-BE49-F238E27FC236}">
                <a16:creationId xmlns:a16="http://schemas.microsoft.com/office/drawing/2014/main" id="{DAD4E845-E8E4-4BEC-B3C9-28050B684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828" y="3711701"/>
            <a:ext cx="2134459" cy="16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tón de acción: ir hacia delante o siguiente 4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FC10BA1-6C81-4C0E-9D8D-F4486D44CD45}"/>
              </a:ext>
            </a:extLst>
          </p:cNvPr>
          <p:cNvSpPr/>
          <p:nvPr/>
        </p:nvSpPr>
        <p:spPr>
          <a:xfrm>
            <a:off x="10450287" y="711201"/>
            <a:ext cx="928914" cy="899885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098" name="Picture 2" descr="Dibujo de Muñeca de juguete pintado por en Dibujos.net el día 18 ...">
            <a:extLst>
              <a:ext uri="{FF2B5EF4-FFF2-40B4-BE49-F238E27FC236}">
                <a16:creationId xmlns:a16="http://schemas.microsoft.com/office/drawing/2014/main" id="{140917B4-FA59-41B3-A29D-D9A0D97CF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02" y="2868646"/>
            <a:ext cx="3542126" cy="277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30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>
            <a:extLst>
              <a:ext uri="{FF2B5EF4-FFF2-40B4-BE49-F238E27FC236}">
                <a16:creationId xmlns:a16="http://schemas.microsoft.com/office/drawing/2014/main" id="{134A556D-1F89-40CD-8512-92FD0EF95718}"/>
              </a:ext>
            </a:extLst>
          </p:cNvPr>
          <p:cNvSpPr/>
          <p:nvPr/>
        </p:nvSpPr>
        <p:spPr>
          <a:xfrm>
            <a:off x="174330" y="2838976"/>
            <a:ext cx="1812758" cy="16207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E2E295AF-B14E-4DC4-B639-04B9D1BBD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8" y="-2667001"/>
            <a:ext cx="6858001" cy="1219200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06FDF22B-408D-4EF8-832F-6A9615E75748}"/>
              </a:ext>
            </a:extLst>
          </p:cNvPr>
          <p:cNvSpPr txBox="1"/>
          <p:nvPr/>
        </p:nvSpPr>
        <p:spPr>
          <a:xfrm>
            <a:off x="-551355" y="767274"/>
            <a:ext cx="13294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dirty="0">
                <a:solidFill>
                  <a:srgbClr val="7030A0"/>
                </a:solidFill>
                <a:latin typeface="Berlin Sans FB Demi" panose="020E0802020502020306" pitchFamily="34" charset="0"/>
              </a:rPr>
              <a:t>Vamos a  jugar con los conceptos </a:t>
            </a:r>
          </a:p>
          <a:p>
            <a:pPr algn="ctr"/>
            <a:r>
              <a:rPr lang="es-CL" sz="5400" dirty="0">
                <a:solidFill>
                  <a:srgbClr val="7030A0"/>
                </a:solidFill>
                <a:latin typeface="Berlin Sans FB Demi" panose="020E0802020502020306" pitchFamily="34" charset="0"/>
              </a:rPr>
              <a:t>pequeño –mediano- grande</a:t>
            </a:r>
          </a:p>
        </p:txBody>
      </p:sp>
      <p:pic>
        <p:nvPicPr>
          <p:cNvPr id="23" name="Picture 2" descr="▷ Niños y Niñas: Imágenes Animadas, Gifs y Animaciones ¡100% GRATIS!">
            <a:extLst>
              <a:ext uri="{FF2B5EF4-FFF2-40B4-BE49-F238E27FC236}">
                <a16:creationId xmlns:a16="http://schemas.microsoft.com/office/drawing/2014/main" id="{6C783DC7-48A7-431C-B46A-AEF62FDF49E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01" y="2418984"/>
            <a:ext cx="4387502" cy="303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49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33333E-6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8D0A3B9D-6D33-49FF-B489-75DDEFCE9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919454" y="784972"/>
            <a:ext cx="6632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¿Cuál es pequeño?</a:t>
            </a:r>
          </a:p>
        </p:txBody>
      </p:sp>
      <p:pic>
        <p:nvPicPr>
          <p:cNvPr id="11" name="Picture 4" descr="Feliz caballo de dibujos animados | Vector Premium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424AF3F8-D8C2-4A47-8D8F-BB655576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6" y="1363104"/>
            <a:ext cx="4709924" cy="47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eliz caballo de dibujos animados | Vector Premium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6E43E3AD-CB7C-4C26-B559-5E6625F0A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092" y="3319006"/>
            <a:ext cx="2433224" cy="243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eliz caballo de dibujos animados | Vector Premium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0AF0E427-D592-4042-8905-AC7282F31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503" y="2378767"/>
            <a:ext cx="3556086" cy="355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5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356986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nes de marcos para Power Point - Imagui">
            <a:extLst>
              <a:ext uri="{FF2B5EF4-FFF2-40B4-BE49-F238E27FC236}">
                <a16:creationId xmlns:a16="http://schemas.microsoft.com/office/drawing/2014/main" id="{E2DA59D5-7B3D-40A4-A7D0-D61E2BC8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974265" y="848252"/>
            <a:ext cx="6690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¿Cuál es pequeño?</a:t>
            </a:r>
          </a:p>
        </p:txBody>
      </p:sp>
      <p:pic>
        <p:nvPicPr>
          <p:cNvPr id="6" name="Picture 6" descr="Dibujo lindo perro - Descargar PNG/SVG transparente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B0527865-7E04-4596-9862-F5B838199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17" y="1863915"/>
            <a:ext cx="4064758" cy="406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ibujo lindo perro - Descargar PNG/SVG transparente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B294F308-6A83-47D1-88DA-E2D78CE9C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270" y="3429000"/>
            <a:ext cx="2166300" cy="216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bujo lindo perro - Descargar PNG/SVG transparente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B344A003-EBF5-4617-B852-E312AE9DF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75" y="2834231"/>
            <a:ext cx="2875878" cy="287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88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233192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nes de marcos para Power Point - Imagui">
            <a:extLst>
              <a:ext uri="{FF2B5EF4-FFF2-40B4-BE49-F238E27FC236}">
                <a16:creationId xmlns:a16="http://schemas.microsoft.com/office/drawing/2014/main" id="{AD2E7C34-3D34-4378-820A-800865AAE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906420" y="888136"/>
            <a:ext cx="6984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¿Cuál es mediano?</a:t>
            </a:r>
          </a:p>
        </p:txBody>
      </p:sp>
      <p:pic>
        <p:nvPicPr>
          <p:cNvPr id="6" name="Picture 6" descr="Dibujos Animados De Vaca | Vectores, Fotos de Stock y PSD Gratis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110CD81C-DC42-42B8-8FA9-1E8A58A91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2" y="1903799"/>
            <a:ext cx="4396689" cy="433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ibujos Animados De Vaca | Vectores, Fotos de Stock y PSD Gratis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93FC8458-9557-4476-B92D-7D92F4AED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638" y="2680359"/>
            <a:ext cx="3337489" cy="328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bujos Animados De Vaca | Vectores, Fotos de Stock y PSD Gratis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AD70FE5F-9E56-40A6-B597-66D8643B5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219" y="3683471"/>
            <a:ext cx="2250804" cy="221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395767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nes de marcos para Power Point - Imagui">
            <a:extLst>
              <a:ext uri="{FF2B5EF4-FFF2-40B4-BE49-F238E27FC236}">
                <a16:creationId xmlns:a16="http://schemas.microsoft.com/office/drawing/2014/main" id="{B1F1E9D9-7BB4-438C-8883-697197195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2786010" y="849041"/>
            <a:ext cx="7060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¿Cuál es mediano?</a:t>
            </a:r>
          </a:p>
        </p:txBody>
      </p:sp>
      <p:pic>
        <p:nvPicPr>
          <p:cNvPr id="7" name="Picture 30" descr="Pin de Lieve Geerts en For the kids | Dibujos de animales, Cuyo ...">
            <a:hlinkClick r:id="" action="ppaction://hlinkshowjump?jump=nextslide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918A25BA-D61D-4DD3-951E-802D1155D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17" r="13308"/>
          <a:stretch/>
        </p:blipFill>
        <p:spPr bwMode="auto">
          <a:xfrm>
            <a:off x="4983884" y="3102710"/>
            <a:ext cx="2664853" cy="257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 descr="Pin de Lieve Geerts en For the kids | Dibujos de animales, Cuyo ...">
            <a:hlinkClick r:id="rId6" action="ppaction://hlinksldjump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82AAC1B4-60D0-4C8C-81AA-3D8912A19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4" r="8124"/>
          <a:stretch/>
        </p:blipFill>
        <p:spPr bwMode="auto">
          <a:xfrm>
            <a:off x="8929722" y="3681663"/>
            <a:ext cx="1850573" cy="176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0" descr="Pin de Lieve Geerts en For the kids | Dibujos de animales, Cuyo ...">
            <a:hlinkClick r:id="rId6" action="ppaction://hlinksldjump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CE24BEE9-A205-4BDB-A92D-984F93858D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8" r="11258"/>
          <a:stretch/>
        </p:blipFill>
        <p:spPr bwMode="auto">
          <a:xfrm>
            <a:off x="669297" y="2559806"/>
            <a:ext cx="3594894" cy="326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42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220991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BB6793EB-EA28-4D61-9D9F-5B477F564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3039998" y="784972"/>
            <a:ext cx="6112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¿Cuál es grande?</a:t>
            </a:r>
          </a:p>
        </p:txBody>
      </p:sp>
      <p:pic>
        <p:nvPicPr>
          <p:cNvPr id="6" name="Picture 18" descr="Dibujo de Gato doméstico pintado por en Dibujos.net el día 10-08 ...">
            <a:hlinkClick r:id="" action="ppaction://hlinkshowjump?jump=nextslide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FFB445C3-93A5-4E08-8764-7FDB93278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t="7092" r="18044" b="8519"/>
          <a:stretch/>
        </p:blipFill>
        <p:spPr bwMode="auto">
          <a:xfrm flipH="1">
            <a:off x="1218333" y="2141934"/>
            <a:ext cx="3389040" cy="357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Dibujo de Gato doméstico pintado por en Dibujos.net el día 10-08 ...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D1695800-5661-4440-8512-D9B611E3A9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2" r="18391"/>
          <a:stretch/>
        </p:blipFill>
        <p:spPr bwMode="auto">
          <a:xfrm flipH="1">
            <a:off x="5424367" y="2825780"/>
            <a:ext cx="2671183" cy="324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Dibujo de Gato doméstico pintado por en Dibujos.net el día 10-08 ...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0050E405-B12B-483D-B7E7-CB0383474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2" r="18391"/>
          <a:stretch/>
        </p:blipFill>
        <p:spPr bwMode="auto">
          <a:xfrm flipH="1">
            <a:off x="8893569" y="3429000"/>
            <a:ext cx="1983546" cy="241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8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22883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BA38ECF9-7E71-48EA-A86F-C76BC834D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3214877" y="848252"/>
            <a:ext cx="6745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¿Cuál es grande?</a:t>
            </a:r>
          </a:p>
        </p:txBody>
      </p:sp>
      <p:pic>
        <p:nvPicPr>
          <p:cNvPr id="6" name="Picture 8" descr="Fotomural Cute dibujos animados de cerdo • Pixers® - Vivimos para ...">
            <a:hlinkClick r:id="" action="ppaction://hlinkshowjump?jump=nextslide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A32803D4-2BBD-473F-B1DC-C6A27E8B0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55" y="2864343"/>
            <a:ext cx="4161913" cy="304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Fotomural Cute dibujos animados de cerdo • Pixers® - Vivimos para ...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BF471276-1B6E-46E3-93F4-F9B9DDB52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511" y="4173119"/>
            <a:ext cx="2244832" cy="164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Fotomural Cute dibujos animados de cerdo • Pixers® - Vivimos para ...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30DD2309-0E6D-4069-A30C-7BCBD7B1D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291" y="3648064"/>
            <a:ext cx="3090420" cy="226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96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408935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BA38ECF9-7E71-48EA-A86F-C76BC834D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119758" y="806049"/>
            <a:ext cx="9952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dirty="0">
                <a:solidFill>
                  <a:srgbClr val="92D050"/>
                </a:solidFill>
                <a:latin typeface="Berlin Sans FB Demi" panose="020E0802020502020306" pitchFamily="34" charset="0"/>
              </a:rPr>
              <a:t>Encuentra el objeto mas pequeño</a:t>
            </a:r>
          </a:p>
        </p:txBody>
      </p:sp>
      <p:pic>
        <p:nvPicPr>
          <p:cNvPr id="5" name="Picture 2" descr="Resultado de imagen para botines y pelota futbol dibujo | Dibujos ...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7BEB43C4-C71D-47DC-B322-465C3FAA1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3941" r="3998" b="4577"/>
          <a:stretch/>
        </p:blipFill>
        <p:spPr bwMode="auto">
          <a:xfrm>
            <a:off x="1509935" y="2011410"/>
            <a:ext cx="2785492" cy="272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n para botines y pelota futbol dibujo | Dibujos ...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9986A611-2524-4BA4-8FFC-68B49D284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3941" r="3998" b="4577"/>
          <a:stretch/>
        </p:blipFill>
        <p:spPr bwMode="auto">
          <a:xfrm>
            <a:off x="5788018" y="4027804"/>
            <a:ext cx="989426" cy="96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para botines y pelota futbol dibujo | Dibujos ...">
            <a:hlinkClick r:id="rId3" action="ppaction://hlinksldjump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4D2DDB0A-F559-4757-9269-448EB62C3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3941" r="3998" b="4577"/>
          <a:stretch/>
        </p:blipFill>
        <p:spPr bwMode="auto">
          <a:xfrm>
            <a:off x="8425962" y="2644642"/>
            <a:ext cx="1906492" cy="186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76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114148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BA38ECF9-7E71-48EA-A86F-C76BC834D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119758" y="806049"/>
            <a:ext cx="9952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dirty="0">
                <a:solidFill>
                  <a:srgbClr val="92D050"/>
                </a:solidFill>
                <a:latin typeface="Berlin Sans FB Demi" panose="020E0802020502020306" pitchFamily="34" charset="0"/>
              </a:rPr>
              <a:t>Encuentra el objeto mas grande</a:t>
            </a:r>
          </a:p>
        </p:txBody>
      </p:sp>
      <p:pic>
        <p:nvPicPr>
          <p:cNvPr id="8194" name="Picture 2" descr="Ruben Ancalle Perez &quot; La Ciudad De Goyo&quot;: EL CONSOLADOR">
            <a:hlinkClick r:id="" action="ppaction://hlinkshowjump?jump=nextslide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57E50EB4-A968-4F9F-93C9-5C40D4207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42" y="2019952"/>
            <a:ext cx="3612190" cy="270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uben Ancalle Perez &quot; La Ciudad De Goyo&quot;: EL CONSOLADOR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32293374-4055-4E74-8FB3-5E93C5FC2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85" y="2692254"/>
            <a:ext cx="2182392" cy="163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uben Ancalle Perez &quot; La Ciudad De Goyo&quot;: EL CONSOLADOR">
            <a:hlinkClick r:id="rId5" action="ppaction://hlinksldjump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A9F065D2-6BA9-4B2C-B5D0-E93FED42A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63" y="3510651"/>
            <a:ext cx="1267992" cy="95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6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en blanco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5B99C-7C21-457C-9BE5-15257A0E4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rgbClr val="FFF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MUnDO DE LA RISA =) (@muchistes) | Twitter">
            <a:extLst>
              <a:ext uri="{FF2B5EF4-FFF2-40B4-BE49-F238E27FC236}">
                <a16:creationId xmlns:a16="http://schemas.microsoft.com/office/drawing/2014/main" id="{A836CF5A-EF80-40C0-9673-D49A8268FC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59" y="307759"/>
            <a:ext cx="5334442" cy="44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8E1DE6-B57F-451D-9497-AECDF4676492}"/>
              </a:ext>
            </a:extLst>
          </p:cNvPr>
          <p:cNvSpPr/>
          <p:nvPr/>
        </p:nvSpPr>
        <p:spPr>
          <a:xfrm>
            <a:off x="2494693" y="4768948"/>
            <a:ext cx="7202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rgbClr val="FFFF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¡¡¡Muy Bien !!!</a:t>
            </a:r>
          </a:p>
        </p:txBody>
      </p:sp>
    </p:spTree>
    <p:extLst>
      <p:ext uri="{BB962C8B-B14F-4D97-AF65-F5344CB8AC3E}">
        <p14:creationId xmlns:p14="http://schemas.microsoft.com/office/powerpoint/2010/main" val="30819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82" y="528955"/>
            <a:ext cx="5490210" cy="632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6423" y="1840536"/>
            <a:ext cx="1437468" cy="1551812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4436" y="1937835"/>
            <a:ext cx="1128189" cy="1217931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5327" y="2257069"/>
            <a:ext cx="728568" cy="78652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2050" y="3318231"/>
            <a:ext cx="1721190" cy="155653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0570" y="3790333"/>
            <a:ext cx="739115" cy="637889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4436" y="3424257"/>
            <a:ext cx="1128189" cy="108640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5883" y="4874767"/>
            <a:ext cx="1694444" cy="1606191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726" y="5555673"/>
            <a:ext cx="774637" cy="734291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5481" y="5176982"/>
            <a:ext cx="1174136" cy="111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2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0.00023 C -0.00391 0.00046 -0.00768 -1.48148E-6 -0.01133 0.00185 C -0.01289 0.00278 -0.01328 0.00671 -0.01471 0.0081 C -0.01628 0.01042 -0.01836 0.01111 -0.02031 0.0125 C -0.03464 0.03565 -0.01927 0.01181 -0.0336 0.03171 C -0.03958 0.04028 -0.04544 0.04908 -0.05156 0.05718 C -0.05521 0.0625 -0.05873 0.06829 -0.06263 0.07222 C -0.07044 0.08009 -0.07839 0.0875 -0.0862 0.0956 C -0.08985 0.09977 -0.09362 0.10417 -0.09727 0.10857 C -0.10143 0.11343 -0.10521 0.11921 -0.10964 0.12338 C -0.13216 0.14491 -0.11667 0.12963 -0.14649 0.16181 C -0.14974 0.16551 -0.15326 0.16852 -0.15638 0.17246 C -0.16276 0.18033 -0.16862 0.19028 -0.17552 0.19607 C -0.178 0.19815 -0.18073 0.2 -0.18333 0.20232 C -0.18711 0.20625 -0.19102 0.21019 -0.1944 0.21505 C -0.19974 0.22292 -0.19714 0.22037 -0.20221 0.22361 C -0.21758 0.24468 -0.20339 0.2257 -0.21563 0.24074 C -0.21797 0.24329 -0.22005 0.24676 -0.22227 0.24931 C -0.22409 0.25116 -0.22617 0.25162 -0.228 0.25371 C -0.23399 0.25949 -0.23985 0.26644 -0.24583 0.27269 C -0.24922 0.27639 -0.25221 0.28079 -0.25586 0.28333 C -0.25873 0.28565 -0.26185 0.28727 -0.26485 0.28982 C -0.26706 0.29167 -0.26914 0.29468 -0.27149 0.29607 C -0.27435 0.29815 -0.27748 0.29908 -0.28034 0.30046 C -0.30091 0.32269 -0.27708 0.29815 -0.29492 0.3132 C -0.29948 0.31713 -0.30365 0.32246 -0.30833 0.32593 C -0.31016 0.32732 -0.31211 0.32847 -0.31393 0.33033 C -0.32591 0.34283 -0.31615 0.33588 -0.32396 0.34097 C -0.33138 0.35533 -0.32344 0.3419 -0.33073 0.34931 C -0.33294 0.35208 -0.33503 0.35556 -0.33737 0.35787 C -0.35156 0.37292 -0.34805 0.3706 -0.35742 0.375 C -0.36511 0.38472 -0.35664 0.37477 -0.36419 0.38148 C -0.36797 0.38472 -0.37136 0.38958 -0.37539 0.39213 C -0.37891 0.39468 -0.38333 0.39699 -0.38646 0.4007 C -0.39258 0.40787 -0.39844 0.41597 -0.40443 0.42408 C -0.4056 0.42593 -0.40651 0.42847 -0.40768 0.43056 C -0.41081 0.43542 -0.41432 0.4375 -0.41784 0.44121 C -0.41901 0.44236 -0.41979 0.44445 -0.4211 0.44537 C -0.42214 0.4463 -0.42344 0.44653 -0.42448 0.44769 C -0.42656 0.44954 -0.43073 0.45648 -0.43229 0.45833 C -0.43294 0.45903 -0.43386 0.45972 -0.43438 0.46042 L -0.43438 0.46088 " pathEditMode="relative" rAng="0" ptsTypes="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19" y="230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1.875E-6 -2.22222E-6 C -0.01641 -0.01226 -0.00937 -0.00972 -0.025 -0.01226 L -0.05234 -0.0162 C -0.06732 -0.02152 -0.07122 -0.02361 -0.08646 -0.02638 C -0.09206 -0.02731 -0.09779 -0.02777 -0.10352 -0.02824 C -0.1543 -0.0493 -0.07878 -0.01967 -0.13529 -0.03634 C -0.14102 -0.03819 -0.14661 -0.04236 -0.15234 -0.04444 C -0.16458 -0.04907 -0.18021 -0.05046 -0.19206 -0.05254 C -0.19857 -0.0537 -0.20273 -0.05509 -0.20911 -0.05648 C -0.23112 -0.0618 -0.20612 -0.05555 -0.22617 -0.06064 C -0.2319 -0.06388 -0.23607 -0.06689 -0.24206 -0.06875 C -0.24544 -0.06967 -0.24896 -0.07013 -0.25234 -0.0706 C -0.25495 -0.07199 -0.25755 -0.07407 -0.26029 -0.07476 C -0.2651 -0.07615 -0.27018 -0.07592 -0.275 -0.07685 C -0.27812 -0.07731 -0.28112 -0.07824 -0.28411 -0.0787 C -0.28789 -0.07962 -0.29167 -0.07986 -0.29544 -0.08078 C -0.29935 -0.08171 -0.30312 -0.08333 -0.3069 -0.08472 C -0.31029 -0.08611 -0.31367 -0.08796 -0.31706 -0.08888 C -0.32083 -0.08981 -0.32461 -0.09004 -0.32839 -0.09097 C -0.33568 -0.09259 -0.34284 -0.09513 -0.35 -0.09699 C -0.35612 -0.09837 -0.36211 -0.09953 -0.36823 -0.10092 C -0.37122 -0.10162 -0.37422 -0.10208 -0.37734 -0.103 C -0.37982 -0.1037 -0.39648 -0.10856 -0.40117 -0.10902 C -0.40951 -0.10995 -0.41784 -0.11041 -0.42617 -0.11111 L -0.44779 -0.11296 C -0.48867 -0.1243 -0.45234 -0.1155 -0.53867 -0.11921 C -0.54583 -0.11944 -0.55299 -0.12037 -0.56029 -0.12106 C -0.56289 -0.12175 -0.56549 -0.12222 -0.56823 -0.12314 C -0.56966 -0.12361 -0.57122 -0.1243 -0.57279 -0.12523 C -0.57383 -0.12569 -0.575 -0.12708 -0.57617 -0.12708 C -0.58034 -0.12777 -0.58451 -0.12708 -0.58867 -0.12708 L -0.58971 -0.12708 " pathEditMode="relative" ptsTypes="AAAAAAAAAAAAAAAAAAAAAAAAAAAAAAAAA"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3.7037E-6 L 0.00013 -3.7037E-6 C -0.00599 0.00046 -0.01211 0.00093 -0.0181 0.00185 C -0.02005 0.00231 -0.022 0.00255 -0.02383 0.00394 C -0.03906 0.0162 -0.02187 0.00972 -0.03854 0.01412 C -0.04127 0.01597 -0.04375 0.01852 -0.04648 0.02014 C -0.04948 0.02176 -0.05273 0.02222 -0.0556 0.02407 C -0.05963 0.02685 -0.06302 0.03171 -0.06693 0.03426 C -0.07057 0.03657 -0.07461 0.03634 -0.07838 0.03819 C -0.10469 0.05116 -0.06693 0.03773 -0.1 0.04838 C -0.10299 0.05046 -0.10586 0.05324 -0.10898 0.0544 C -0.11276 0.05602 -0.1168 0.05417 -0.12044 0.05648 C -0.12344 0.05833 -0.12526 0.06458 -0.12838 0.06667 C -0.13307 0.06944 -0.13815 0.06921 -0.1431 0.0706 C -0.14583 0.07269 -0.14831 0.075 -0.15104 0.07662 C -0.15364 0.07824 -0.16133 0.07963 -0.16354 0.08079 C -0.18672 0.09097 -0.15638 0.07986 -0.17604 0.08681 C -0.17838 0.08889 -0.18047 0.09144 -0.18294 0.09282 C -0.18659 0.09491 -0.19427 0.09676 -0.19427 0.09676 C -0.19687 0.09884 -0.19948 0.10139 -0.20221 0.10301 C -0.20443 0.10417 -0.20677 0.1044 -0.20911 0.10486 C -0.2151 0.10648 -0.22122 0.10694 -0.22721 0.10903 C -0.23724 0.1125 -0.23763 0.11296 -0.24661 0.11505 C -0.25 0.11574 -0.25338 0.11644 -0.25677 0.11713 C -0.26055 0.11782 -0.26445 0.11806 -0.2681 0.11921 C -0.27617 0.1213 -0.28398 0.12523 -0.29206 0.12708 C -0.30377 0.13009 -0.29726 0.1287 -0.31133 0.13125 C -0.31432 0.13264 -0.31732 0.13472 -0.32044 0.13519 C -0.33555 0.1375 -0.35078 0.13681 -0.36588 0.13935 L -0.37838 0.14144 C -0.38177 0.14259 -0.38515 0.14444 -0.38867 0.14537 C -0.40312 0.14954 -0.44088 0.14931 -0.44427 0.14931 L -0.5875 0.15139 C -0.59088 0.15208 -0.5944 0.15231 -0.59778 0.15347 C -0.60013 0.1544 -0.60221 0.15718 -0.60456 0.15741 C -0.61211 0.1588 -0.61966 0.16111 -0.62734 0.16157 C -0.64127 0.1625 -0.65534 0.16157 -0.66927 0.16157 L -0.66927 0.16157 " pathEditMode="relative" ptsTypes="AAAAAAAAAAAAAAAAAAAAAAAAAAAAAAAAAAAA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2.29167E-6 0.00023 C -0.00638 0.00116 -0.01276 0.00209 -0.01901 0.00417 C -0.02774 0.00718 -0.03125 0.01065 -0.04011 0.01551 C -0.0444 0.01783 -0.04896 0.01968 -0.05326 0.02222 C -0.05925 0.02547 -0.06511 0.0294 -0.07097 0.03334 C -0.07617 0.03681 -0.08112 0.04167 -0.08646 0.04445 C -0.09753 0.0507 -0.10873 0.05417 -0.11979 0.06019 C -0.12435 0.0625 -0.12865 0.06621 -0.13308 0.06922 C -0.15925 0.08519 -0.15222 0.08172 -0.17058 0.08935 C -0.17943 0.09815 -0.18099 0.10047 -0.19063 0.10718 C -0.19323 0.1088 -0.19584 0.10996 -0.19844 0.11181 C -0.20039 0.11297 -0.20196 0.11528 -0.20391 0.11597 C -0.20677 0.11759 -0.2099 0.11759 -0.21276 0.11829 C -0.21511 0.12153 -0.21706 0.125 -0.2194 0.12732 C -0.22044 0.12847 -0.22878 0.13148 -0.22943 0.13172 C -0.23503 0.14329 -0.23008 0.13542 -0.23711 0.14074 C -0.24141 0.14398 -0.24284 0.14769 -0.24714 0.15209 C -0.2513 0.15625 -0.25209 0.15579 -0.25586 0.15857 C -0.27071 0.16991 -0.25365 0.15787 -0.26589 0.16528 C -0.27201 0.16922 -0.27396 0.17153 -0.28034 0.17431 C -0.28438 0.17616 -0.28841 0.17732 -0.29245 0.17894 C -0.29518 0.17963 -0.29766 0.17986 -0.30039 0.18102 C -0.30326 0.18218 -0.30612 0.18426 -0.30912 0.18565 C -0.31602 0.1882 -0.32891 0.18912 -0.33464 0.18982 C -0.33711 0.19074 -0.33985 0.19121 -0.34232 0.19213 C -0.34505 0.19329 -0.3474 0.19607 -0.35013 0.19653 C -0.35534 0.19815 -0.36055 0.19815 -0.36563 0.19884 C -0.3681 0.19977 -0.37591 0.20162 -0.37891 0.20347 C -0.38073 0.20463 -0.38242 0.20718 -0.38451 0.20787 C -0.38802 0.20949 -0.3918 0.20972 -0.39558 0.21019 L -0.43086 0.21459 C -0.43854 0.21968 -0.42917 0.21389 -0.43985 0.21922 C -0.44089 0.21968 -0.44193 0.22107 -0.4431 0.2213 C -0.44544 0.22222 -0.44753 0.22269 -0.44987 0.22361 C -0.45117 0.22431 -0.45274 0.22523 -0.4543 0.22593 C -0.45638 0.22662 -0.45873 0.22732 -0.46081 0.22824 C -0.46341 0.23148 -0.46446 0.2338 -0.46745 0.23472 C -0.46862 0.23519 -0.46979 0.23472 -0.47071 0.23472 L -0.47071 0.23519 " pathEditMode="relative" rAng="0" ptsTypes="AAAAAAAAAAAAAAAAAAAAAAAAAAAAAAAAAAAAAA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42" y="117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7.40741E-7 L -1.875E-6 -7.40741E-7 C -0.00533 -0.00208 -0.01067 -0.00463 -0.01601 -0.00625 C -0.02656 -0.00949 -0.05195 -0.01018 -0.0569 -0.01018 L -0.69323 -0.01227 C -0.7095 -0.01805 -0.70078 -0.01527 -0.7194 -0.02037 C -0.72057 -0.02106 -0.72161 -0.02199 -0.72278 -0.02222 C -0.72578 -0.02338 -0.7289 -0.02315 -0.7319 -0.0243 C -0.73346 -0.025 -0.73476 -0.02754 -0.73645 -0.02847 C -0.73867 -0.02963 -0.74101 -0.02963 -0.74323 -0.03032 C -0.74518 -0.03171 -0.747 -0.0331 -0.74895 -0.03449 C -0.75 -0.03518 -0.75117 -0.03634 -0.75234 -0.03657 C -0.75533 -0.03703 -0.75833 -0.03657 -0.76145 -0.03657 L -0.7625 -0.03657 " pathEditMode="relative" ptsTypes="AAAAAAAAAAAA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139 L 4.16667E-7 -0.00139 L -0.06927 -0.00185 C -0.08346 -0.00185 -0.09753 -0.00185 -0.11159 -0.00139 C -0.11966 -0.00116 -0.13542 2.22222E-6 -0.13542 0.00023 C -0.13646 0.00023 -0.13737 0.00046 -0.13854 0.00046 C -0.14401 0.00116 -0.14583 0.00092 -0.15091 0.00162 C -0.15091 0.00162 -0.15872 0.00301 -0.16029 0.00324 C -0.1612 0.00324 -0.16224 0.0037 -0.16328 0.0037 C -0.16745 0.00393 -0.17161 0.00393 -0.17578 0.00416 C -0.18607 0.00486 -0.17878 0.00463 -0.18385 0.00463 L -0.18385 0.00486 " pathEditMode="relative" rAng="0" ptsTypes="AAAAAAAAAA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3.54167E-6 2.96296E-6 C -0.00195 -0.00486 -0.00351 -0.00996 -0.00573 -0.01436 C -0.00703 -0.01667 -0.00872 -0.01852 -0.01028 -0.02037 C -0.01432 -0.02477 -0.01979 -0.02732 -0.02396 -0.03033 C -0.03971 -0.0419 -0.02838 -0.03611 -0.0444 -0.0426 C -0.06875 -0.06412 -0.04349 -0.04375 -0.06601 -0.05672 C -0.07435 -0.06158 -0.08242 -0.06875 -0.09101 -0.07292 C -0.10052 -0.07755 -0.1056 -0.07963 -0.11484 -0.08496 C -0.1194 -0.0875 -0.12383 -0.09074 -0.12851 -0.09306 C -0.13177 -0.09468 -0.13541 -0.09514 -0.13867 -0.09699 C -0.14635 -0.10139 -0.15364 -0.10741 -0.16146 -0.11111 C -0.16562 -0.1132 -0.16979 -0.11482 -0.17396 -0.11736 C -0.17851 -0.12014 -0.18294 -0.12454 -0.18763 -0.12732 C -0.19166 -0.12986 -0.19596 -0.13102 -0.20013 -0.13334 C -0.20625 -0.13704 -0.21211 -0.1419 -0.21823 -0.14561 C -0.22239 -0.14792 -0.22656 -0.14954 -0.23073 -0.15162 C -0.26185 -0.16783 -0.24726 -0.16389 -0.26705 -0.16783 C -0.27018 -0.16991 -0.27317 -0.17223 -0.27617 -0.17385 C -0.27916 -0.17547 -0.28229 -0.17616 -0.28528 -0.17778 C -0.30599 -0.19028 -0.2789 -0.17824 -0.30351 -0.18797 C -0.30455 -0.18936 -0.3056 -0.19098 -0.3069 -0.19213 C -0.3112 -0.19584 -0.31276 -0.19607 -0.31705 -0.19815 C -0.32226 -0.20718 -0.31575 -0.19699 -0.32617 -0.20625 C -0.32929 -0.2088 -0.33216 -0.21204 -0.33528 -0.21436 C -0.34205 -0.21898 -0.33906 -0.21713 -0.3444 -0.22037 C -0.34883 -0.22824 -0.34492 -0.22292 -0.35455 -0.22639 C -0.35963 -0.22824 -0.35703 -0.22917 -0.36263 -0.23241 C -0.36445 -0.23357 -0.3664 -0.2338 -0.36823 -0.23449 C -0.36979 -0.23496 -0.37122 -0.23588 -0.37278 -0.23658 C -0.38398 -0.24838 -0.37239 -0.23727 -0.38646 -0.24653 C -0.38997 -0.24885 -0.39323 -0.25232 -0.39661 -0.25463 C -0.40807 -0.26227 -0.40729 -0.26158 -0.41601 -0.26482 C -0.42422 -0.27454 -0.41315 -0.26227 -0.42851 -0.27292 C -0.4306 -0.27431 -0.43216 -0.27709 -0.43411 -0.27894 C -0.43672 -0.28125 -0.44062 -0.28172 -0.44323 -0.28287 C -0.44596 -0.28403 -0.44856 -0.28565 -0.45117 -0.28704 C -0.45234 -0.2875 -0.45351 -0.28843 -0.45455 -0.28889 C -0.45651 -0.28982 -0.45846 -0.29028 -0.46028 -0.29098 C -0.46146 -0.29236 -0.46237 -0.29422 -0.46367 -0.29514 C -0.46471 -0.29584 -0.47122 -0.29561 -0.47161 -0.30116 C -0.47226 -0.30834 -0.47161 -0.31598 -0.47161 -0.32338 L -0.47161 -0.32523 " pathEditMode="relative" ptsTypes="AAAAAAAAAAAAAAAAAAAAAAAAAAAAAAAAAAAAAAAAAAA"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1.875E-6 2.59259E-6 C -0.02122 -0.01273 -0.00247 0.00139 -0.01484 -0.01435 C -0.02812 -0.03102 -0.02304 -0.02176 -0.03528 -0.03449 C -0.05299 -0.05301 -0.03789 -0.04143 -0.05455 -0.05254 C -0.06185 -0.06319 -0.06901 -0.07477 -0.07734 -0.08287 C -0.0957 -0.10092 -0.09075 -0.0868 -0.11367 -0.11736 C -0.11666 -0.12129 -0.1194 -0.12616 -0.12278 -0.1294 C -0.1263 -0.13287 -0.13047 -0.13449 -0.13411 -0.1375 C -0.1483 -0.1493 -0.1401 -0.14421 -0.15117 -0.15555 C -0.15338 -0.15787 -0.15586 -0.15949 -0.15794 -0.1618 C -0.15963 -0.16342 -0.16093 -0.16597 -0.1625 -0.16782 C -0.17278 -0.18009 -0.17018 -0.175 -0.17955 -0.18796 C -0.1819 -0.1912 -0.18398 -0.19514 -0.18646 -0.19815 C -0.19192 -0.20509 -0.19778 -0.21134 -0.20338 -0.21829 C -0.20612 -0.22153 -0.20833 -0.22662 -0.21146 -0.22847 C -0.21367 -0.22963 -0.21601 -0.23079 -0.21823 -0.23241 C -0.2388 -0.24768 -0.21614 -0.23171 -0.22838 -0.24259 C -0.23112 -0.24491 -0.23463 -0.24676 -0.2375 -0.24861 C -0.23906 -0.25069 -0.24049 -0.25301 -0.24205 -0.25463 C -0.2431 -0.25579 -0.2444 -0.25602 -0.24544 -0.25671 C -0.25638 -0.26389 -0.24687 -0.2581 -0.25455 -0.26273 C -0.26692 -0.28472 -0.24883 -0.25463 -0.2625 -0.27083 C -0.26367 -0.27222 -0.2638 -0.27523 -0.26484 -0.27685 C -0.27083 -0.2875 -0.26653 -0.27129 -0.27383 -0.29097 C -0.27461 -0.29305 -0.27513 -0.29537 -0.27617 -0.29699 C -0.27825 -0.30023 -0.28125 -0.30139 -0.28294 -0.30509 C -0.28567 -0.31134 -0.28698 -0.3162 -0.29088 -0.31921 C -0.2931 -0.32106 -0.29544 -0.32199 -0.29778 -0.32338 C -0.30299 -0.32639 -0.3 -0.325 -0.3069 -0.32731 C -0.30833 -0.3287 -0.30976 -0.33032 -0.31133 -0.33148 C -0.31484 -0.33379 -0.31523 -0.33333 -0.31823 -0.33333 L -0.31927 -0.33333 " pathEditMode="relative" ptsTypes="AAAAAAAAAAAAAAAAAAAAAAAAAAAAAAAAA">
                                      <p:cBhvr>
                                        <p:cTn id="4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625E-6 0.00023 L 5.625E-6 0.00023 C -0.00195 -0.00926 -0.00312 -0.01921 -0.00572 -0.02824 C -0.0095 -0.04097 -0.01432 -0.04653 -0.0194 -0.05648 C -0.02213 -0.06181 -0.02434 -0.06783 -0.02734 -0.07269 C -0.03007 -0.07732 -0.03359 -0.08009 -0.03645 -0.08472 C -0.03932 -0.08958 -0.04127 -0.0963 -0.0444 -0.10093 C -0.04999 -0.10926 -0.05664 -0.11551 -0.06249 -0.12315 C -0.06601 -0.12755 -0.069 -0.13357 -0.07278 -0.13727 C -0.07617 -0.14074 -0.07981 -0.14329 -0.08307 -0.14746 C -0.08632 -0.15162 -0.08893 -0.15718 -0.09205 -0.16158 C -0.09765 -0.16898 -0.10195 -0.17246 -0.10794 -0.17778 C -0.13072 -0.21806 -0.10429 -0.17338 -0.12617 -0.20394 C -0.13216 -0.21227 -0.13749 -0.22153 -0.14322 -0.23033 C -0.14583 -0.23426 -0.14869 -0.23796 -0.15117 -0.24236 C -0.15455 -0.24838 -0.15768 -0.25509 -0.16145 -0.26065 C -0.16497 -0.26574 -0.1694 -0.26898 -0.17278 -0.27477 C -0.17747 -0.28264 -0.18242 -0.29074 -0.18528 -0.30093 C -0.18775 -0.30996 -0.18815 -0.31204 -0.19205 -0.32107 C -0.19531 -0.32871 -0.19882 -0.33611 -0.20234 -0.34329 C -0.20455 -0.34815 -0.20637 -0.35371 -0.20911 -0.35764 C -0.21315 -0.3632 -0.21718 -0.36829 -0.22044 -0.3757 C -0.22486 -0.38542 -0.22265 -0.38565 -0.22734 -0.39398 C -0.22825 -0.3956 -0.22968 -0.3963 -0.23072 -0.39792 C -0.23203 -0.40023 -0.23281 -0.40371 -0.23411 -0.40602 C -0.23502 -0.40764 -0.23645 -0.40857 -0.23749 -0.40996 C -0.23945 -0.41273 -0.2414 -0.41528 -0.24322 -0.41806 C -0.2444 -0.41991 -0.24544 -0.42222 -0.24661 -0.42431 C -0.24843 -0.42708 -0.25052 -0.4294 -0.25234 -0.43218 C -0.25807 -0.44121 -0.24973 -0.43125 -0.26028 -0.44445 C -0.2621 -0.44676 -0.26419 -0.44815 -0.26588 -0.45046 C -0.26718 -0.45208 -0.26809 -0.45463 -0.2694 -0.45648 C -0.27122 -0.45926 -0.27304 -0.46204 -0.27499 -0.46458 C -0.27682 -0.4669 -0.27903 -0.46806 -0.28072 -0.4706 C -0.28398 -0.4757 -0.28645 -0.48218 -0.28984 -0.48681 L -0.29999 -0.50093 C -0.30195 -0.50371 -0.30377 -0.50648 -0.30572 -0.50903 L -0.31484 -0.5213 C -0.31783 -0.52384 -0.32239 -0.52778 -0.32499 -0.53125 C -0.33723 -0.54815 -0.32408 -0.53171 -0.3319 -0.54537 C -0.33281 -0.54722 -0.33411 -0.54815 -0.33528 -0.54954 C -0.33606 -0.55208 -0.33671 -0.55486 -0.33749 -0.55764 C -0.33815 -0.55972 -0.33919 -0.56134 -0.33984 -0.56366 C -0.3427 -0.57384 -0.33828 -0.56898 -0.34544 -0.58171 C -0.34661 -0.5838 -0.34765 -0.58611 -0.34882 -0.58796 C -0.35104 -0.59074 -0.35572 -0.59583 -0.35572 -0.59583 L -0.35677 -0.59583 " pathEditMode="relative" ptsTypes="AAAAAAAAAAAAAAAAAAAAAAAAAAAAAAAAAAAAAAAAAAAAAAA">
                                      <p:cBhvr>
                                        <p:cTn id="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89</Words>
  <Application>Microsoft Office PowerPoint</Application>
  <PresentationFormat>Panorámica</PresentationFormat>
  <Paragraphs>23</Paragraphs>
  <Slides>25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Berlin Sans FB Demi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silene alejandra perez vega</cp:lastModifiedBy>
  <cp:revision>76</cp:revision>
  <dcterms:created xsi:type="dcterms:W3CDTF">2020-05-18T17:50:25Z</dcterms:created>
  <dcterms:modified xsi:type="dcterms:W3CDTF">2020-09-30T02:17:02Z</dcterms:modified>
</cp:coreProperties>
</file>