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78" r:id="rId4"/>
    <p:sldId id="258" r:id="rId5"/>
    <p:sldId id="259" r:id="rId6"/>
    <p:sldId id="260" r:id="rId7"/>
    <p:sldId id="280" r:id="rId8"/>
    <p:sldId id="279" r:id="rId9"/>
    <p:sldId id="261" r:id="rId10"/>
    <p:sldId id="263" r:id="rId11"/>
    <p:sldId id="262" r:id="rId12"/>
    <p:sldId id="264" r:id="rId13"/>
    <p:sldId id="265" r:id="rId14"/>
    <p:sldId id="281" r:id="rId15"/>
    <p:sldId id="266" r:id="rId16"/>
    <p:sldId id="267" r:id="rId17"/>
    <p:sldId id="268" r:id="rId18"/>
    <p:sldId id="269" r:id="rId19"/>
    <p:sldId id="274" r:id="rId20"/>
    <p:sldId id="276" r:id="rId21"/>
    <p:sldId id="275" r:id="rId2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AFF"/>
    <a:srgbClr val="FF00AD"/>
    <a:srgbClr val="F0E111"/>
    <a:srgbClr val="89F71D"/>
    <a:srgbClr val="CC72E1"/>
    <a:srgbClr val="EB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4"/>
    <p:restoredTop sz="93960"/>
  </p:normalViewPr>
  <p:slideViewPr>
    <p:cSldViewPr snapToGrid="0" snapToObjects="1">
      <p:cViewPr>
        <p:scale>
          <a:sx n="63" d="100"/>
          <a:sy n="63" d="100"/>
        </p:scale>
        <p:origin x="720" y="32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F29E5-4734-2049-A904-B0BEECACC310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15577-1806-2B48-AED2-E8F9DB1F118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357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437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29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562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130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439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7625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1648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8179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5598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7335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6319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0428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3049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215577-1806-2B48-AED2-E8F9DB1F1189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318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10B16A-F084-9146-984C-AB428AAA6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9A4DCB-AC90-D740-B1E4-272FD1106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3319C7-D061-F344-B924-8001FC3F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C94268-04F7-DF4B-8624-3A3CC6D9A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C860F2-8978-C049-ABA3-1EF5B25CE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940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91FCF-7149-E04C-B222-535FCD5F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020384-915C-1141-9017-7ED444A77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03F678-55E1-9844-B426-0900E8CFA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E389D-F7C4-B54C-BD05-4C2AE9FB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CBBED2-1882-2142-A68A-56D6BA69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75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EA544-9373-404F-AD68-D625FB9F8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4D7B8C-836B-2546-9CFC-4335E2BCD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E4D27D-E4A8-2C4A-9358-76F023A19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C79F65-4559-A047-AD3E-DD0B05F1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3E7C92-497B-254E-9052-54C9206C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432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CA683-1C43-4246-891B-3DF02BFE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E3B034-24B4-5049-B706-489159941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5F3EF3-9539-8D41-93E9-C2B9F9C20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F86499-0C1D-E84F-B596-F8C31A53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D25580-2A9C-384A-9FA9-BD9F6EFB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A50F76-B9F4-E440-9773-91DB9BCE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736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149A3-DB69-CB45-8031-F7D654154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4DEA07-B3CA-3B45-BB3C-CCCF86400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289B4A-D49B-4043-8604-1A9F07A37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17771CE-B5FF-044A-B617-A6D0AA8E61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FAC7D1-B27E-6044-B07E-06B4BE26C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7AAEE9A-DC34-7E40-90D5-2CC25AFD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840E024-BF51-0245-B4E5-E07CBC76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8925F0-2B27-024D-BE20-03278CB5D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145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4F1C9-A64A-D645-9491-D52F6B08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581C12-F943-8742-AF0D-9133839E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CE8FED-F2C0-C84F-A1B2-9034E87C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802D7D-0423-2D48-B6D5-70858D2C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1669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B2B4B8E-9420-2442-80F1-63B4A2D2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1FFB73F-DFE2-0B46-A0F4-AAE5DDCD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FFF0A8-160F-4F49-9556-DC7F1A86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29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C090CE-0AF7-7246-9EF5-11AE4C87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A4AEEC-F07E-D543-93EB-1099390FE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0A58E1-C28B-AA42-B969-DA9FCD109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B78F23-2046-1045-9FB5-7BCF3AE34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F36372-DC3C-5A48-B87C-F733A602F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C8E731-7FA2-9D4B-8421-FC38778E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0164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C3B00-BDBF-E94B-A9F1-70FEFE2A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E7134DF-F3BE-F145-93E2-D82B097306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105D79-6072-7C48-8383-239837E60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5C47B6-46C5-4647-9204-A3B031A2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C4F208-8795-9D43-B207-C76A7A9EB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946BDE-01EA-5F47-B3F7-9697D2981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869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9ED95-6089-1448-B50F-DAF670A9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76E40A-8A37-8C4E-A47B-DE9177FC6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FE2D6F-1305-2549-A782-B69CAAB31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58EAE8-8532-6D4D-A197-F9FCBA2F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64064D-78E3-F146-BEE3-EB9576A4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21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182A6F-864E-514D-8EF7-10846A560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D21E1E-410F-E849-B9B2-B9316EC13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765467-F112-D041-8E3A-1A5A25C52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1A2051-1B05-AB46-B511-C3ABCBFD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E06EAD-1990-084E-96E3-8EF133A6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449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6A51B8-1CF8-1940-9455-E24085B8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E5D55D-4DBA-934A-8F12-C74FEF61C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B3E67-9A88-3845-8F08-9C56FDEFF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5055F-A911-904A-AABE-B1CD85A035C5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A6260B-8C8C-E148-A915-AC267242D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1DF84E-6218-DD40-A38D-DB28A7411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E2E78-52BB-244A-ABC9-57C27C23D9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3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1.tiff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13" Type="http://schemas.microsoft.com/office/2007/relationships/hdphoto" Target="../media/hdphoto4.wdp"/><Relationship Id="rId3" Type="http://schemas.openxmlformats.org/officeDocument/2006/relationships/image" Target="../media/image1.tiff"/><Relationship Id="rId7" Type="http://schemas.openxmlformats.org/officeDocument/2006/relationships/image" Target="../media/image9.tiff"/><Relationship Id="rId12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5" Type="http://schemas.openxmlformats.org/officeDocument/2006/relationships/slide" Target="slide8.xml"/><Relationship Id="rId10" Type="http://schemas.openxmlformats.org/officeDocument/2006/relationships/slide" Target="slide15.xml"/><Relationship Id="rId4" Type="http://schemas.openxmlformats.org/officeDocument/2006/relationships/image" Target="../media/image7.png"/><Relationship Id="rId9" Type="http://schemas.openxmlformats.org/officeDocument/2006/relationships/slide" Target="slide3.xml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gi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slide" Target="slide4.xml"/><Relationship Id="rId12" Type="http://schemas.openxmlformats.org/officeDocument/2006/relationships/image" Target="../media/image18.pn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17.gif"/><Relationship Id="rId5" Type="http://schemas.openxmlformats.org/officeDocument/2006/relationships/audio" Target="../media/audio1.wav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Relationship Id="rId14" Type="http://schemas.openxmlformats.org/officeDocument/2006/relationships/image" Target="../media/image20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13" Type="http://schemas.openxmlformats.org/officeDocument/2006/relationships/image" Target="../media/image24.tiff"/><Relationship Id="rId3" Type="http://schemas.openxmlformats.org/officeDocument/2006/relationships/slideLayout" Target="../slideLayouts/slideLayout1.xml"/><Relationship Id="rId7" Type="http://schemas.openxmlformats.org/officeDocument/2006/relationships/slide" Target="slide5.xml"/><Relationship Id="rId12" Type="http://schemas.openxmlformats.org/officeDocument/2006/relationships/image" Target="../media/image23.png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22.png"/><Relationship Id="rId5" Type="http://schemas.openxmlformats.org/officeDocument/2006/relationships/audio" Target="../media/audio2.wav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slide" Target="slide6.xml"/><Relationship Id="rId12" Type="http://schemas.microsoft.com/office/2007/relationships/hdphoto" Target="../media/hdphoto5.wdp"/><Relationship Id="rId17" Type="http://schemas.openxmlformats.org/officeDocument/2006/relationships/image" Target="../media/image29.png"/><Relationship Id="rId2" Type="http://schemas.openxmlformats.org/officeDocument/2006/relationships/audio" Target="../media/media4.m4a"/><Relationship Id="rId16" Type="http://schemas.microsoft.com/office/2007/relationships/hdphoto" Target="../media/hdphoto7.wdp"/><Relationship Id="rId1" Type="http://schemas.microsoft.com/office/2007/relationships/media" Target="../media/media4.m4a"/><Relationship Id="rId6" Type="http://schemas.openxmlformats.org/officeDocument/2006/relationships/audio" Target="../media/audio1.wav"/><Relationship Id="rId11" Type="http://schemas.openxmlformats.org/officeDocument/2006/relationships/image" Target="../media/image26.png"/><Relationship Id="rId5" Type="http://schemas.openxmlformats.org/officeDocument/2006/relationships/audio" Target="../media/audio3.wav"/><Relationship Id="rId15" Type="http://schemas.openxmlformats.org/officeDocument/2006/relationships/image" Target="../media/image28.png"/><Relationship Id="rId10" Type="http://schemas.openxmlformats.org/officeDocument/2006/relationships/image" Target="../media/image6.png"/><Relationship Id="rId19" Type="http://schemas.microsoft.com/office/2007/relationships/hdphoto" Target="../media/hdphoto8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tiff"/><Relationship Id="rId12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slide" Target="slide7.xml"/><Relationship Id="rId11" Type="http://schemas.openxmlformats.org/officeDocument/2006/relationships/image" Target="../media/image32.png"/><Relationship Id="rId5" Type="http://schemas.openxmlformats.org/officeDocument/2006/relationships/audio" Target="../media/audio1.wav"/><Relationship Id="rId10" Type="http://schemas.openxmlformats.org/officeDocument/2006/relationships/audio" Target="../media/audio4.wav"/><Relationship Id="rId4" Type="http://schemas.openxmlformats.org/officeDocument/2006/relationships/notesSlide" Target="../notesSlides/notesSlide4.xml"/><Relationship Id="rId9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9.wdp"/><Relationship Id="rId12" Type="http://schemas.openxmlformats.org/officeDocument/2006/relationships/image" Target="../media/image39.gif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11" Type="http://schemas.openxmlformats.org/officeDocument/2006/relationships/image" Target="../media/image38.gif"/><Relationship Id="rId5" Type="http://schemas.openxmlformats.org/officeDocument/2006/relationships/image" Target="../media/image33.tiff"/><Relationship Id="rId10" Type="http://schemas.openxmlformats.org/officeDocument/2006/relationships/image" Target="../media/image37.gif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tiff"/><Relationship Id="rId12" Type="http://schemas.openxmlformats.org/officeDocument/2006/relationships/image" Target="../media/image6.png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6" Type="http://schemas.openxmlformats.org/officeDocument/2006/relationships/slide" Target="slide9.xml"/><Relationship Id="rId11" Type="http://schemas.microsoft.com/office/2007/relationships/hdphoto" Target="../media/hdphoto12.wdp"/><Relationship Id="rId5" Type="http://schemas.openxmlformats.org/officeDocument/2006/relationships/audio" Target="../media/audio4.wav"/><Relationship Id="rId15" Type="http://schemas.openxmlformats.org/officeDocument/2006/relationships/image" Target="../media/image43.gif"/><Relationship Id="rId10" Type="http://schemas.microsoft.com/office/2007/relationships/hdphoto" Target="../media/hdphoto11.wdp"/><Relationship Id="rId4" Type="http://schemas.openxmlformats.org/officeDocument/2006/relationships/notesSlide" Target="../notesSlides/notesSlide6.xml"/><Relationship Id="rId9" Type="http://schemas.microsoft.com/office/2007/relationships/hdphoto" Target="../media/hdphoto10.wdp"/><Relationship Id="rId14" Type="http://schemas.microsoft.com/office/2007/relationships/hdphoto" Target="../media/hdphoto1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tiff"/><Relationship Id="rId12" Type="http://schemas.microsoft.com/office/2007/relationships/hdphoto" Target="../media/hdphoto16.wdp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openxmlformats.org/officeDocument/2006/relationships/slide" Target="slide10.xml"/><Relationship Id="rId11" Type="http://schemas.openxmlformats.org/officeDocument/2006/relationships/image" Target="../media/image45.png"/><Relationship Id="rId5" Type="http://schemas.openxmlformats.org/officeDocument/2006/relationships/audio" Target="../media/audio4.wav"/><Relationship Id="rId10" Type="http://schemas.microsoft.com/office/2007/relationships/hdphoto" Target="../media/hdphoto15.wdp"/><Relationship Id="rId4" Type="http://schemas.openxmlformats.org/officeDocument/2006/relationships/notesSlide" Target="../notesSlides/notesSlide7.xml"/><Relationship Id="rId9" Type="http://schemas.microsoft.com/office/2007/relationships/hdphoto" Target="../media/hdphoto14.wdp"/><Relationship Id="rId14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12" Type="http://schemas.openxmlformats.org/officeDocument/2006/relationships/image" Target="../media/image43.gif"/><Relationship Id="rId2" Type="http://schemas.microsoft.com/office/2007/relationships/media" Target="../media/media8.m4a"/><Relationship Id="rId1" Type="http://schemas.openxmlformats.org/officeDocument/2006/relationships/audio" Target="NULL" TargetMode="External"/><Relationship Id="rId6" Type="http://schemas.openxmlformats.org/officeDocument/2006/relationships/image" Target="../media/image46.tiff"/><Relationship Id="rId11" Type="http://schemas.openxmlformats.org/officeDocument/2006/relationships/image" Target="../media/image6.png"/><Relationship Id="rId5" Type="http://schemas.openxmlformats.org/officeDocument/2006/relationships/slide" Target="slide11.xml"/><Relationship Id="rId10" Type="http://schemas.microsoft.com/office/2007/relationships/hdphoto" Target="../media/hdphoto18.wdp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tiff"/><Relationship Id="rId12" Type="http://schemas.microsoft.com/office/2007/relationships/hdphoto" Target="../media/hdphoto21.wdp"/><Relationship Id="rId2" Type="http://schemas.microsoft.com/office/2007/relationships/media" Target="../media/media9.m4a"/><Relationship Id="rId1" Type="http://schemas.openxmlformats.org/officeDocument/2006/relationships/audio" Target="NULL" TargetMode="External"/><Relationship Id="rId6" Type="http://schemas.openxmlformats.org/officeDocument/2006/relationships/slide" Target="slide12.xml"/><Relationship Id="rId11" Type="http://schemas.openxmlformats.org/officeDocument/2006/relationships/image" Target="../media/image48.png"/><Relationship Id="rId5" Type="http://schemas.openxmlformats.org/officeDocument/2006/relationships/audio" Target="../media/audio4.wav"/><Relationship Id="rId10" Type="http://schemas.microsoft.com/office/2007/relationships/hdphoto" Target="../media/hdphoto20.wdp"/><Relationship Id="rId4" Type="http://schemas.openxmlformats.org/officeDocument/2006/relationships/notesSlide" Target="../notesSlides/notesSlide8.xml"/><Relationship Id="rId9" Type="http://schemas.microsoft.com/office/2007/relationships/hdphoto" Target="../media/hdphoto19.wdp"/><Relationship Id="rId14" Type="http://schemas.openxmlformats.org/officeDocument/2006/relationships/image" Target="../media/image4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tiff"/><Relationship Id="rId12" Type="http://schemas.openxmlformats.org/officeDocument/2006/relationships/image" Target="../media/image43.gif"/><Relationship Id="rId2" Type="http://schemas.microsoft.com/office/2007/relationships/media" Target="../media/media10.m4a"/><Relationship Id="rId1" Type="http://schemas.openxmlformats.org/officeDocument/2006/relationships/audio" Target="NULL" TargetMode="External"/><Relationship Id="rId6" Type="http://schemas.openxmlformats.org/officeDocument/2006/relationships/slide" Target="slide13.xml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0" Type="http://schemas.microsoft.com/office/2007/relationships/hdphoto" Target="../media/hdphoto23.wdp"/><Relationship Id="rId4" Type="http://schemas.openxmlformats.org/officeDocument/2006/relationships/notesSlide" Target="../notesSlides/notesSlide9.xml"/><Relationship Id="rId9" Type="http://schemas.microsoft.com/office/2007/relationships/hdphoto" Target="../media/hdphoto22.wdp"/><Relationship Id="rId14" Type="http://schemas.microsoft.com/office/2007/relationships/hdphoto" Target="../media/hdphoto2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1.wav"/><Relationship Id="rId7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gif"/><Relationship Id="rId5" Type="http://schemas.openxmlformats.org/officeDocument/2006/relationships/image" Target="../media/image1.tiff"/><Relationship Id="rId4" Type="http://schemas.openxmlformats.org/officeDocument/2006/relationships/slide" Target="slide7.xml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microsoft.com/office/2007/relationships/hdphoto" Target="../media/hdphoto3.wdp"/><Relationship Id="rId11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.tiff"/><Relationship Id="rId9" Type="http://schemas.openxmlformats.org/officeDocument/2006/relationships/image" Target="../media/image10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52.png"/><Relationship Id="rId18" Type="http://schemas.microsoft.com/office/2007/relationships/hdphoto" Target="../media/hdphoto29.wdp"/><Relationship Id="rId3" Type="http://schemas.openxmlformats.org/officeDocument/2006/relationships/audio" Target="../media/audio5.wav"/><Relationship Id="rId7" Type="http://schemas.openxmlformats.org/officeDocument/2006/relationships/image" Target="../media/image8.png"/><Relationship Id="rId12" Type="http://schemas.microsoft.com/office/2007/relationships/hdphoto" Target="../media/hdphoto26.wdp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6" Type="http://schemas.microsoft.com/office/2007/relationships/hdphoto" Target="../media/hdphoto28.wdp"/><Relationship Id="rId20" Type="http://schemas.microsoft.com/office/2007/relationships/hdphoto" Target="../media/hdphoto30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1.png"/><Relationship Id="rId5" Type="http://schemas.openxmlformats.org/officeDocument/2006/relationships/image" Target="../media/image7.png"/><Relationship Id="rId15" Type="http://schemas.openxmlformats.org/officeDocument/2006/relationships/image" Target="../media/image53.png"/><Relationship Id="rId10" Type="http://schemas.microsoft.com/office/2007/relationships/hdphoto" Target="../media/hdphoto25.wdp"/><Relationship Id="rId19" Type="http://schemas.openxmlformats.org/officeDocument/2006/relationships/image" Target="../media/image55.png"/><Relationship Id="rId4" Type="http://schemas.openxmlformats.org/officeDocument/2006/relationships/image" Target="../media/image1.tiff"/><Relationship Id="rId9" Type="http://schemas.openxmlformats.org/officeDocument/2006/relationships/image" Target="../media/image50.png"/><Relationship Id="rId14" Type="http://schemas.microsoft.com/office/2007/relationships/hdphoto" Target="../media/hdphoto27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microsoft.com/office/2007/relationships/hdphoto" Target="../media/hdphoto32.wdp"/><Relationship Id="rId3" Type="http://schemas.openxmlformats.org/officeDocument/2006/relationships/audio" Target="../media/audio7.wav"/><Relationship Id="rId7" Type="http://schemas.openxmlformats.org/officeDocument/2006/relationships/image" Target="../media/image8.png"/><Relationship Id="rId12" Type="http://schemas.openxmlformats.org/officeDocument/2006/relationships/image" Target="../media/image57.png"/><Relationship Id="rId17" Type="http://schemas.microsoft.com/office/2007/relationships/hdphoto" Target="../media/hdphoto34.wdp"/><Relationship Id="rId2" Type="http://schemas.openxmlformats.org/officeDocument/2006/relationships/audio" Target="../media/audio6.wav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31.wdp"/><Relationship Id="rId5" Type="http://schemas.openxmlformats.org/officeDocument/2006/relationships/image" Target="../media/image7.png"/><Relationship Id="rId15" Type="http://schemas.microsoft.com/office/2007/relationships/hdphoto" Target="../media/hdphoto33.wdp"/><Relationship Id="rId10" Type="http://schemas.openxmlformats.org/officeDocument/2006/relationships/image" Target="../media/image56.png"/><Relationship Id="rId4" Type="http://schemas.openxmlformats.org/officeDocument/2006/relationships/image" Target="../media/image1.tiff"/><Relationship Id="rId9" Type="http://schemas.openxmlformats.org/officeDocument/2006/relationships/image" Target="../media/image10.tiff"/><Relationship Id="rId1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.png"/><Relationship Id="rId7" Type="http://schemas.microsoft.com/office/2007/relationships/hdphoto" Target="../media/hdphoto35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microsoft.com/office/2007/relationships/hdphoto" Target="../media/hdphoto36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3" Type="http://schemas.openxmlformats.org/officeDocument/2006/relationships/audio" Target="../media/audio8.wav"/><Relationship Id="rId7" Type="http://schemas.microsoft.com/office/2007/relationships/hdphoto" Target="../media/hdphoto37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.tiff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8.wdp"/><Relationship Id="rId3" Type="http://schemas.openxmlformats.org/officeDocument/2006/relationships/audio" Target="../media/audio8.wav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gif"/><Relationship Id="rId5" Type="http://schemas.openxmlformats.org/officeDocument/2006/relationships/image" Target="../media/image62.png"/><Relationship Id="rId4" Type="http://schemas.openxmlformats.org/officeDocument/2006/relationships/image" Target="../media/image1.tiff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gif"/><Relationship Id="rId5" Type="http://schemas.openxmlformats.org/officeDocument/2006/relationships/image" Target="../media/image68.gif"/><Relationship Id="rId4" Type="http://schemas.openxmlformats.org/officeDocument/2006/relationships/image" Target="../media/image6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05" y="3751953"/>
            <a:ext cx="4271141" cy="27598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466436" y="2476828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JUEGOS</a:t>
            </a:r>
          </a:p>
        </p:txBody>
      </p:sp>
      <p:pic>
        <p:nvPicPr>
          <p:cNvPr id="22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EF18B87B-8E59-484A-B151-3F85ED46E4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0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hlinkClick r:id="rId2" action="ppaction://hlinksldjump"/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hlinkClick r:id="rId2" action="ppaction://hlinksldjump"/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19" name="Picture 4" descr="volantin - Alca Computación">
              <a:hlinkClick r:id="rId2" action="ppaction://hlinksldjump"/>
              <a:extLst>
                <a:ext uri="{FF2B5EF4-FFF2-40B4-BE49-F238E27FC236}">
                  <a16:creationId xmlns:a16="http://schemas.microsoft.com/office/drawing/2014/main" id="{9DFEB294-CBF0-F44A-A697-10BFEE8E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volantin - Alca Computación">
              <a:hlinkClick r:id="rId2" action="ppaction://hlinksldjump"/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volantin - Alca Computación">
              <a:hlinkClick r:id="rId2" action="ppaction://hlinksldjump"/>
              <a:extLst>
                <a:ext uri="{FF2B5EF4-FFF2-40B4-BE49-F238E27FC236}">
                  <a16:creationId xmlns:a16="http://schemas.microsoft.com/office/drawing/2014/main" id="{989DC023-A282-5540-8973-7F12E4198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A5E3B85-98E1-3244-87E8-0F2504AEA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9687" y="7986742"/>
            <a:ext cx="4338465" cy="4476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41A08-F165-5846-8852-9DB72F27CD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1261" y="7812157"/>
            <a:ext cx="2395597" cy="3614634"/>
          </a:xfrm>
          <a:prstGeom prst="rect">
            <a:avLst/>
          </a:prstGeom>
        </p:spPr>
      </p:pic>
      <p:sp>
        <p:nvSpPr>
          <p:cNvPr id="11" name="Rectángulo 10">
            <a:hlinkClick r:id="rId9" action="ppaction://hlinksldjump"/>
            <a:extLst>
              <a:ext uri="{FF2B5EF4-FFF2-40B4-BE49-F238E27FC236}">
                <a16:creationId xmlns:a16="http://schemas.microsoft.com/office/drawing/2014/main" id="{094C9FAC-A441-4B41-88DF-AA216A7F780C}"/>
              </a:ext>
            </a:extLst>
          </p:cNvPr>
          <p:cNvSpPr/>
          <p:nvPr/>
        </p:nvSpPr>
        <p:spPr>
          <a:xfrm>
            <a:off x="693824" y="4793899"/>
            <a:ext cx="2604052" cy="948980"/>
          </a:xfrm>
          <a:prstGeom prst="rect">
            <a:avLst/>
          </a:prstGeom>
          <a:solidFill>
            <a:srgbClr val="00B0F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2604052"/>
                      <a:gd name="connsiteY0" fmla="*/ 0 h 948980"/>
                      <a:gd name="connsiteX1" fmla="*/ 2604052 w 2604052"/>
                      <a:gd name="connsiteY1" fmla="*/ 0 h 948980"/>
                      <a:gd name="connsiteX2" fmla="*/ 2604052 w 2604052"/>
                      <a:gd name="connsiteY2" fmla="*/ 948980 h 948980"/>
                      <a:gd name="connsiteX3" fmla="*/ 0 w 2604052"/>
                      <a:gd name="connsiteY3" fmla="*/ 948980 h 948980"/>
                      <a:gd name="connsiteX4" fmla="*/ 0 w 2604052"/>
                      <a:gd name="connsiteY4" fmla="*/ 0 h 948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04052" h="948980" fill="none" extrusionOk="0">
                        <a:moveTo>
                          <a:pt x="0" y="0"/>
                        </a:moveTo>
                        <a:cubicBezTo>
                          <a:pt x="862013" y="106216"/>
                          <a:pt x="1588647" y="-142119"/>
                          <a:pt x="2604052" y="0"/>
                        </a:cubicBezTo>
                        <a:cubicBezTo>
                          <a:pt x="2592756" y="313806"/>
                          <a:pt x="2662371" y="832205"/>
                          <a:pt x="2604052" y="948980"/>
                        </a:cubicBezTo>
                        <a:cubicBezTo>
                          <a:pt x="1346205" y="919752"/>
                          <a:pt x="609094" y="933286"/>
                          <a:pt x="0" y="948980"/>
                        </a:cubicBezTo>
                        <a:cubicBezTo>
                          <a:pt x="24139" y="623895"/>
                          <a:pt x="-1966" y="389667"/>
                          <a:pt x="0" y="0"/>
                        </a:cubicBezTo>
                        <a:close/>
                      </a:path>
                      <a:path w="2604052" h="948980" stroke="0" extrusionOk="0">
                        <a:moveTo>
                          <a:pt x="0" y="0"/>
                        </a:moveTo>
                        <a:cubicBezTo>
                          <a:pt x="619005" y="-71603"/>
                          <a:pt x="1519159" y="126493"/>
                          <a:pt x="2604052" y="0"/>
                        </a:cubicBezTo>
                        <a:cubicBezTo>
                          <a:pt x="2555358" y="112845"/>
                          <a:pt x="2575261" y="819588"/>
                          <a:pt x="2604052" y="948980"/>
                        </a:cubicBezTo>
                        <a:cubicBezTo>
                          <a:pt x="1370069" y="993824"/>
                          <a:pt x="795719" y="792093"/>
                          <a:pt x="0" y="948980"/>
                        </a:cubicBezTo>
                        <a:cubicBezTo>
                          <a:pt x="22026" y="637094"/>
                          <a:pt x="-63978" y="41227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MEMORIA Y ATENCIÓN</a:t>
            </a:r>
          </a:p>
        </p:txBody>
      </p:sp>
      <p:sp>
        <p:nvSpPr>
          <p:cNvPr id="13" name="Rectángulo 12">
            <a:hlinkClick r:id="rId10" action="ppaction://hlinksldjump"/>
            <a:extLst>
              <a:ext uri="{FF2B5EF4-FFF2-40B4-BE49-F238E27FC236}">
                <a16:creationId xmlns:a16="http://schemas.microsoft.com/office/drawing/2014/main" id="{F09B880C-AEB8-3F48-82FA-6FE68EB58513}"/>
              </a:ext>
            </a:extLst>
          </p:cNvPr>
          <p:cNvSpPr/>
          <p:nvPr/>
        </p:nvSpPr>
        <p:spPr>
          <a:xfrm>
            <a:off x="8042415" y="4837457"/>
            <a:ext cx="2604052" cy="964095"/>
          </a:xfrm>
          <a:prstGeom prst="rect">
            <a:avLst/>
          </a:prstGeom>
          <a:solidFill>
            <a:srgbClr val="7030A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2604052"/>
                      <a:gd name="connsiteY0" fmla="*/ 0 h 964095"/>
                      <a:gd name="connsiteX1" fmla="*/ 2604052 w 2604052"/>
                      <a:gd name="connsiteY1" fmla="*/ 0 h 964095"/>
                      <a:gd name="connsiteX2" fmla="*/ 2604052 w 2604052"/>
                      <a:gd name="connsiteY2" fmla="*/ 964095 h 964095"/>
                      <a:gd name="connsiteX3" fmla="*/ 0 w 2604052"/>
                      <a:gd name="connsiteY3" fmla="*/ 964095 h 964095"/>
                      <a:gd name="connsiteX4" fmla="*/ 0 w 2604052"/>
                      <a:gd name="connsiteY4" fmla="*/ 0 h 964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04052" h="964095" fill="none" extrusionOk="0">
                        <a:moveTo>
                          <a:pt x="0" y="0"/>
                        </a:moveTo>
                        <a:cubicBezTo>
                          <a:pt x="862013" y="106216"/>
                          <a:pt x="1588647" y="-142119"/>
                          <a:pt x="2604052" y="0"/>
                        </a:cubicBezTo>
                        <a:cubicBezTo>
                          <a:pt x="2568096" y="455749"/>
                          <a:pt x="2524803" y="689688"/>
                          <a:pt x="2604052" y="964095"/>
                        </a:cubicBezTo>
                        <a:cubicBezTo>
                          <a:pt x="1346205" y="934867"/>
                          <a:pt x="609094" y="948401"/>
                          <a:pt x="0" y="964095"/>
                        </a:cubicBezTo>
                        <a:cubicBezTo>
                          <a:pt x="61227" y="595969"/>
                          <a:pt x="-32373" y="351614"/>
                          <a:pt x="0" y="0"/>
                        </a:cubicBezTo>
                        <a:close/>
                      </a:path>
                      <a:path w="2604052" h="964095" stroke="0" extrusionOk="0">
                        <a:moveTo>
                          <a:pt x="0" y="0"/>
                        </a:moveTo>
                        <a:cubicBezTo>
                          <a:pt x="619005" y="-71603"/>
                          <a:pt x="1519159" y="126493"/>
                          <a:pt x="2604052" y="0"/>
                        </a:cubicBezTo>
                        <a:cubicBezTo>
                          <a:pt x="2559833" y="387551"/>
                          <a:pt x="2585198" y="749936"/>
                          <a:pt x="2604052" y="964095"/>
                        </a:cubicBezTo>
                        <a:cubicBezTo>
                          <a:pt x="1370069" y="1008939"/>
                          <a:pt x="795719" y="807208"/>
                          <a:pt x="0" y="964095"/>
                        </a:cubicBezTo>
                        <a:cubicBezTo>
                          <a:pt x="-76149" y="526919"/>
                          <a:pt x="-54521" y="13358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/>
              <a:t>DESAFIO</a:t>
            </a:r>
          </a:p>
        </p:txBody>
      </p:sp>
      <p:pic>
        <p:nvPicPr>
          <p:cNvPr id="22" name="Imagen 21">
            <a:hlinkClick r:id="rId2" action="ppaction://hlinksldjump"/>
            <a:extLst>
              <a:ext uri="{FF2B5EF4-FFF2-40B4-BE49-F238E27FC236}">
                <a16:creationId xmlns:a16="http://schemas.microsoft.com/office/drawing/2014/main" id="{806CB788-16D0-F244-B81C-B3004623F9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15154" y="2478715"/>
            <a:ext cx="4010356" cy="2614112"/>
          </a:xfrm>
          <a:prstGeom prst="rect">
            <a:avLst/>
          </a:prstGeom>
        </p:spPr>
      </p:pic>
      <p:pic>
        <p:nvPicPr>
          <p:cNvPr id="23" name="Imagen 22">
            <a:hlinkClick r:id="rId2" action="ppaction://hlinksldjump"/>
            <a:extLst>
              <a:ext uri="{FF2B5EF4-FFF2-40B4-BE49-F238E27FC236}">
                <a16:creationId xmlns:a16="http://schemas.microsoft.com/office/drawing/2014/main" id="{B6A31590-824D-CD49-A3B0-68A31F10192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2639" b="93194" l="6875" r="53125">
                        <a14:foregroundMark x1="20417" y1="28889" x2="32396" y2="24583"/>
                        <a14:foregroundMark x1="17188" y1="29583" x2="15000" y2="30972"/>
                        <a14:foregroundMark x1="7083" y1="46250" x2="11979" y2="46528"/>
                        <a14:foregroundMark x1="11979" y1="46528" x2="15937" y2="43333"/>
                        <a14:foregroundMark x1="15937" y1="43333" x2="17292" y2="38472"/>
                        <a14:foregroundMark x1="42813" y1="40139" x2="45729" y2="44444"/>
                        <a14:foregroundMark x1="45729" y1="44444" x2="50417" y2="47083"/>
                        <a14:foregroundMark x1="45521" y1="31667" x2="44688" y2="31944"/>
                        <a14:foregroundMark x1="43542" y1="29028" x2="43542" y2="31667"/>
                        <a14:foregroundMark x1="44688" y1="28611" x2="43021" y2="33333"/>
                        <a14:foregroundMark x1="27083" y1="22639" x2="31667" y2="22778"/>
                        <a14:foregroundMark x1="26875" y1="91111" x2="32396" y2="91389"/>
                        <a14:foregroundMark x1="26354" y1="93056" x2="33021" y2="93194"/>
                      </a14:backgroundRemoval>
                    </a14:imgEffect>
                  </a14:imgLayer>
                </a14:imgProps>
              </a:ext>
            </a:extLst>
          </a:blip>
          <a:srcRect l="3333" t="16812" r="41216" b="4348"/>
          <a:stretch/>
        </p:blipFill>
        <p:spPr>
          <a:xfrm>
            <a:off x="4248430" y="2985412"/>
            <a:ext cx="3086654" cy="3291466"/>
          </a:xfrm>
          <a:prstGeom prst="rect">
            <a:avLst/>
          </a:prstGeom>
        </p:spPr>
      </p:pic>
      <p:pic>
        <p:nvPicPr>
          <p:cNvPr id="24" name="Imagen 23">
            <a:hlinkClick r:id="rId2" action="ppaction://hlinksldjump"/>
            <a:extLst>
              <a:ext uri="{FF2B5EF4-FFF2-40B4-BE49-F238E27FC236}">
                <a16:creationId xmlns:a16="http://schemas.microsoft.com/office/drawing/2014/main" id="{D6E39627-261D-F74A-B0AD-C30953439D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51103" y="2134552"/>
            <a:ext cx="2431774" cy="3762677"/>
          </a:xfrm>
          <a:prstGeom prst="rect">
            <a:avLst/>
          </a:prstGeom>
        </p:spPr>
      </p:pic>
      <p:sp>
        <p:nvSpPr>
          <p:cNvPr id="25" name="Rectángulo 24">
            <a:hlinkClick r:id="rId15" action="ppaction://hlinksldjump"/>
            <a:extLst>
              <a:ext uri="{FF2B5EF4-FFF2-40B4-BE49-F238E27FC236}">
                <a16:creationId xmlns:a16="http://schemas.microsoft.com/office/drawing/2014/main" id="{9F8E65A9-5706-2D47-B71B-632FD7F2FCA5}"/>
              </a:ext>
            </a:extLst>
          </p:cNvPr>
          <p:cNvSpPr/>
          <p:nvPr/>
        </p:nvSpPr>
        <p:spPr>
          <a:xfrm>
            <a:off x="4458983" y="4786341"/>
            <a:ext cx="2751483" cy="964095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2751483"/>
                      <a:gd name="connsiteY0" fmla="*/ 0 h 964095"/>
                      <a:gd name="connsiteX1" fmla="*/ 2751483 w 2751483"/>
                      <a:gd name="connsiteY1" fmla="*/ 0 h 964095"/>
                      <a:gd name="connsiteX2" fmla="*/ 2751483 w 2751483"/>
                      <a:gd name="connsiteY2" fmla="*/ 964095 h 964095"/>
                      <a:gd name="connsiteX3" fmla="*/ 0 w 2751483"/>
                      <a:gd name="connsiteY3" fmla="*/ 964095 h 964095"/>
                      <a:gd name="connsiteX4" fmla="*/ 0 w 2751483"/>
                      <a:gd name="connsiteY4" fmla="*/ 0 h 964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1483" h="964095" fill="none" extrusionOk="0">
                        <a:moveTo>
                          <a:pt x="0" y="0"/>
                        </a:moveTo>
                        <a:cubicBezTo>
                          <a:pt x="1075697" y="106216"/>
                          <a:pt x="2275055" y="-142119"/>
                          <a:pt x="2751483" y="0"/>
                        </a:cubicBezTo>
                        <a:cubicBezTo>
                          <a:pt x="2715527" y="455749"/>
                          <a:pt x="2672234" y="689688"/>
                          <a:pt x="2751483" y="964095"/>
                        </a:cubicBezTo>
                        <a:cubicBezTo>
                          <a:pt x="2424067" y="934867"/>
                          <a:pt x="1219608" y="948401"/>
                          <a:pt x="0" y="964095"/>
                        </a:cubicBezTo>
                        <a:cubicBezTo>
                          <a:pt x="61227" y="595969"/>
                          <a:pt x="-32373" y="351614"/>
                          <a:pt x="0" y="0"/>
                        </a:cubicBezTo>
                        <a:close/>
                      </a:path>
                      <a:path w="2751483" h="964095" stroke="0" extrusionOk="0">
                        <a:moveTo>
                          <a:pt x="0" y="0"/>
                        </a:moveTo>
                        <a:cubicBezTo>
                          <a:pt x="566169" y="-71603"/>
                          <a:pt x="2153711" y="126493"/>
                          <a:pt x="2751483" y="0"/>
                        </a:cubicBezTo>
                        <a:cubicBezTo>
                          <a:pt x="2707264" y="387551"/>
                          <a:pt x="2732629" y="749936"/>
                          <a:pt x="2751483" y="964095"/>
                        </a:cubicBezTo>
                        <a:cubicBezTo>
                          <a:pt x="2173350" y="1008939"/>
                          <a:pt x="1073896" y="807208"/>
                          <a:pt x="0" y="964095"/>
                        </a:cubicBezTo>
                        <a:cubicBezTo>
                          <a:pt x="-76149" y="526919"/>
                          <a:pt x="-54521" y="13358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ln>
                  <a:solidFill>
                    <a:sysClr val="windowText" lastClr="000000"/>
                  </a:solidFill>
                </a:ln>
              </a:rPr>
              <a:t>JUEGO DE VOCALES</a:t>
            </a:r>
          </a:p>
        </p:txBody>
      </p:sp>
    </p:spTree>
    <p:extLst>
      <p:ext uri="{BB962C8B-B14F-4D97-AF65-F5344CB8AC3E}">
        <p14:creationId xmlns:p14="http://schemas.microsoft.com/office/powerpoint/2010/main" val="84721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8146D14-D27D-8149-90AE-C498C35460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t="57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28FC3F-D387-BF40-B3DA-1F53B1268D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639" b="93194" l="6875" r="53125">
                        <a14:foregroundMark x1="20417" y1="28889" x2="32396" y2="24583"/>
                        <a14:foregroundMark x1="17188" y1="29583" x2="15000" y2="30972"/>
                        <a14:foregroundMark x1="7083" y1="46250" x2="11979" y2="46528"/>
                        <a14:foregroundMark x1="11979" y1="46528" x2="15937" y2="43333"/>
                        <a14:foregroundMark x1="15937" y1="43333" x2="17292" y2="38472"/>
                        <a14:foregroundMark x1="42813" y1="40139" x2="45729" y2="44444"/>
                        <a14:foregroundMark x1="45729" y1="44444" x2="50417" y2="47083"/>
                        <a14:foregroundMark x1="45521" y1="31667" x2="44688" y2="31944"/>
                        <a14:foregroundMark x1="43542" y1="29028" x2="43542" y2="31667"/>
                        <a14:foregroundMark x1="44688" y1="28611" x2="43021" y2="33333"/>
                        <a14:foregroundMark x1="27083" y1="22639" x2="31667" y2="22778"/>
                        <a14:foregroundMark x1="26875" y1="91111" x2="32396" y2="91389"/>
                        <a14:foregroundMark x1="26354" y1="93056" x2="33021" y2="93194"/>
                      </a14:backgroundRemoval>
                    </a14:imgEffect>
                  </a14:imgLayer>
                </a14:imgProps>
              </a:ext>
            </a:extLst>
          </a:blip>
          <a:srcRect l="3333" t="16812" r="41216" b="4348"/>
          <a:stretch/>
        </p:blipFill>
        <p:spPr>
          <a:xfrm>
            <a:off x="7792037" y="1645920"/>
            <a:ext cx="4887758" cy="521208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111F096-DA1D-2B42-961E-7560A91D14E1}"/>
              </a:ext>
            </a:extLst>
          </p:cNvPr>
          <p:cNvSpPr/>
          <p:nvPr/>
        </p:nvSpPr>
        <p:spPr>
          <a:xfrm>
            <a:off x="1249031" y="676424"/>
            <a:ext cx="837601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6000" b="1" cap="none" spc="0" dirty="0">
                <a:ln/>
                <a:solidFill>
                  <a:srgbClr val="211AFF"/>
                </a:solidFill>
                <a:effectLst>
                  <a:glow rad="736600">
                    <a:schemeClr val="bg1">
                      <a:alpha val="40000"/>
                    </a:schemeClr>
                  </a:glow>
                </a:effectLst>
                <a:latin typeface="Matura MT Script Capitals" panose="03020802060602070202" pitchFamily="66" charset="77"/>
              </a:rPr>
              <a:t>Practiquemos </a:t>
            </a:r>
          </a:p>
          <a:p>
            <a:r>
              <a:rPr lang="es-ES" sz="6000" b="1" dirty="0">
                <a:ln/>
                <a:solidFill>
                  <a:srgbClr val="211AFF"/>
                </a:solidFill>
                <a:effectLst>
                  <a:glow rad="736600">
                    <a:schemeClr val="bg1">
                      <a:alpha val="40000"/>
                    </a:schemeClr>
                  </a:glow>
                </a:effectLst>
                <a:latin typeface="Matura MT Script Capitals" panose="03020802060602070202" pitchFamily="66" charset="77"/>
              </a:rPr>
              <a:t>              Lo aprendido</a:t>
            </a:r>
            <a:endParaRPr lang="es-ES" sz="6000" b="1" cap="none" spc="0" dirty="0">
              <a:ln/>
              <a:solidFill>
                <a:srgbClr val="211AFF"/>
              </a:solidFill>
              <a:effectLst>
                <a:glow rad="736600">
                  <a:schemeClr val="bg1">
                    <a:alpha val="40000"/>
                  </a:schemeClr>
                </a:glow>
              </a:effectLst>
              <a:latin typeface="Matura MT Script Capitals" panose="03020802060602070202" pitchFamily="66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D66E03B-22E9-9F4F-B1A6-76E01CF2D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452" y="2481768"/>
            <a:ext cx="3861584" cy="3861584"/>
          </a:xfrm>
          <a:prstGeom prst="rect">
            <a:avLst/>
          </a:prstGeom>
        </p:spPr>
      </p:pic>
      <p:pic>
        <p:nvPicPr>
          <p:cNvPr id="9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0BE2038D-23D5-5F44-8B7E-7C99FD465D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1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7" action="ppaction://hlinksldjump"/>
            <a:extLst>
              <a:ext uri="{FF2B5EF4-FFF2-40B4-BE49-F238E27FC236}">
                <a16:creationId xmlns:a16="http://schemas.microsoft.com/office/drawing/2014/main" id="{1643E912-5322-1544-83D9-13AA63B97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666999" y="-2667000"/>
            <a:ext cx="6858002" cy="12192002"/>
          </a:xfrm>
          <a:prstGeom prst="rect">
            <a:avLst/>
          </a:prstGeom>
        </p:spPr>
      </p:pic>
      <p:pic>
        <p:nvPicPr>
          <p:cNvPr id="11" name="Imagen 10">
            <a:hlinkClick r:id="rId7" action="ppaction://hlinksldjump"/>
            <a:extLst>
              <a:ext uri="{FF2B5EF4-FFF2-40B4-BE49-F238E27FC236}">
                <a16:creationId xmlns:a16="http://schemas.microsoft.com/office/drawing/2014/main" id="{7E4DCB90-AE8E-0D43-93EF-B5B6A0682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9911" y="4155509"/>
            <a:ext cx="4010356" cy="2614112"/>
          </a:xfrm>
          <a:prstGeom prst="rect">
            <a:avLst/>
          </a:prstGeom>
        </p:spPr>
      </p:pic>
      <p:sp>
        <p:nvSpPr>
          <p:cNvPr id="3" name="Llamada rectangular redondeada 2">
            <a:extLst>
              <a:ext uri="{FF2B5EF4-FFF2-40B4-BE49-F238E27FC236}">
                <a16:creationId xmlns:a16="http://schemas.microsoft.com/office/drawing/2014/main" id="{653F4A7A-D738-F14F-94B3-6A9A9B41858C}"/>
              </a:ext>
            </a:extLst>
          </p:cNvPr>
          <p:cNvSpPr/>
          <p:nvPr/>
        </p:nvSpPr>
        <p:spPr>
          <a:xfrm>
            <a:off x="8793271" y="3303739"/>
            <a:ext cx="2106399" cy="851770"/>
          </a:xfrm>
          <a:prstGeom prst="wedgeRoundRectCallout">
            <a:avLst>
              <a:gd name="adj1" fmla="val 38038"/>
              <a:gd name="adj2" fmla="val 87499"/>
              <a:gd name="adj3" fmla="val 16667"/>
            </a:avLst>
          </a:prstGeom>
          <a:solidFill>
            <a:srgbClr val="00B0F0"/>
          </a:solidFill>
          <a:ln w="762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Encuentra la bandera de Chile</a:t>
            </a:r>
          </a:p>
        </p:txBody>
      </p:sp>
      <p:pic>
        <p:nvPicPr>
          <p:cNvPr id="5" name="encuentra la bandera " descr="encuentra la bandera ">
            <a:hlinkClick r:id="" action="ppaction://media"/>
            <a:extLst>
              <a:ext uri="{FF2B5EF4-FFF2-40B4-BE49-F238E27FC236}">
                <a16:creationId xmlns:a16="http://schemas.microsoft.com/office/drawing/2014/main" id="{31C2E93F-F939-9645-A000-999BD6E7BB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84.0135" end="343.4612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8689" y="6945858"/>
            <a:ext cx="812800" cy="8128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5B10648-CADA-0244-8B90-2C35F351B74D}"/>
              </a:ext>
            </a:extLst>
          </p:cNvPr>
          <p:cNvGrpSpPr/>
          <p:nvPr/>
        </p:nvGrpSpPr>
        <p:grpSpPr>
          <a:xfrm>
            <a:off x="1325623" y="812421"/>
            <a:ext cx="3211546" cy="1945709"/>
            <a:chOff x="1730552" y="1334890"/>
            <a:chExt cx="3211546" cy="1945709"/>
          </a:xfrm>
        </p:grpSpPr>
        <p:pic>
          <p:nvPicPr>
            <p:cNvPr id="7172" name="Picture 4" descr="Argentina | Harry Potter Wiki | Fandom">
              <a:extLst>
                <a:ext uri="{FF2B5EF4-FFF2-40B4-BE49-F238E27FC236}">
                  <a16:creationId xmlns:a16="http://schemas.microsoft.com/office/drawing/2014/main" id="{B4BE1403-EAE2-AF44-9DF0-87C1ADBDD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0552" y="1334890"/>
              <a:ext cx="2817636" cy="1945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1051363-55B1-6D44-8671-D71BA5F85BFE}"/>
                </a:ext>
              </a:extLst>
            </p:cNvPr>
            <p:cNvSpPr/>
            <p:nvPr/>
          </p:nvSpPr>
          <p:spPr>
            <a:xfrm>
              <a:off x="3927811" y="1806328"/>
              <a:ext cx="1014287" cy="95180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b="1" dirty="0">
                  <a:ln w="0"/>
                  <a:solidFill>
                    <a:srgbClr val="FF00AD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604020202020204" pitchFamily="34" charset="0"/>
                  <a:cs typeface="Arial Black" panose="020B0604020202020204" pitchFamily="34" charset="0"/>
                </a:rPr>
                <a:t>1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33024E07-4F38-8E4C-9E67-6C03C29E3D0C}"/>
              </a:ext>
            </a:extLst>
          </p:cNvPr>
          <p:cNvGrpSpPr/>
          <p:nvPr/>
        </p:nvGrpSpPr>
        <p:grpSpPr>
          <a:xfrm>
            <a:off x="5894359" y="812421"/>
            <a:ext cx="3285632" cy="1815166"/>
            <a:chOff x="5429698" y="1400161"/>
            <a:chExt cx="3285632" cy="1815166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AE90C11-0AF2-D44A-8319-FF97FF6C1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29698" y="1400161"/>
              <a:ext cx="2778489" cy="1815166"/>
            </a:xfrm>
            <a:prstGeom prst="rect">
              <a:avLst/>
            </a:prstGeom>
          </p:spPr>
        </p:pic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8F49247-9A82-AD4A-967E-F7FCA833D792}"/>
                </a:ext>
              </a:extLst>
            </p:cNvPr>
            <p:cNvSpPr/>
            <p:nvPr/>
          </p:nvSpPr>
          <p:spPr>
            <a:xfrm>
              <a:off x="7701043" y="1750689"/>
              <a:ext cx="1014287" cy="95180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b="1" dirty="0">
                  <a:ln w="0"/>
                  <a:solidFill>
                    <a:srgbClr val="FF00AD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604020202020204" pitchFamily="34" charset="0"/>
                  <a:cs typeface="Arial Black" panose="020B0604020202020204" pitchFamily="34" charset="0"/>
                </a:rPr>
                <a:t>2</a:t>
              </a: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1147244F-EE95-6540-988B-3B25AB2A9FB2}"/>
              </a:ext>
            </a:extLst>
          </p:cNvPr>
          <p:cNvGrpSpPr/>
          <p:nvPr/>
        </p:nvGrpSpPr>
        <p:grpSpPr>
          <a:xfrm>
            <a:off x="1225306" y="3874616"/>
            <a:ext cx="3171329" cy="1866900"/>
            <a:chOff x="1770768" y="3874616"/>
            <a:chExt cx="3171329" cy="1866900"/>
          </a:xfrm>
        </p:grpSpPr>
        <p:pic>
          <p:nvPicPr>
            <p:cNvPr id="7174" name="Picture 6" descr="Bandera del Perú - Wikipedia, la enciclopedia libre">
              <a:extLst>
                <a:ext uri="{FF2B5EF4-FFF2-40B4-BE49-F238E27FC236}">
                  <a16:creationId xmlns:a16="http://schemas.microsoft.com/office/drawing/2014/main" id="{317F9C5F-1F42-F34B-B677-08F28DDE7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768" y="3874616"/>
              <a:ext cx="2794000" cy="1866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E866859D-3309-5644-8548-5C80D7BAD49E}"/>
                </a:ext>
              </a:extLst>
            </p:cNvPr>
            <p:cNvSpPr/>
            <p:nvPr/>
          </p:nvSpPr>
          <p:spPr>
            <a:xfrm>
              <a:off x="3927810" y="4295498"/>
              <a:ext cx="1014287" cy="95180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b="1" dirty="0">
                  <a:ln w="0"/>
                  <a:solidFill>
                    <a:srgbClr val="FF00AD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604020202020204" pitchFamily="34" charset="0"/>
                  <a:cs typeface="Arial Black" panose="020B0604020202020204" pitchFamily="34" charset="0"/>
                </a:rPr>
                <a:t>3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54EEA423-A563-E641-820A-96153B148298}"/>
              </a:ext>
            </a:extLst>
          </p:cNvPr>
          <p:cNvGrpSpPr/>
          <p:nvPr/>
        </p:nvGrpSpPr>
        <p:grpSpPr>
          <a:xfrm>
            <a:off x="5306481" y="3870502"/>
            <a:ext cx="3244981" cy="1866900"/>
            <a:chOff x="5390551" y="3849080"/>
            <a:chExt cx="3244981" cy="186690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107037B-7883-4442-8EE5-F4A2FCD36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90551" y="3849080"/>
              <a:ext cx="2817636" cy="1866900"/>
            </a:xfrm>
            <a:prstGeom prst="rect">
              <a:avLst/>
            </a:prstGeom>
          </p:spPr>
        </p:pic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5C93A74E-A8AF-6A43-A3ED-20DD6EA59F84}"/>
                </a:ext>
              </a:extLst>
            </p:cNvPr>
            <p:cNvSpPr/>
            <p:nvPr/>
          </p:nvSpPr>
          <p:spPr>
            <a:xfrm>
              <a:off x="7621245" y="4306629"/>
              <a:ext cx="1014287" cy="95180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4800" b="1" dirty="0">
                  <a:ln w="0"/>
                  <a:solidFill>
                    <a:srgbClr val="FF00AD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604020202020204" pitchFamily="34" charset="0"/>
                  <a:cs typeface="Arial Black" panose="020B0604020202020204" pitchFamily="34" charset="0"/>
                </a:rPr>
                <a:t>4</a:t>
              </a:r>
            </a:p>
          </p:txBody>
        </p:sp>
      </p:grpSp>
      <p:sp>
        <p:nvSpPr>
          <p:cNvPr id="18" name="Flecha derecha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132623F-E70C-A349-AC9D-44B759519DA0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34095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C 0.00442 -0.00694 0.02708 -0.07824 0.08372 -0.07338 C 0.16966 -0.06644 0.20351 -0.01597 0.28281 -0.06644 C 0.33255 -0.0963 0.39153 -0.17222 0.4345 -0.17014 C 0.53164 -0.16759 0.55195 -0.08935 0.55195 -0.01852 C 0.55442 0.0831 0.42773 0.16759 0.27369 0.17731 C 0.11757 0.18403 -0.0112 0.07616 3.75E-6 3.7037E-7 Z " pathEditMode="relative" rAng="0" ptsTypes="AAAAAAA">
                                      <p:cBhvr>
                                        <p:cTn id="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4.44444E-6 C -0.00404 -0.003 -0.01927 -0.03402 -0.05716 -0.03194 C -0.11484 -0.02893 -0.13763 -0.00694 -0.19076 -0.02893 C -0.22409 -0.04189 -0.26367 -0.075 -0.29245 -0.07407 C -0.35768 -0.07291 -0.37122 -0.03888 -0.37122 -0.0081 C -0.37292 0.03612 -0.28789 0.07292 -0.18464 0.07709 C -0.07982 0.0801 0.00651 0.03311 -0.00104 -4.44444E-6 Z " pathEditMode="relative" rAng="0" ptsTypes="AAAA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77" y="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2.59259E-6 C 0.00364 -0.00301 0.02096 -0.03403 0.06432 -0.03195 C 0.13008 -0.02894 0.15612 -0.00695 0.21667 -0.02894 C 0.25482 -0.0419 0.3 -0.075 0.33281 -0.07408 C 0.40729 -0.07292 0.42292 -0.03889 0.42292 -0.0081 C 0.42461 0.03611 0.32773 0.07291 0.20976 0.07708 C 0.09023 0.08009 -0.00833 0.0331 0.00026 2.59259E-6 Z " pathEditMode="relative" rAng="0" ptsTypes="AAAAAAA">
                                      <p:cBhvr>
                                        <p:cTn id="1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94" y="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2.96296E-6 C -0.00417 -0.00301 -0.02005 -0.03402 -0.05977 -0.03194 C -0.12005 -0.02893 -0.14375 -0.00694 -0.19935 -0.02893 C -0.23425 -0.0419 -0.27552 -0.075 -0.30573 -0.07407 C -0.37383 -0.07291 -0.38802 -0.03889 -0.38802 -0.0081 C -0.38971 0.03611 -0.30091 0.07292 -0.19297 0.07709 C -0.08346 0.0801 0.00677 0.0331 -0.00104 -2.96296E-6 Z " pathEditMode="relative" rAng="0" ptsTypes="AAAA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2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hlinkClick r:id="rId7" action="ppaction://hlinksldjump"/>
            <a:extLst>
              <a:ext uri="{FF2B5EF4-FFF2-40B4-BE49-F238E27FC236}">
                <a16:creationId xmlns:a16="http://schemas.microsoft.com/office/drawing/2014/main" id="{366D45DE-3DCB-0543-B571-7C926CCA3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659442" y="-2674558"/>
            <a:ext cx="6858000" cy="12207116"/>
          </a:xfrm>
          <a:prstGeom prst="rect">
            <a:avLst/>
          </a:prstGeom>
        </p:spPr>
      </p:pic>
      <p:pic>
        <p:nvPicPr>
          <p:cNvPr id="11" name="Imagen 10">
            <a:hlinkClick r:id="rId7" action="ppaction://hlinksldjump"/>
            <a:extLst>
              <a:ext uri="{FF2B5EF4-FFF2-40B4-BE49-F238E27FC236}">
                <a16:creationId xmlns:a16="http://schemas.microsoft.com/office/drawing/2014/main" id="{7E4DCB90-AE8E-0D43-93EF-B5B6A0682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9911" y="4155509"/>
            <a:ext cx="4010356" cy="2614112"/>
          </a:xfrm>
          <a:prstGeom prst="rect">
            <a:avLst/>
          </a:prstGeom>
        </p:spPr>
      </p:pic>
      <p:sp>
        <p:nvSpPr>
          <p:cNvPr id="3" name="Llamada rectangular redondeada 2">
            <a:extLst>
              <a:ext uri="{FF2B5EF4-FFF2-40B4-BE49-F238E27FC236}">
                <a16:creationId xmlns:a16="http://schemas.microsoft.com/office/drawing/2014/main" id="{653F4A7A-D738-F14F-94B3-6A9A9B41858C}"/>
              </a:ext>
            </a:extLst>
          </p:cNvPr>
          <p:cNvSpPr/>
          <p:nvPr/>
        </p:nvSpPr>
        <p:spPr>
          <a:xfrm>
            <a:off x="8793271" y="3303739"/>
            <a:ext cx="2106399" cy="851770"/>
          </a:xfrm>
          <a:prstGeom prst="wedgeRoundRectCallout">
            <a:avLst>
              <a:gd name="adj1" fmla="val 38038"/>
              <a:gd name="adj2" fmla="val 87499"/>
              <a:gd name="adj3" fmla="val 16667"/>
            </a:avLst>
          </a:prstGeom>
          <a:ln w="762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¿Cuál es nuestro escudo Nacional?</a:t>
            </a:r>
          </a:p>
        </p:txBody>
      </p:sp>
      <p:pic>
        <p:nvPicPr>
          <p:cNvPr id="2" name="escudo" descr="escudo">
            <a:hlinkClick r:id="" action="ppaction://media"/>
            <a:extLst>
              <a:ext uri="{FF2B5EF4-FFF2-40B4-BE49-F238E27FC236}">
                <a16:creationId xmlns:a16="http://schemas.microsoft.com/office/drawing/2014/main" id="{A9EED336-A948-E145-AD1C-EC782EF20D9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6.8261" end="774.0527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79635" y="7052848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D4D79EF-6571-0443-BF74-6D3E2F37DF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0137" y="3213969"/>
            <a:ext cx="2948120" cy="24374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F93B24-ED7B-9441-BA39-5C717A7DE0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2080" y="845890"/>
            <a:ext cx="2498907" cy="24989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734DC83-2B18-A447-A379-E6FE9AFFDD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1" y="995304"/>
            <a:ext cx="2457729" cy="2498908"/>
          </a:xfrm>
          <a:prstGeom prst="rect">
            <a:avLst/>
          </a:prstGeom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1221F911-20C8-AF4B-BB92-7C623128594A}"/>
              </a:ext>
            </a:extLst>
          </p:cNvPr>
          <p:cNvSpPr/>
          <p:nvPr/>
        </p:nvSpPr>
        <p:spPr>
          <a:xfrm>
            <a:off x="2164389" y="2868896"/>
            <a:ext cx="1014287" cy="951802"/>
          </a:xfrm>
          <a:prstGeom prst="ellipse">
            <a:avLst/>
          </a:prstGeom>
          <a:solidFill>
            <a:srgbClr val="89F71D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CB1AA2D-8267-E946-A122-0F8039DE107F}"/>
              </a:ext>
            </a:extLst>
          </p:cNvPr>
          <p:cNvSpPr/>
          <p:nvPr/>
        </p:nvSpPr>
        <p:spPr>
          <a:xfrm>
            <a:off x="4637053" y="4986664"/>
            <a:ext cx="1014287" cy="951802"/>
          </a:xfrm>
          <a:prstGeom prst="ellipse">
            <a:avLst/>
          </a:prstGeom>
          <a:solidFill>
            <a:srgbClr val="89F71D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CBCD060-A260-2044-8BE4-35F38ADCA75E}"/>
              </a:ext>
            </a:extLst>
          </p:cNvPr>
          <p:cNvSpPr/>
          <p:nvPr/>
        </p:nvSpPr>
        <p:spPr>
          <a:xfrm>
            <a:off x="6869978" y="2827838"/>
            <a:ext cx="1014287" cy="951802"/>
          </a:xfrm>
          <a:prstGeom prst="ellipse">
            <a:avLst/>
          </a:prstGeom>
          <a:solidFill>
            <a:srgbClr val="89F71D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  <p:sp>
        <p:nvSpPr>
          <p:cNvPr id="20" name="Flecha derecha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19FBCB-8725-5E44-9689-D8B07254568E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31441148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hlinkClick r:id="rId7" action="ppaction://hlinksldjump"/>
            <a:extLst>
              <a:ext uri="{FF2B5EF4-FFF2-40B4-BE49-F238E27FC236}">
                <a16:creationId xmlns:a16="http://schemas.microsoft.com/office/drawing/2014/main" id="{5B9F1699-79E8-794C-AB56-1D9E24608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5968" y="0"/>
            <a:ext cx="12247968" cy="6858000"/>
          </a:xfrm>
          <a:prstGeom prst="rect">
            <a:avLst/>
          </a:prstGeom>
        </p:spPr>
      </p:pic>
      <p:pic>
        <p:nvPicPr>
          <p:cNvPr id="11" name="Imagen 10">
            <a:hlinkClick r:id="rId7" action="ppaction://hlinksldjump"/>
            <a:extLst>
              <a:ext uri="{FF2B5EF4-FFF2-40B4-BE49-F238E27FC236}">
                <a16:creationId xmlns:a16="http://schemas.microsoft.com/office/drawing/2014/main" id="{7E4DCB90-AE8E-0D43-93EF-B5B6A0682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46646" y="4155509"/>
            <a:ext cx="4010356" cy="2614112"/>
          </a:xfrm>
          <a:prstGeom prst="rect">
            <a:avLst/>
          </a:prstGeom>
        </p:spPr>
      </p:pic>
      <p:sp>
        <p:nvSpPr>
          <p:cNvPr id="3" name="Llamada rectangular redondeada 2">
            <a:extLst>
              <a:ext uri="{FF2B5EF4-FFF2-40B4-BE49-F238E27FC236}">
                <a16:creationId xmlns:a16="http://schemas.microsoft.com/office/drawing/2014/main" id="{653F4A7A-D738-F14F-94B3-6A9A9B41858C}"/>
              </a:ext>
            </a:extLst>
          </p:cNvPr>
          <p:cNvSpPr/>
          <p:nvPr/>
        </p:nvSpPr>
        <p:spPr>
          <a:xfrm>
            <a:off x="1575803" y="3097074"/>
            <a:ext cx="2378585" cy="1058435"/>
          </a:xfrm>
          <a:prstGeom prst="wedgeRoundRectCallout">
            <a:avLst>
              <a:gd name="adj1" fmla="val -64733"/>
              <a:gd name="adj2" fmla="val 47674"/>
              <a:gd name="adj3" fmla="val 16667"/>
            </a:avLst>
          </a:prstGeom>
          <a:solidFill>
            <a:srgbClr val="FFFF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82769175">
                  <a:custGeom>
                    <a:avLst/>
                    <a:gdLst>
                      <a:gd name="connsiteX0" fmla="*/ 0 w 2378585"/>
                      <a:gd name="connsiteY0" fmla="*/ 176409 h 1058435"/>
                      <a:gd name="connsiteX1" fmla="*/ 176409 w 2378585"/>
                      <a:gd name="connsiteY1" fmla="*/ 0 h 1058435"/>
                      <a:gd name="connsiteX2" fmla="*/ 396431 w 2378585"/>
                      <a:gd name="connsiteY2" fmla="*/ 0 h 1058435"/>
                      <a:gd name="connsiteX3" fmla="*/ 396431 w 2378585"/>
                      <a:gd name="connsiteY3" fmla="*/ 0 h 1058435"/>
                      <a:gd name="connsiteX4" fmla="*/ 991077 w 2378585"/>
                      <a:gd name="connsiteY4" fmla="*/ 0 h 1058435"/>
                      <a:gd name="connsiteX5" fmla="*/ 2202176 w 2378585"/>
                      <a:gd name="connsiteY5" fmla="*/ 0 h 1058435"/>
                      <a:gd name="connsiteX6" fmla="*/ 2378585 w 2378585"/>
                      <a:gd name="connsiteY6" fmla="*/ 176409 h 1058435"/>
                      <a:gd name="connsiteX7" fmla="*/ 2378585 w 2378585"/>
                      <a:gd name="connsiteY7" fmla="*/ 617420 h 1058435"/>
                      <a:gd name="connsiteX8" fmla="*/ 2378585 w 2378585"/>
                      <a:gd name="connsiteY8" fmla="*/ 617420 h 1058435"/>
                      <a:gd name="connsiteX9" fmla="*/ 2378585 w 2378585"/>
                      <a:gd name="connsiteY9" fmla="*/ 882029 h 1058435"/>
                      <a:gd name="connsiteX10" fmla="*/ 2378585 w 2378585"/>
                      <a:gd name="connsiteY10" fmla="*/ 882026 h 1058435"/>
                      <a:gd name="connsiteX11" fmla="*/ 2202176 w 2378585"/>
                      <a:gd name="connsiteY11" fmla="*/ 1058435 h 1058435"/>
                      <a:gd name="connsiteX12" fmla="*/ 991077 w 2378585"/>
                      <a:gd name="connsiteY12" fmla="*/ 1058435 h 1058435"/>
                      <a:gd name="connsiteX13" fmla="*/ 396431 w 2378585"/>
                      <a:gd name="connsiteY13" fmla="*/ 1058435 h 1058435"/>
                      <a:gd name="connsiteX14" fmla="*/ 396431 w 2378585"/>
                      <a:gd name="connsiteY14" fmla="*/ 1058435 h 1058435"/>
                      <a:gd name="connsiteX15" fmla="*/ 176409 w 2378585"/>
                      <a:gd name="connsiteY15" fmla="*/ 1058435 h 1058435"/>
                      <a:gd name="connsiteX16" fmla="*/ 0 w 2378585"/>
                      <a:gd name="connsiteY16" fmla="*/ 882026 h 1058435"/>
                      <a:gd name="connsiteX17" fmla="*/ 0 w 2378585"/>
                      <a:gd name="connsiteY17" fmla="*/ 882029 h 1058435"/>
                      <a:gd name="connsiteX18" fmla="*/ -350437 w 2378585"/>
                      <a:gd name="connsiteY18" fmla="*/ 1033816 h 1058435"/>
                      <a:gd name="connsiteX19" fmla="*/ 0 w 2378585"/>
                      <a:gd name="connsiteY19" fmla="*/ 617420 h 1058435"/>
                      <a:gd name="connsiteX20" fmla="*/ 0 w 2378585"/>
                      <a:gd name="connsiteY20" fmla="*/ 176409 h 1058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378585" h="1058435" fill="none" extrusionOk="0">
                        <a:moveTo>
                          <a:pt x="0" y="176409"/>
                        </a:moveTo>
                        <a:cubicBezTo>
                          <a:pt x="6407" y="85112"/>
                          <a:pt x="81792" y="-16493"/>
                          <a:pt x="176409" y="0"/>
                        </a:cubicBezTo>
                        <a:cubicBezTo>
                          <a:pt x="250236" y="17605"/>
                          <a:pt x="311488" y="-5313"/>
                          <a:pt x="396431" y="0"/>
                        </a:cubicBezTo>
                        <a:lnTo>
                          <a:pt x="396431" y="0"/>
                        </a:lnTo>
                        <a:cubicBezTo>
                          <a:pt x="546771" y="971"/>
                          <a:pt x="772128" y="36761"/>
                          <a:pt x="991077" y="0"/>
                        </a:cubicBezTo>
                        <a:cubicBezTo>
                          <a:pt x="1168373" y="-73451"/>
                          <a:pt x="1716066" y="21445"/>
                          <a:pt x="2202176" y="0"/>
                        </a:cubicBezTo>
                        <a:cubicBezTo>
                          <a:pt x="2295859" y="3363"/>
                          <a:pt x="2379219" y="96362"/>
                          <a:pt x="2378585" y="176409"/>
                        </a:cubicBezTo>
                        <a:cubicBezTo>
                          <a:pt x="2373031" y="271026"/>
                          <a:pt x="2355876" y="488986"/>
                          <a:pt x="2378585" y="617420"/>
                        </a:cubicBezTo>
                        <a:lnTo>
                          <a:pt x="2378585" y="617420"/>
                        </a:lnTo>
                        <a:cubicBezTo>
                          <a:pt x="2386007" y="669068"/>
                          <a:pt x="2379300" y="774200"/>
                          <a:pt x="2378585" y="882029"/>
                        </a:cubicBezTo>
                        <a:lnTo>
                          <a:pt x="2378585" y="882026"/>
                        </a:lnTo>
                        <a:cubicBezTo>
                          <a:pt x="2384741" y="967670"/>
                          <a:pt x="2291931" y="1045142"/>
                          <a:pt x="2202176" y="1058435"/>
                        </a:cubicBezTo>
                        <a:cubicBezTo>
                          <a:pt x="2064812" y="976108"/>
                          <a:pt x="1158463" y="1133471"/>
                          <a:pt x="991077" y="1058435"/>
                        </a:cubicBezTo>
                        <a:cubicBezTo>
                          <a:pt x="826933" y="1081588"/>
                          <a:pt x="470689" y="1075747"/>
                          <a:pt x="396431" y="1058435"/>
                        </a:cubicBezTo>
                        <a:lnTo>
                          <a:pt x="396431" y="1058435"/>
                        </a:lnTo>
                        <a:cubicBezTo>
                          <a:pt x="296566" y="1070596"/>
                          <a:pt x="217461" y="1039978"/>
                          <a:pt x="176409" y="1058435"/>
                        </a:cubicBezTo>
                        <a:cubicBezTo>
                          <a:pt x="85852" y="1058639"/>
                          <a:pt x="4558" y="964251"/>
                          <a:pt x="0" y="882026"/>
                        </a:cubicBezTo>
                        <a:lnTo>
                          <a:pt x="0" y="882029"/>
                        </a:lnTo>
                        <a:cubicBezTo>
                          <a:pt x="-59263" y="870823"/>
                          <a:pt x="-263382" y="973144"/>
                          <a:pt x="-350437" y="1033816"/>
                        </a:cubicBezTo>
                        <a:cubicBezTo>
                          <a:pt x="-238600" y="963675"/>
                          <a:pt x="-196806" y="804867"/>
                          <a:pt x="0" y="617420"/>
                        </a:cubicBezTo>
                        <a:cubicBezTo>
                          <a:pt x="-2315" y="520268"/>
                          <a:pt x="9256" y="384251"/>
                          <a:pt x="0" y="176409"/>
                        </a:cubicBezTo>
                        <a:close/>
                      </a:path>
                      <a:path w="2378585" h="1058435" stroke="0" extrusionOk="0">
                        <a:moveTo>
                          <a:pt x="0" y="176409"/>
                        </a:moveTo>
                        <a:cubicBezTo>
                          <a:pt x="4317" y="87912"/>
                          <a:pt x="67631" y="-15240"/>
                          <a:pt x="176409" y="0"/>
                        </a:cubicBezTo>
                        <a:cubicBezTo>
                          <a:pt x="284479" y="-13760"/>
                          <a:pt x="349303" y="-9765"/>
                          <a:pt x="396431" y="0"/>
                        </a:cubicBezTo>
                        <a:lnTo>
                          <a:pt x="396431" y="0"/>
                        </a:lnTo>
                        <a:cubicBezTo>
                          <a:pt x="461018" y="-2239"/>
                          <a:pt x="851192" y="51629"/>
                          <a:pt x="991077" y="0"/>
                        </a:cubicBezTo>
                        <a:cubicBezTo>
                          <a:pt x="1327243" y="-26737"/>
                          <a:pt x="1781696" y="-26516"/>
                          <a:pt x="2202176" y="0"/>
                        </a:cubicBezTo>
                        <a:cubicBezTo>
                          <a:pt x="2281238" y="4701"/>
                          <a:pt x="2387691" y="74596"/>
                          <a:pt x="2378585" y="176409"/>
                        </a:cubicBezTo>
                        <a:cubicBezTo>
                          <a:pt x="2339393" y="369555"/>
                          <a:pt x="2383971" y="449100"/>
                          <a:pt x="2378585" y="617420"/>
                        </a:cubicBezTo>
                        <a:lnTo>
                          <a:pt x="2378585" y="617420"/>
                        </a:lnTo>
                        <a:cubicBezTo>
                          <a:pt x="2356114" y="656312"/>
                          <a:pt x="2370608" y="803590"/>
                          <a:pt x="2378585" y="882029"/>
                        </a:cubicBezTo>
                        <a:lnTo>
                          <a:pt x="2378585" y="882026"/>
                        </a:lnTo>
                        <a:cubicBezTo>
                          <a:pt x="2379586" y="964348"/>
                          <a:pt x="2302384" y="1067228"/>
                          <a:pt x="2202176" y="1058435"/>
                        </a:cubicBezTo>
                        <a:cubicBezTo>
                          <a:pt x="1648016" y="1162778"/>
                          <a:pt x="1184089" y="1112094"/>
                          <a:pt x="991077" y="1058435"/>
                        </a:cubicBezTo>
                        <a:cubicBezTo>
                          <a:pt x="805090" y="1043247"/>
                          <a:pt x="671790" y="1033486"/>
                          <a:pt x="396431" y="1058435"/>
                        </a:cubicBezTo>
                        <a:lnTo>
                          <a:pt x="396431" y="1058435"/>
                        </a:lnTo>
                        <a:cubicBezTo>
                          <a:pt x="362375" y="1043925"/>
                          <a:pt x="255587" y="1050690"/>
                          <a:pt x="176409" y="1058435"/>
                        </a:cubicBezTo>
                        <a:cubicBezTo>
                          <a:pt x="72516" y="1054280"/>
                          <a:pt x="-6939" y="975751"/>
                          <a:pt x="0" y="882026"/>
                        </a:cubicBezTo>
                        <a:lnTo>
                          <a:pt x="0" y="882029"/>
                        </a:lnTo>
                        <a:cubicBezTo>
                          <a:pt x="-136759" y="939250"/>
                          <a:pt x="-214325" y="984724"/>
                          <a:pt x="-350437" y="1033816"/>
                        </a:cubicBezTo>
                        <a:cubicBezTo>
                          <a:pt x="-215688" y="809495"/>
                          <a:pt x="-51872" y="695133"/>
                          <a:pt x="0" y="617420"/>
                        </a:cubicBezTo>
                        <a:cubicBezTo>
                          <a:pt x="26969" y="451014"/>
                          <a:pt x="-22574" y="391585"/>
                          <a:pt x="0" y="17640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Encuentra el copihue</a:t>
            </a:r>
          </a:p>
        </p:txBody>
      </p:sp>
      <p:pic>
        <p:nvPicPr>
          <p:cNvPr id="8" name="copihue" descr="copihue">
            <a:hlinkClick r:id="" action="ppaction://media"/>
            <a:extLst>
              <a:ext uri="{FF2B5EF4-FFF2-40B4-BE49-F238E27FC236}">
                <a16:creationId xmlns:a16="http://schemas.microsoft.com/office/drawing/2014/main" id="{ABCCD537-0CEB-9B4A-83A5-D0F905E687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75803" y="7153331"/>
            <a:ext cx="812800" cy="812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AAA50CA-D9C0-8142-BBE7-622191FC4A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58" b="96021" l="1131" r="99322">
                        <a14:foregroundMark x1="5239" y1="49779" x2="415" y2="59063"/>
                        <a14:foregroundMark x1="415" y1="59063" x2="5692" y2="67286"/>
                        <a14:foregroundMark x1="5692" y1="67286" x2="10629" y2="59328"/>
                        <a14:foregroundMark x1="1206" y1="51724" x2="1206" y2="62423"/>
                        <a14:foregroundMark x1="35733" y1="1061" x2="41764" y2="7958"/>
                        <a14:foregroundMark x1="41764" y1="7958" x2="42179" y2="8046"/>
                        <a14:foregroundMark x1="91783" y1="64368" x2="97399" y2="59416"/>
                        <a14:foregroundMark x1="97399" y1="59416" x2="99322" y2="45270"/>
                        <a14:foregroundMark x1="99322" y1="45270" x2="98266" y2="44739"/>
                        <a14:foregroundMark x1="50283" y1="92838" x2="48398" y2="960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2213" y="4673710"/>
            <a:ext cx="4865914" cy="207336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80216F6-3655-3242-B420-63FEFCFE40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83" b="96528" l="10000" r="90000">
                        <a14:foregroundMark x1="44111" y1="4722" x2="52000" y2="5139"/>
                        <a14:foregroundMark x1="49000" y1="96250" x2="54556" y2="965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9266" y="546134"/>
            <a:ext cx="2857500" cy="2286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951C66A-4976-3548-A83F-54957964B99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577" b="92308" l="10000" r="90000">
                        <a14:foregroundMark x1="48111" y1="5577" x2="54222" y2="7692"/>
                        <a14:foregroundMark x1="54000" y1="91346" x2="55667" y2="92308"/>
                      </a14:backgroundRemoval>
                    </a14:imgEffect>
                  </a14:imgLayer>
                </a14:imgProps>
              </a:ext>
            </a:extLst>
          </a:blip>
          <a:srcRect l="28720" r="26165"/>
          <a:stretch/>
        </p:blipFill>
        <p:spPr>
          <a:xfrm>
            <a:off x="864920" y="291150"/>
            <a:ext cx="1984073" cy="254098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08A2972-87AE-5546-B58B-EBABA8166FF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70343" y="3825422"/>
            <a:ext cx="2921657" cy="292165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1065F6A-149A-9949-BC55-84BE9BB22D3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247" t="7954" r="15247" b="4705"/>
          <a:stretch/>
        </p:blipFill>
        <p:spPr>
          <a:xfrm>
            <a:off x="7575090" y="1014075"/>
            <a:ext cx="3707397" cy="2340429"/>
          </a:xfrm>
          <a:prstGeom prst="rect">
            <a:avLst/>
          </a:prstGeom>
        </p:spPr>
      </p:pic>
      <p:sp>
        <p:nvSpPr>
          <p:cNvPr id="18" name="Flecha derecha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19AA4FD-021C-0E4B-BFB5-8CA13FE217C9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51474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hlinkClick r:id="rId6" action="ppaction://hlinksldjump"/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12192001" cy="6888170"/>
          </a:xfrm>
          <a:prstGeom prst="rect">
            <a:avLst/>
          </a:prstGeom>
        </p:spPr>
      </p:pic>
      <p:pic>
        <p:nvPicPr>
          <p:cNvPr id="3" name="Imagen 2">
            <a:hlinkClick r:id="rId6" action="ppaction://hlinksldjump"/>
            <a:extLst>
              <a:ext uri="{FF2B5EF4-FFF2-40B4-BE49-F238E27FC236}">
                <a16:creationId xmlns:a16="http://schemas.microsoft.com/office/drawing/2014/main" id="{DF2BD446-8233-1649-9C1B-2D31EA72F3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093" y="326371"/>
            <a:ext cx="7748738" cy="6451358"/>
          </a:xfrm>
          <a:prstGeom prst="rect">
            <a:avLst/>
          </a:prstGeom>
        </p:spPr>
      </p:pic>
      <p:pic>
        <p:nvPicPr>
          <p:cNvPr id="4" name="Imagen 3">
            <a:hlinkClick r:id="rId9" action="ppaction://hlinksldjump" highlightClick="1">
              <a:snd r:embed="rId10" name="chimes.wav"/>
            </a:hlinkClick>
            <a:extLst>
              <a:ext uri="{FF2B5EF4-FFF2-40B4-BE49-F238E27FC236}">
                <a16:creationId xmlns:a16="http://schemas.microsoft.com/office/drawing/2014/main" id="{A1BADC74-95EA-CB40-9791-FBDC5F07AA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5084" y="814281"/>
            <a:ext cx="2333419" cy="1738444"/>
          </a:xfrm>
          <a:prstGeom prst="rect">
            <a:avLst/>
          </a:prstGeom>
        </p:spPr>
      </p:pic>
      <p:pic>
        <p:nvPicPr>
          <p:cNvPr id="26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D52019F1-6078-C94D-9F60-5DF843870B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-10535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2DE23AA2-3CC2-2140-84CA-4A78102664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9BC8627-DFAF-9E47-910C-10C2EDBC7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40" b="91391" l="9948" r="93194">
                        <a14:foregroundMark x1="10209" y1="6181" x2="12827" y2="20088"/>
                        <a14:foregroundMark x1="12827" y1="20088" x2="13089" y2="20309"/>
                        <a14:foregroundMark x1="18325" y1="89183" x2="21204" y2="91391"/>
                        <a14:foregroundMark x1="21204" y1="62252" x2="26178" y2="65121"/>
                        <a14:foregroundMark x1="29581" y1="61148" x2="19372" y2="61369"/>
                        <a14:foregroundMark x1="17801" y1="62472" x2="19110" y2="62914"/>
                        <a14:foregroundMark x1="42932" y1="61148" x2="42408" y2="72185"/>
                        <a14:foregroundMark x1="38220" y1="77704" x2="36126" y2="85872"/>
                        <a14:foregroundMark x1="80366" y1="62472" x2="88482" y2="66446"/>
                        <a14:foregroundMark x1="88482" y1="66446" x2="93194" y2="67329"/>
                        <a14:foregroundMark x1="85340" y1="62472" x2="91099" y2="64018"/>
                        <a14:foregroundMark x1="34555" y1="88521" x2="34555" y2="85430"/>
                        <a14:foregroundMark x1="40314" y1="89625" x2="40314" y2="88079"/>
                        <a14:foregroundMark x1="73037" y1="90066" x2="75654" y2="85872"/>
                        <a14:foregroundMark x1="68325" y1="90508" x2="68325" y2="88300"/>
                        <a14:foregroundMark x1="82984" y1="61369" x2="85340" y2="61589"/>
                        <a14:foregroundMark x1="86126" y1="61589" x2="93194" y2="64901"/>
                        <a14:foregroundMark x1="26702" y1="59382" x2="15707" y2="63576"/>
                        <a14:foregroundMark x1="26178" y1="59603" x2="24346" y2="59823"/>
                        <a14:foregroundMark x1="26440" y1="59603" x2="16230" y2="622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57785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25D2AE5-94DD-D24B-A00A-9A94309572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8348" y="3889112"/>
            <a:ext cx="2419350" cy="22111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C3448B-7722-774F-B5B9-453564462F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5129" y="4575576"/>
            <a:ext cx="1993900" cy="2095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145FF9-7A5D-1141-98CB-F2A21F0FB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7189" y="4994676"/>
            <a:ext cx="1739900" cy="16764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FC9517-12FA-F642-AD1C-C8AF586B247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3474" y="3318275"/>
            <a:ext cx="1739900" cy="1739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AEFEE45-5B84-5640-81C5-68E3E79778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14061" y="2579358"/>
            <a:ext cx="2245659" cy="224565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1867A85F-9157-AB47-B8C8-D321B978E036}"/>
              </a:ext>
            </a:extLst>
          </p:cNvPr>
          <p:cNvSpPr/>
          <p:nvPr/>
        </p:nvSpPr>
        <p:spPr>
          <a:xfrm>
            <a:off x="1414724" y="602746"/>
            <a:ext cx="858760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6000" b="1" cap="none" spc="0" dirty="0">
                <a:ln/>
                <a:solidFill>
                  <a:srgbClr val="FF0000"/>
                </a:solidFill>
                <a:effectLst>
                  <a:glow rad="736600">
                    <a:schemeClr val="bg1">
                      <a:alpha val="40000"/>
                    </a:schemeClr>
                  </a:glow>
                </a:effectLst>
                <a:latin typeface="Matura MT Script Capitals" panose="03020802060602070202" pitchFamily="66" charset="77"/>
              </a:rPr>
              <a:t>Las Vocales </a:t>
            </a:r>
          </a:p>
          <a:p>
            <a:r>
              <a:rPr lang="es-ES" sz="6000" b="1" dirty="0">
                <a:ln/>
                <a:solidFill>
                  <a:srgbClr val="FF0000"/>
                </a:solidFill>
                <a:effectLst>
                  <a:glow rad="736600">
                    <a:schemeClr val="bg1">
                      <a:alpha val="40000"/>
                    </a:schemeClr>
                  </a:glow>
                </a:effectLst>
                <a:latin typeface="Matura MT Script Capitals" panose="03020802060602070202" pitchFamily="66" charset="77"/>
              </a:rPr>
              <a:t>            </a:t>
            </a:r>
            <a:r>
              <a:rPr lang="es-ES" sz="6000" b="1" cap="none" spc="0" dirty="0">
                <a:ln/>
                <a:solidFill>
                  <a:srgbClr val="FF0000"/>
                </a:solidFill>
                <a:effectLst>
                  <a:glow rad="736600">
                    <a:schemeClr val="bg1">
                      <a:alpha val="40000"/>
                    </a:schemeClr>
                  </a:glow>
                </a:effectLst>
                <a:latin typeface="Matura MT Script Capitals" panose="03020802060602070202" pitchFamily="66" charset="77"/>
              </a:rPr>
              <a:t>viajan por Chile</a:t>
            </a:r>
          </a:p>
        </p:txBody>
      </p:sp>
      <p:pic>
        <p:nvPicPr>
          <p:cNvPr id="15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F7BC8EF6-FB38-1B4E-A2FB-15B86C94CCD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6.7008" end="1408.3846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-9754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7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76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hlinkClick r:id="rId6" action="ppaction://hlinksldjump"/>
            <a:extLst>
              <a:ext uri="{FF2B5EF4-FFF2-40B4-BE49-F238E27FC236}">
                <a16:creationId xmlns:a16="http://schemas.microsoft.com/office/drawing/2014/main" id="{35D73288-D8E2-2845-A8A0-4147DF08C0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>
            <a:hlinkClick r:id="rId6" action="ppaction://hlinksldjump"/>
            <a:extLst>
              <a:ext uri="{FF2B5EF4-FFF2-40B4-BE49-F238E27FC236}">
                <a16:creationId xmlns:a16="http://schemas.microsoft.com/office/drawing/2014/main" id="{B790ACBC-BBB4-B84B-A025-C73DC803FEBB}"/>
              </a:ext>
            </a:extLst>
          </p:cNvPr>
          <p:cNvSpPr/>
          <p:nvPr/>
        </p:nvSpPr>
        <p:spPr>
          <a:xfrm>
            <a:off x="522198" y="4457917"/>
            <a:ext cx="11147603" cy="2215991"/>
          </a:xfrm>
          <a:prstGeom prst="rect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cap="none" spc="0" dirty="0">
                <a:ln w="57150"/>
                <a:solidFill>
                  <a:srgbClr val="CC72E1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EMPANADA</a:t>
            </a:r>
          </a:p>
        </p:txBody>
      </p:sp>
      <p:pic>
        <p:nvPicPr>
          <p:cNvPr id="11" name="Imagen 10">
            <a:hlinkClick r:id="rId6" action="ppaction://hlinksldjump"/>
            <a:extLst>
              <a:ext uri="{FF2B5EF4-FFF2-40B4-BE49-F238E27FC236}">
                <a16:creationId xmlns:a16="http://schemas.microsoft.com/office/drawing/2014/main" id="{335D47B8-1057-5B4E-8BAB-BAFD2484EC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7717" y="151655"/>
            <a:ext cx="2468570" cy="25473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E2A4F06-ED74-6643-BE3C-0D4C2048023D}"/>
              </a:ext>
            </a:extLst>
          </p:cNvPr>
          <p:cNvSpPr/>
          <p:nvPr/>
        </p:nvSpPr>
        <p:spPr>
          <a:xfrm>
            <a:off x="4555019" y="4457917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cap="none" spc="0" dirty="0">
                <a:ln w="57150"/>
                <a:solidFill>
                  <a:srgbClr val="CC72E1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A</a:t>
            </a:r>
          </a:p>
        </p:txBody>
      </p:sp>
      <p:pic>
        <p:nvPicPr>
          <p:cNvPr id="13" name="Imagen 12">
            <a:hlinkClick r:id="rId6" action="ppaction://hlinksldjump"/>
            <a:extLst>
              <a:ext uri="{FF2B5EF4-FFF2-40B4-BE49-F238E27FC236}">
                <a16:creationId xmlns:a16="http://schemas.microsoft.com/office/drawing/2014/main" id="{F3B02944-35C5-6646-9771-9CABB4EE3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0367" y="222740"/>
            <a:ext cx="2468570" cy="2547354"/>
          </a:xfrm>
          <a:prstGeom prst="rect">
            <a:avLst/>
          </a:prstGeom>
        </p:spPr>
      </p:pic>
      <p:pic>
        <p:nvPicPr>
          <p:cNvPr id="14" name="Imagen 13">
            <a:hlinkClick r:id="rId6" action="ppaction://hlinksldjump"/>
            <a:extLst>
              <a:ext uri="{FF2B5EF4-FFF2-40B4-BE49-F238E27FC236}">
                <a16:creationId xmlns:a16="http://schemas.microsoft.com/office/drawing/2014/main" id="{DD6AFA13-B7A6-E246-911D-4455A5E25E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409" y="222740"/>
            <a:ext cx="2468570" cy="2547354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CC357177-858B-4544-AE4D-068D072A69D0}"/>
              </a:ext>
            </a:extLst>
          </p:cNvPr>
          <p:cNvSpPr/>
          <p:nvPr/>
        </p:nvSpPr>
        <p:spPr>
          <a:xfrm>
            <a:off x="7420797" y="4463697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cap="none" spc="0" dirty="0">
                <a:ln w="57150"/>
                <a:solidFill>
                  <a:srgbClr val="CC72E1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F2EF552-C7EA-0045-B1D3-D2A255A97C4D}"/>
              </a:ext>
            </a:extLst>
          </p:cNvPr>
          <p:cNvSpPr/>
          <p:nvPr/>
        </p:nvSpPr>
        <p:spPr>
          <a:xfrm>
            <a:off x="10108156" y="4449160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cap="none" spc="0" dirty="0">
                <a:ln w="57150"/>
                <a:solidFill>
                  <a:srgbClr val="CC72E1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A</a:t>
            </a:r>
          </a:p>
        </p:txBody>
      </p:sp>
      <p:pic>
        <p:nvPicPr>
          <p:cNvPr id="19" name="EMPANADA" descr="EMPANADA">
            <a:hlinkClick r:id="" action="ppaction://media"/>
            <a:extLst>
              <a:ext uri="{FF2B5EF4-FFF2-40B4-BE49-F238E27FC236}">
                <a16:creationId xmlns:a16="http://schemas.microsoft.com/office/drawing/2014/main" id="{774BDB42-4D31-5D4E-BD6B-68882F76C0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74.6119" end="805.297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197755" y="2005952"/>
            <a:ext cx="812800" cy="8128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C67ECC5-84A1-2540-A15D-9514235AA4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503" b="94376" l="5142" r="94681">
                        <a14:foregroundMark x1="4610" y1="58875" x2="8688" y2="51845"/>
                        <a14:foregroundMark x1="8688" y1="51845" x2="10284" y2="50967"/>
                        <a14:foregroundMark x1="5142" y1="30580" x2="9220" y2="33919"/>
                        <a14:foregroundMark x1="54433" y1="6854" x2="54433" y2="11951"/>
                        <a14:foregroundMark x1="89716" y1="47452" x2="94858" y2="47452"/>
                        <a14:foregroundMark x1="63652" y1="90510" x2="66667" y2="9437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03" y="457201"/>
            <a:ext cx="4509916" cy="4395690"/>
          </a:xfrm>
          <a:prstGeom prst="rect">
            <a:avLst/>
          </a:prstGeom>
        </p:spPr>
      </p:pic>
      <p:sp>
        <p:nvSpPr>
          <p:cNvPr id="21" name="Flecha derecha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A850550-2066-DF4B-AA91-30AADE35EB9A}"/>
              </a:ext>
            </a:extLst>
          </p:cNvPr>
          <p:cNvSpPr/>
          <p:nvPr/>
        </p:nvSpPr>
        <p:spPr>
          <a:xfrm>
            <a:off x="10593222" y="-108856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2D9664C-3D5F-4842-876D-948F9783A33A}"/>
              </a:ext>
            </a:extLst>
          </p:cNvPr>
          <p:cNvGrpSpPr/>
          <p:nvPr/>
        </p:nvGrpSpPr>
        <p:grpSpPr>
          <a:xfrm>
            <a:off x="83258" y="185304"/>
            <a:ext cx="3650986" cy="1431511"/>
            <a:chOff x="83258" y="185304"/>
            <a:chExt cx="3650986" cy="1431511"/>
          </a:xfrm>
        </p:grpSpPr>
        <p:sp>
          <p:nvSpPr>
            <p:cNvPr id="23" name="Rectángulo redondeado 22">
              <a:extLst>
                <a:ext uri="{FF2B5EF4-FFF2-40B4-BE49-F238E27FC236}">
                  <a16:creationId xmlns:a16="http://schemas.microsoft.com/office/drawing/2014/main" id="{DDB20513-B65F-1D4A-8C7C-97B137158F5A}"/>
                </a:ext>
              </a:extLst>
            </p:cNvPr>
            <p:cNvSpPr/>
            <p:nvPr/>
          </p:nvSpPr>
          <p:spPr>
            <a:xfrm>
              <a:off x="206283" y="185304"/>
              <a:ext cx="3527961" cy="630700"/>
            </a:xfrm>
            <a:prstGeom prst="roundRect">
              <a:avLst/>
            </a:prstGeom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59150775">
                    <a:custGeom>
                      <a:avLst/>
                      <a:gdLst>
                        <a:gd name="connsiteX0" fmla="*/ 0 w 3527961"/>
                        <a:gd name="connsiteY0" fmla="*/ 105119 h 630700"/>
                        <a:gd name="connsiteX1" fmla="*/ 105119 w 3527961"/>
                        <a:gd name="connsiteY1" fmla="*/ 0 h 630700"/>
                        <a:gd name="connsiteX2" fmla="*/ 3422842 w 3527961"/>
                        <a:gd name="connsiteY2" fmla="*/ 0 h 630700"/>
                        <a:gd name="connsiteX3" fmla="*/ 3527961 w 3527961"/>
                        <a:gd name="connsiteY3" fmla="*/ 105119 h 630700"/>
                        <a:gd name="connsiteX4" fmla="*/ 3527961 w 3527961"/>
                        <a:gd name="connsiteY4" fmla="*/ 525581 h 630700"/>
                        <a:gd name="connsiteX5" fmla="*/ 3422842 w 3527961"/>
                        <a:gd name="connsiteY5" fmla="*/ 630700 h 630700"/>
                        <a:gd name="connsiteX6" fmla="*/ 105119 w 3527961"/>
                        <a:gd name="connsiteY6" fmla="*/ 630700 h 630700"/>
                        <a:gd name="connsiteX7" fmla="*/ 0 w 3527961"/>
                        <a:gd name="connsiteY7" fmla="*/ 525581 h 630700"/>
                        <a:gd name="connsiteX8" fmla="*/ 0 w 3527961"/>
                        <a:gd name="connsiteY8" fmla="*/ 105119 h 630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27961" h="630700" fill="none" extrusionOk="0">
                          <a:moveTo>
                            <a:pt x="0" y="105119"/>
                          </a:moveTo>
                          <a:cubicBezTo>
                            <a:pt x="617" y="48476"/>
                            <a:pt x="57263" y="2111"/>
                            <a:pt x="105119" y="0"/>
                          </a:cubicBezTo>
                          <a:cubicBezTo>
                            <a:pt x="1537023" y="-47972"/>
                            <a:pt x="2025929" y="-135018"/>
                            <a:pt x="3422842" y="0"/>
                          </a:cubicBezTo>
                          <a:cubicBezTo>
                            <a:pt x="3478351" y="-11284"/>
                            <a:pt x="3527640" y="47721"/>
                            <a:pt x="3527961" y="105119"/>
                          </a:cubicBezTo>
                          <a:cubicBezTo>
                            <a:pt x="3511410" y="162584"/>
                            <a:pt x="3558649" y="411739"/>
                            <a:pt x="3527961" y="525581"/>
                          </a:cubicBezTo>
                          <a:cubicBezTo>
                            <a:pt x="3524953" y="581816"/>
                            <a:pt x="3487285" y="623326"/>
                            <a:pt x="3422842" y="630700"/>
                          </a:cubicBezTo>
                          <a:cubicBezTo>
                            <a:pt x="2319264" y="711186"/>
                            <a:pt x="1602352" y="537580"/>
                            <a:pt x="105119" y="630700"/>
                          </a:cubicBezTo>
                          <a:cubicBezTo>
                            <a:pt x="54092" y="632506"/>
                            <a:pt x="-3714" y="580136"/>
                            <a:pt x="0" y="525581"/>
                          </a:cubicBezTo>
                          <a:cubicBezTo>
                            <a:pt x="-17667" y="480904"/>
                            <a:pt x="2214" y="191286"/>
                            <a:pt x="0" y="105119"/>
                          </a:cubicBezTo>
                          <a:close/>
                        </a:path>
                        <a:path w="3527961" h="630700" stroke="0" extrusionOk="0">
                          <a:moveTo>
                            <a:pt x="0" y="105119"/>
                          </a:moveTo>
                          <a:cubicBezTo>
                            <a:pt x="6622" y="37550"/>
                            <a:pt x="46798" y="1976"/>
                            <a:pt x="105119" y="0"/>
                          </a:cubicBezTo>
                          <a:cubicBezTo>
                            <a:pt x="818790" y="-167747"/>
                            <a:pt x="2583150" y="44969"/>
                            <a:pt x="3422842" y="0"/>
                          </a:cubicBezTo>
                          <a:cubicBezTo>
                            <a:pt x="3485720" y="-120"/>
                            <a:pt x="3528971" y="45570"/>
                            <a:pt x="3527961" y="105119"/>
                          </a:cubicBezTo>
                          <a:cubicBezTo>
                            <a:pt x="3498174" y="296301"/>
                            <a:pt x="3496341" y="331459"/>
                            <a:pt x="3527961" y="525581"/>
                          </a:cubicBezTo>
                          <a:cubicBezTo>
                            <a:pt x="3528855" y="581791"/>
                            <a:pt x="3483325" y="622565"/>
                            <a:pt x="3422842" y="630700"/>
                          </a:cubicBezTo>
                          <a:cubicBezTo>
                            <a:pt x="2894403" y="754797"/>
                            <a:pt x="1326997" y="582905"/>
                            <a:pt x="105119" y="630700"/>
                          </a:cubicBezTo>
                          <a:cubicBezTo>
                            <a:pt x="44399" y="630017"/>
                            <a:pt x="-8167" y="577582"/>
                            <a:pt x="0" y="525581"/>
                          </a:cubicBezTo>
                          <a:cubicBezTo>
                            <a:pt x="3595" y="343425"/>
                            <a:pt x="13297" y="304986"/>
                            <a:pt x="0" y="10511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L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Busca la vocal A</a:t>
              </a:r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A799B25D-93EB-354B-B96D-F871CFB86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3258" y="500654"/>
              <a:ext cx="1116161" cy="1116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619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0.01628 -0.5854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29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-0.01628 -0.585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29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1628 -0.5854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29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9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  <a:extLst>
              <a:ext uri="{FF2B5EF4-FFF2-40B4-BE49-F238E27FC236}">
                <a16:creationId xmlns:a16="http://schemas.microsoft.com/office/drawing/2014/main" id="{7DCC3E7A-8BD5-0840-BEE0-F293C6837E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ángulo 6">
            <a:hlinkClick r:id="rId6" action="ppaction://hlinksldjump"/>
            <a:extLst>
              <a:ext uri="{FF2B5EF4-FFF2-40B4-BE49-F238E27FC236}">
                <a16:creationId xmlns:a16="http://schemas.microsoft.com/office/drawing/2014/main" id="{6F27B377-B1BE-0941-8659-4D524CE31C03}"/>
              </a:ext>
            </a:extLst>
          </p:cNvPr>
          <p:cNvSpPr/>
          <p:nvPr/>
        </p:nvSpPr>
        <p:spPr>
          <a:xfrm>
            <a:off x="990276" y="4457917"/>
            <a:ext cx="10211450" cy="2215991"/>
          </a:xfrm>
          <a:prstGeom prst="rect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0211450"/>
                      <a:gd name="connsiteY0" fmla="*/ 0 h 2215991"/>
                      <a:gd name="connsiteX1" fmla="*/ 10211450 w 10211450"/>
                      <a:gd name="connsiteY1" fmla="*/ 0 h 2215991"/>
                      <a:gd name="connsiteX2" fmla="*/ 10211450 w 10211450"/>
                      <a:gd name="connsiteY2" fmla="*/ 2215991 h 2215991"/>
                      <a:gd name="connsiteX3" fmla="*/ 0 w 10211450"/>
                      <a:gd name="connsiteY3" fmla="*/ 2215991 h 2215991"/>
                      <a:gd name="connsiteX4" fmla="*/ 0 w 10211450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11450" h="2215991" fill="none" extrusionOk="0">
                        <a:moveTo>
                          <a:pt x="0" y="0"/>
                        </a:moveTo>
                        <a:cubicBezTo>
                          <a:pt x="3339906" y="106216"/>
                          <a:pt x="8569156" y="-142119"/>
                          <a:pt x="10211450" y="0"/>
                        </a:cubicBezTo>
                        <a:cubicBezTo>
                          <a:pt x="10210939" y="611336"/>
                          <a:pt x="10210680" y="1345586"/>
                          <a:pt x="10211450" y="2215991"/>
                        </a:cubicBezTo>
                        <a:cubicBezTo>
                          <a:pt x="7300399" y="2186763"/>
                          <a:pt x="1056340" y="220029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0211450" h="2215991" stroke="0" extrusionOk="0">
                        <a:moveTo>
                          <a:pt x="0" y="0"/>
                        </a:moveTo>
                        <a:cubicBezTo>
                          <a:pt x="4555378" y="-71603"/>
                          <a:pt x="7452943" y="126493"/>
                          <a:pt x="10211450" y="0"/>
                        </a:cubicBezTo>
                        <a:cubicBezTo>
                          <a:pt x="10122260" y="961780"/>
                          <a:pt x="10367234" y="1286302"/>
                          <a:pt x="10211450" y="2215991"/>
                        </a:cubicBezTo>
                        <a:cubicBezTo>
                          <a:pt x="6204661" y="2260835"/>
                          <a:pt x="3475366" y="2059104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cap="none" spc="0" dirty="0">
                <a:ln w="57150"/>
                <a:solidFill>
                  <a:srgbClr val="211AFF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EMBOQUE</a:t>
            </a:r>
          </a:p>
        </p:txBody>
      </p:sp>
      <p:pic>
        <p:nvPicPr>
          <p:cNvPr id="8" name="Imagen 7">
            <a:hlinkClick r:id="rId6" action="ppaction://hlinksldjump"/>
            <a:extLst>
              <a:ext uri="{FF2B5EF4-FFF2-40B4-BE49-F238E27FC236}">
                <a16:creationId xmlns:a16="http://schemas.microsoft.com/office/drawing/2014/main" id="{D14A353E-ED37-DE45-A59D-D6C150C8D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9682" y="350438"/>
            <a:ext cx="2468570" cy="2547354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  <a:extLst>
              <a:ext uri="{FF2B5EF4-FFF2-40B4-BE49-F238E27FC236}">
                <a16:creationId xmlns:a16="http://schemas.microsoft.com/office/drawing/2014/main" id="{3CF8D646-31C6-D843-81A6-D06AF6DCE9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0569" y="350438"/>
            <a:ext cx="2468570" cy="2547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36B6E6C-A362-4649-8B25-7267E6CD9594}"/>
              </a:ext>
            </a:extLst>
          </p:cNvPr>
          <p:cNvSpPr/>
          <p:nvPr/>
        </p:nvSpPr>
        <p:spPr>
          <a:xfrm>
            <a:off x="990274" y="4457916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211A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</a:t>
            </a:r>
            <a:endParaRPr lang="es-ES" sz="13800" b="1" cap="none" spc="0" dirty="0">
              <a:ln w="57150"/>
              <a:solidFill>
                <a:srgbClr val="211AFF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682E5DB-A452-2649-9AA6-63DE7C8EC5E9}"/>
              </a:ext>
            </a:extLst>
          </p:cNvPr>
          <p:cNvSpPr/>
          <p:nvPr/>
        </p:nvSpPr>
        <p:spPr>
          <a:xfrm>
            <a:off x="9640079" y="4457915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211A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</a:t>
            </a:r>
            <a:endParaRPr lang="es-ES" sz="13800" b="1" cap="none" spc="0" dirty="0">
              <a:ln w="57150"/>
              <a:solidFill>
                <a:srgbClr val="211AFF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BD94365-696B-FD49-9DAE-DFEC19BAB9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987" b="97380" l="5556" r="92949">
                        <a14:foregroundMark x1="23932" y1="30786" x2="25000" y2="34716"/>
                        <a14:foregroundMark x1="5556" y1="29913" x2="12607" y2="36463"/>
                        <a14:foregroundMark x1="12607" y1="36463" x2="13675" y2="36900"/>
                        <a14:foregroundMark x1="54487" y1="10480" x2="54487" y2="7205"/>
                        <a14:foregroundMark x1="42521" y1="15284" x2="36325" y2="15721"/>
                        <a14:foregroundMark x1="56197" y1="49563" x2="62179" y2="58297"/>
                        <a14:foregroundMark x1="92949" y1="48472" x2="92949" y2="55022"/>
                        <a14:foregroundMark x1="69872" y1="61135" x2="69658" y2="70087"/>
                        <a14:foregroundMark x1="69658" y1="70087" x2="67094" y2="74454"/>
                        <a14:foregroundMark x1="62821" y1="90830" x2="65598" y2="97380"/>
                        <a14:foregroundMark x1="29274" y1="35371" x2="25000" y2="2903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49264" y="184092"/>
            <a:ext cx="5053808" cy="4945821"/>
          </a:xfrm>
          <a:prstGeom prst="rect">
            <a:avLst/>
          </a:prstGeom>
        </p:spPr>
      </p:pic>
      <p:pic>
        <p:nvPicPr>
          <p:cNvPr id="13" name="EMBOQUE" descr="EMBOQUE">
            <a:hlinkClick r:id="" action="ppaction://media"/>
            <a:extLst>
              <a:ext uri="{FF2B5EF4-FFF2-40B4-BE49-F238E27FC236}">
                <a16:creationId xmlns:a16="http://schemas.microsoft.com/office/drawing/2014/main" id="{1FF4DE3A-92A6-8844-8671-43A584BFE5C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5.4673" end="982.9382000000001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650719" y="2074106"/>
            <a:ext cx="812800" cy="812800"/>
          </a:xfrm>
          <a:prstGeom prst="rect">
            <a:avLst/>
          </a:prstGeom>
        </p:spPr>
      </p:pic>
      <p:sp>
        <p:nvSpPr>
          <p:cNvPr id="14" name="Flecha derecha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8B1427-A0B8-A44E-A73A-5BE69B2754A4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B9C622E8-3384-4E4C-8BFD-DAA65968A08F}"/>
              </a:ext>
            </a:extLst>
          </p:cNvPr>
          <p:cNvGrpSpPr/>
          <p:nvPr/>
        </p:nvGrpSpPr>
        <p:grpSpPr>
          <a:xfrm>
            <a:off x="-54397" y="81691"/>
            <a:ext cx="3650986" cy="1431511"/>
            <a:chOff x="83258" y="185304"/>
            <a:chExt cx="3650986" cy="1431511"/>
          </a:xfrm>
        </p:grpSpPr>
        <p:sp>
          <p:nvSpPr>
            <p:cNvPr id="16" name="Rectángulo redondeado 15">
              <a:extLst>
                <a:ext uri="{FF2B5EF4-FFF2-40B4-BE49-F238E27FC236}">
                  <a16:creationId xmlns:a16="http://schemas.microsoft.com/office/drawing/2014/main" id="{FBCCC1FA-C2B3-0A42-9D3A-3C92E7789F69}"/>
                </a:ext>
              </a:extLst>
            </p:cNvPr>
            <p:cNvSpPr/>
            <p:nvPr/>
          </p:nvSpPr>
          <p:spPr>
            <a:xfrm>
              <a:off x="206283" y="185304"/>
              <a:ext cx="3527961" cy="630700"/>
            </a:xfrm>
            <a:prstGeom prst="roundRect">
              <a:avLst/>
            </a:prstGeom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59150775">
                    <a:custGeom>
                      <a:avLst/>
                      <a:gdLst>
                        <a:gd name="connsiteX0" fmla="*/ 0 w 3527961"/>
                        <a:gd name="connsiteY0" fmla="*/ 105119 h 630700"/>
                        <a:gd name="connsiteX1" fmla="*/ 105119 w 3527961"/>
                        <a:gd name="connsiteY1" fmla="*/ 0 h 630700"/>
                        <a:gd name="connsiteX2" fmla="*/ 3422842 w 3527961"/>
                        <a:gd name="connsiteY2" fmla="*/ 0 h 630700"/>
                        <a:gd name="connsiteX3" fmla="*/ 3527961 w 3527961"/>
                        <a:gd name="connsiteY3" fmla="*/ 105119 h 630700"/>
                        <a:gd name="connsiteX4" fmla="*/ 3527961 w 3527961"/>
                        <a:gd name="connsiteY4" fmla="*/ 525581 h 630700"/>
                        <a:gd name="connsiteX5" fmla="*/ 3422842 w 3527961"/>
                        <a:gd name="connsiteY5" fmla="*/ 630700 h 630700"/>
                        <a:gd name="connsiteX6" fmla="*/ 105119 w 3527961"/>
                        <a:gd name="connsiteY6" fmla="*/ 630700 h 630700"/>
                        <a:gd name="connsiteX7" fmla="*/ 0 w 3527961"/>
                        <a:gd name="connsiteY7" fmla="*/ 525581 h 630700"/>
                        <a:gd name="connsiteX8" fmla="*/ 0 w 3527961"/>
                        <a:gd name="connsiteY8" fmla="*/ 105119 h 630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27961" h="630700" fill="none" extrusionOk="0">
                          <a:moveTo>
                            <a:pt x="0" y="105119"/>
                          </a:moveTo>
                          <a:cubicBezTo>
                            <a:pt x="617" y="48476"/>
                            <a:pt x="57263" y="2111"/>
                            <a:pt x="105119" y="0"/>
                          </a:cubicBezTo>
                          <a:cubicBezTo>
                            <a:pt x="1537023" y="-47972"/>
                            <a:pt x="2025929" y="-135018"/>
                            <a:pt x="3422842" y="0"/>
                          </a:cubicBezTo>
                          <a:cubicBezTo>
                            <a:pt x="3478351" y="-11284"/>
                            <a:pt x="3527640" y="47721"/>
                            <a:pt x="3527961" y="105119"/>
                          </a:cubicBezTo>
                          <a:cubicBezTo>
                            <a:pt x="3511410" y="162584"/>
                            <a:pt x="3558649" y="411739"/>
                            <a:pt x="3527961" y="525581"/>
                          </a:cubicBezTo>
                          <a:cubicBezTo>
                            <a:pt x="3524953" y="581816"/>
                            <a:pt x="3487285" y="623326"/>
                            <a:pt x="3422842" y="630700"/>
                          </a:cubicBezTo>
                          <a:cubicBezTo>
                            <a:pt x="2319264" y="711186"/>
                            <a:pt x="1602352" y="537580"/>
                            <a:pt x="105119" y="630700"/>
                          </a:cubicBezTo>
                          <a:cubicBezTo>
                            <a:pt x="54092" y="632506"/>
                            <a:pt x="-3714" y="580136"/>
                            <a:pt x="0" y="525581"/>
                          </a:cubicBezTo>
                          <a:cubicBezTo>
                            <a:pt x="-17667" y="480904"/>
                            <a:pt x="2214" y="191286"/>
                            <a:pt x="0" y="105119"/>
                          </a:cubicBezTo>
                          <a:close/>
                        </a:path>
                        <a:path w="3527961" h="630700" stroke="0" extrusionOk="0">
                          <a:moveTo>
                            <a:pt x="0" y="105119"/>
                          </a:moveTo>
                          <a:cubicBezTo>
                            <a:pt x="6622" y="37550"/>
                            <a:pt x="46798" y="1976"/>
                            <a:pt x="105119" y="0"/>
                          </a:cubicBezTo>
                          <a:cubicBezTo>
                            <a:pt x="818790" y="-167747"/>
                            <a:pt x="2583150" y="44969"/>
                            <a:pt x="3422842" y="0"/>
                          </a:cubicBezTo>
                          <a:cubicBezTo>
                            <a:pt x="3485720" y="-120"/>
                            <a:pt x="3528971" y="45570"/>
                            <a:pt x="3527961" y="105119"/>
                          </a:cubicBezTo>
                          <a:cubicBezTo>
                            <a:pt x="3498174" y="296301"/>
                            <a:pt x="3496341" y="331459"/>
                            <a:pt x="3527961" y="525581"/>
                          </a:cubicBezTo>
                          <a:cubicBezTo>
                            <a:pt x="3528855" y="581791"/>
                            <a:pt x="3483325" y="622565"/>
                            <a:pt x="3422842" y="630700"/>
                          </a:cubicBezTo>
                          <a:cubicBezTo>
                            <a:pt x="2894403" y="754797"/>
                            <a:pt x="1326997" y="582905"/>
                            <a:pt x="105119" y="630700"/>
                          </a:cubicBezTo>
                          <a:cubicBezTo>
                            <a:pt x="44399" y="630017"/>
                            <a:pt x="-8167" y="577582"/>
                            <a:pt x="0" y="525581"/>
                          </a:cubicBezTo>
                          <a:cubicBezTo>
                            <a:pt x="3595" y="343425"/>
                            <a:pt x="13297" y="304986"/>
                            <a:pt x="0" y="10511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L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Busca la vocal E</a:t>
              </a: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1F503AED-F471-874D-8765-DEA442171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3258" y="500654"/>
              <a:ext cx="1116161" cy="1116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850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38946 -0.5680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6" y="-284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7045 -0.5564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-278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6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5" action="ppaction://hlinksldjump"/>
            <a:extLst>
              <a:ext uri="{FF2B5EF4-FFF2-40B4-BE49-F238E27FC236}">
                <a16:creationId xmlns:a16="http://schemas.microsoft.com/office/drawing/2014/main" id="{84D0FBD0-36B6-8D4B-9C8F-612ACE5603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</p:spPr>
      </p:pic>
      <p:sp>
        <p:nvSpPr>
          <p:cNvPr id="5" name="Rectángulo 4">
            <a:hlinkClick r:id="rId5" action="ppaction://hlinksldjump"/>
            <a:extLst>
              <a:ext uri="{FF2B5EF4-FFF2-40B4-BE49-F238E27FC236}">
                <a16:creationId xmlns:a16="http://schemas.microsoft.com/office/drawing/2014/main" id="{BD04CE16-9C11-194B-A52B-A2556C5A6F80}"/>
              </a:ext>
            </a:extLst>
          </p:cNvPr>
          <p:cNvSpPr/>
          <p:nvPr/>
        </p:nvSpPr>
        <p:spPr>
          <a:xfrm>
            <a:off x="1835856" y="4233580"/>
            <a:ext cx="8520281" cy="2400657"/>
          </a:xfrm>
          <a:prstGeom prst="rect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8520281"/>
                      <a:gd name="connsiteY0" fmla="*/ 0 h 2400657"/>
                      <a:gd name="connsiteX1" fmla="*/ 8520281 w 8520281"/>
                      <a:gd name="connsiteY1" fmla="*/ 0 h 2400657"/>
                      <a:gd name="connsiteX2" fmla="*/ 8520281 w 8520281"/>
                      <a:gd name="connsiteY2" fmla="*/ 2400657 h 2400657"/>
                      <a:gd name="connsiteX3" fmla="*/ 0 w 8520281"/>
                      <a:gd name="connsiteY3" fmla="*/ 2400657 h 2400657"/>
                      <a:gd name="connsiteX4" fmla="*/ 0 w 8520281"/>
                      <a:gd name="connsiteY4" fmla="*/ 0 h 2400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20281" h="2400657" fill="none" extrusionOk="0">
                        <a:moveTo>
                          <a:pt x="0" y="0"/>
                        </a:moveTo>
                        <a:cubicBezTo>
                          <a:pt x="1855697" y="106216"/>
                          <a:pt x="5268601" y="-142119"/>
                          <a:pt x="8520281" y="0"/>
                        </a:cubicBezTo>
                        <a:cubicBezTo>
                          <a:pt x="8519770" y="703889"/>
                          <a:pt x="8519511" y="1955129"/>
                          <a:pt x="8520281" y="2400657"/>
                        </a:cubicBezTo>
                        <a:cubicBezTo>
                          <a:pt x="7447441" y="2371429"/>
                          <a:pt x="880916" y="2384963"/>
                          <a:pt x="0" y="2400657"/>
                        </a:cubicBezTo>
                        <a:cubicBezTo>
                          <a:pt x="-56229" y="1686198"/>
                          <a:pt x="-65128" y="946398"/>
                          <a:pt x="0" y="0"/>
                        </a:cubicBezTo>
                        <a:close/>
                      </a:path>
                      <a:path w="8520281" h="2400657" stroke="0" extrusionOk="0">
                        <a:moveTo>
                          <a:pt x="0" y="0"/>
                        </a:moveTo>
                        <a:cubicBezTo>
                          <a:pt x="1183258" y="-71603"/>
                          <a:pt x="7547341" y="126493"/>
                          <a:pt x="8520281" y="0"/>
                        </a:cubicBezTo>
                        <a:cubicBezTo>
                          <a:pt x="8431091" y="1054193"/>
                          <a:pt x="8676065" y="1304814"/>
                          <a:pt x="8520281" y="2400657"/>
                        </a:cubicBezTo>
                        <a:cubicBezTo>
                          <a:pt x="4940363" y="2445501"/>
                          <a:pt x="1560922" y="2243770"/>
                          <a:pt x="0" y="2400657"/>
                        </a:cubicBezTo>
                        <a:cubicBezTo>
                          <a:pt x="-31925" y="1727739"/>
                          <a:pt x="67210" y="33470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5000" b="1" dirty="0">
                <a:ln w="57150"/>
                <a:solidFill>
                  <a:srgbClr val="FF00A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copihue</a:t>
            </a:r>
            <a:endParaRPr lang="es-ES" sz="15000" b="1" cap="none" spc="0" dirty="0">
              <a:ln w="57150"/>
              <a:solidFill>
                <a:srgbClr val="FF00AD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id="{57CA4736-8CD2-7D41-8F13-5B5EB6C89F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9303" y="628734"/>
            <a:ext cx="2468570" cy="254735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486B8A0-D75F-2E4B-BB1C-816EB016E1DB}"/>
              </a:ext>
            </a:extLst>
          </p:cNvPr>
          <p:cNvSpPr/>
          <p:nvPr/>
        </p:nvSpPr>
        <p:spPr>
          <a:xfrm>
            <a:off x="5683062" y="4233579"/>
            <a:ext cx="825867" cy="2400657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825867"/>
                      <a:gd name="connsiteY0" fmla="*/ 0 h 2400657"/>
                      <a:gd name="connsiteX1" fmla="*/ 825867 w 825867"/>
                      <a:gd name="connsiteY1" fmla="*/ 0 h 2400657"/>
                      <a:gd name="connsiteX2" fmla="*/ 825867 w 825867"/>
                      <a:gd name="connsiteY2" fmla="*/ 2400657 h 2400657"/>
                      <a:gd name="connsiteX3" fmla="*/ 0 w 825867"/>
                      <a:gd name="connsiteY3" fmla="*/ 2400657 h 2400657"/>
                      <a:gd name="connsiteX4" fmla="*/ 0 w 825867"/>
                      <a:gd name="connsiteY4" fmla="*/ 0 h 2400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5867" h="2400657" fill="none" extrusionOk="0">
                        <a:moveTo>
                          <a:pt x="0" y="0"/>
                        </a:moveTo>
                        <a:cubicBezTo>
                          <a:pt x="339192" y="26092"/>
                          <a:pt x="699557" y="18634"/>
                          <a:pt x="825867" y="0"/>
                        </a:cubicBezTo>
                        <a:cubicBezTo>
                          <a:pt x="825356" y="703889"/>
                          <a:pt x="825097" y="1955129"/>
                          <a:pt x="825867" y="2400657"/>
                        </a:cubicBezTo>
                        <a:cubicBezTo>
                          <a:pt x="437074" y="2358753"/>
                          <a:pt x="201107" y="2348895"/>
                          <a:pt x="0" y="2400657"/>
                        </a:cubicBezTo>
                        <a:cubicBezTo>
                          <a:pt x="-56229" y="1686198"/>
                          <a:pt x="-65128" y="946398"/>
                          <a:pt x="0" y="0"/>
                        </a:cubicBezTo>
                        <a:close/>
                      </a:path>
                      <a:path w="825867" h="2400657" stroke="0" extrusionOk="0">
                        <a:moveTo>
                          <a:pt x="0" y="0"/>
                        </a:moveTo>
                        <a:cubicBezTo>
                          <a:pt x="329041" y="16523"/>
                          <a:pt x="679427" y="-31621"/>
                          <a:pt x="825867" y="0"/>
                        </a:cubicBezTo>
                        <a:cubicBezTo>
                          <a:pt x="736677" y="1054193"/>
                          <a:pt x="981651" y="1304814"/>
                          <a:pt x="825867" y="2400657"/>
                        </a:cubicBezTo>
                        <a:cubicBezTo>
                          <a:pt x="656657" y="2366859"/>
                          <a:pt x="239658" y="2327014"/>
                          <a:pt x="0" y="2400657"/>
                        </a:cubicBezTo>
                        <a:cubicBezTo>
                          <a:pt x="-31925" y="1727739"/>
                          <a:pt x="67210" y="33470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5000" b="1" dirty="0">
                <a:ln w="57150"/>
                <a:solidFill>
                  <a:srgbClr val="FF00A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endParaRPr lang="es-ES" sz="15000" b="1" cap="none" spc="0" dirty="0">
              <a:ln w="57150"/>
              <a:solidFill>
                <a:srgbClr val="FF00AD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150E2A3-8ECB-9742-A134-FF359FEC8C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436" b="96837" l="5674" r="93440">
                        <a14:foregroundMark x1="5851" y1="29877" x2="12766" y2="33216"/>
                        <a14:foregroundMark x1="54787" y1="8436" x2="54787" y2="12478"/>
                        <a14:foregroundMark x1="90248" y1="47276" x2="93440" y2="47100"/>
                        <a14:foregroundMark x1="63652" y1="90685" x2="68262" y2="96837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27600" y="223763"/>
            <a:ext cx="4871042" cy="4904869"/>
          </a:xfrm>
          <a:prstGeom prst="rect">
            <a:avLst/>
          </a:prstGeom>
        </p:spPr>
      </p:pic>
      <p:pic>
        <p:nvPicPr>
          <p:cNvPr id="11" name="COPIHUE" descr="COPIHUE">
            <a:hlinkClick r:id="" action="ppaction://media"/>
            <a:extLst>
              <a:ext uri="{FF2B5EF4-FFF2-40B4-BE49-F238E27FC236}">
                <a16:creationId xmlns:a16="http://schemas.microsoft.com/office/drawing/2014/main" id="{CE85943B-F010-3A48-9003-E85822FCB0F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84.1712" end="1699.4099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40400" y="1765426"/>
            <a:ext cx="812800" cy="812800"/>
          </a:xfrm>
          <a:prstGeom prst="rect">
            <a:avLst/>
          </a:prstGeom>
        </p:spPr>
      </p:pic>
      <p:sp>
        <p:nvSpPr>
          <p:cNvPr id="12" name="Flecha derecha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F1C445-5CD8-1141-B5F8-0DD218B97B9A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7B3571A-0B5C-7F4E-94EA-075A6D686863}"/>
              </a:ext>
            </a:extLst>
          </p:cNvPr>
          <p:cNvGrpSpPr/>
          <p:nvPr/>
        </p:nvGrpSpPr>
        <p:grpSpPr>
          <a:xfrm>
            <a:off x="83258" y="185304"/>
            <a:ext cx="3650986" cy="1431511"/>
            <a:chOff x="83258" y="185304"/>
            <a:chExt cx="3650986" cy="1431511"/>
          </a:xfrm>
        </p:grpSpPr>
        <p:sp>
          <p:nvSpPr>
            <p:cNvPr id="14" name="Rectángulo redondeado 13">
              <a:extLst>
                <a:ext uri="{FF2B5EF4-FFF2-40B4-BE49-F238E27FC236}">
                  <a16:creationId xmlns:a16="http://schemas.microsoft.com/office/drawing/2014/main" id="{83F1BE58-F5DD-F84F-8EFB-27008F89AFE0}"/>
                </a:ext>
              </a:extLst>
            </p:cNvPr>
            <p:cNvSpPr/>
            <p:nvPr/>
          </p:nvSpPr>
          <p:spPr>
            <a:xfrm>
              <a:off x="206283" y="185304"/>
              <a:ext cx="3527961" cy="630700"/>
            </a:xfrm>
            <a:prstGeom prst="roundRect">
              <a:avLst/>
            </a:prstGeom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59150775">
                    <a:custGeom>
                      <a:avLst/>
                      <a:gdLst>
                        <a:gd name="connsiteX0" fmla="*/ 0 w 3527961"/>
                        <a:gd name="connsiteY0" fmla="*/ 105119 h 630700"/>
                        <a:gd name="connsiteX1" fmla="*/ 105119 w 3527961"/>
                        <a:gd name="connsiteY1" fmla="*/ 0 h 630700"/>
                        <a:gd name="connsiteX2" fmla="*/ 3422842 w 3527961"/>
                        <a:gd name="connsiteY2" fmla="*/ 0 h 630700"/>
                        <a:gd name="connsiteX3" fmla="*/ 3527961 w 3527961"/>
                        <a:gd name="connsiteY3" fmla="*/ 105119 h 630700"/>
                        <a:gd name="connsiteX4" fmla="*/ 3527961 w 3527961"/>
                        <a:gd name="connsiteY4" fmla="*/ 525581 h 630700"/>
                        <a:gd name="connsiteX5" fmla="*/ 3422842 w 3527961"/>
                        <a:gd name="connsiteY5" fmla="*/ 630700 h 630700"/>
                        <a:gd name="connsiteX6" fmla="*/ 105119 w 3527961"/>
                        <a:gd name="connsiteY6" fmla="*/ 630700 h 630700"/>
                        <a:gd name="connsiteX7" fmla="*/ 0 w 3527961"/>
                        <a:gd name="connsiteY7" fmla="*/ 525581 h 630700"/>
                        <a:gd name="connsiteX8" fmla="*/ 0 w 3527961"/>
                        <a:gd name="connsiteY8" fmla="*/ 105119 h 630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27961" h="630700" fill="none" extrusionOk="0">
                          <a:moveTo>
                            <a:pt x="0" y="105119"/>
                          </a:moveTo>
                          <a:cubicBezTo>
                            <a:pt x="617" y="48476"/>
                            <a:pt x="57263" y="2111"/>
                            <a:pt x="105119" y="0"/>
                          </a:cubicBezTo>
                          <a:cubicBezTo>
                            <a:pt x="1537023" y="-47972"/>
                            <a:pt x="2025929" y="-135018"/>
                            <a:pt x="3422842" y="0"/>
                          </a:cubicBezTo>
                          <a:cubicBezTo>
                            <a:pt x="3478351" y="-11284"/>
                            <a:pt x="3527640" y="47721"/>
                            <a:pt x="3527961" y="105119"/>
                          </a:cubicBezTo>
                          <a:cubicBezTo>
                            <a:pt x="3511410" y="162584"/>
                            <a:pt x="3558649" y="411739"/>
                            <a:pt x="3527961" y="525581"/>
                          </a:cubicBezTo>
                          <a:cubicBezTo>
                            <a:pt x="3524953" y="581816"/>
                            <a:pt x="3487285" y="623326"/>
                            <a:pt x="3422842" y="630700"/>
                          </a:cubicBezTo>
                          <a:cubicBezTo>
                            <a:pt x="2319264" y="711186"/>
                            <a:pt x="1602352" y="537580"/>
                            <a:pt x="105119" y="630700"/>
                          </a:cubicBezTo>
                          <a:cubicBezTo>
                            <a:pt x="54092" y="632506"/>
                            <a:pt x="-3714" y="580136"/>
                            <a:pt x="0" y="525581"/>
                          </a:cubicBezTo>
                          <a:cubicBezTo>
                            <a:pt x="-17667" y="480904"/>
                            <a:pt x="2214" y="191286"/>
                            <a:pt x="0" y="105119"/>
                          </a:cubicBezTo>
                          <a:close/>
                        </a:path>
                        <a:path w="3527961" h="630700" stroke="0" extrusionOk="0">
                          <a:moveTo>
                            <a:pt x="0" y="105119"/>
                          </a:moveTo>
                          <a:cubicBezTo>
                            <a:pt x="6622" y="37550"/>
                            <a:pt x="46798" y="1976"/>
                            <a:pt x="105119" y="0"/>
                          </a:cubicBezTo>
                          <a:cubicBezTo>
                            <a:pt x="818790" y="-167747"/>
                            <a:pt x="2583150" y="44969"/>
                            <a:pt x="3422842" y="0"/>
                          </a:cubicBezTo>
                          <a:cubicBezTo>
                            <a:pt x="3485720" y="-120"/>
                            <a:pt x="3528971" y="45570"/>
                            <a:pt x="3527961" y="105119"/>
                          </a:cubicBezTo>
                          <a:cubicBezTo>
                            <a:pt x="3498174" y="296301"/>
                            <a:pt x="3496341" y="331459"/>
                            <a:pt x="3527961" y="525581"/>
                          </a:cubicBezTo>
                          <a:cubicBezTo>
                            <a:pt x="3528855" y="581791"/>
                            <a:pt x="3483325" y="622565"/>
                            <a:pt x="3422842" y="630700"/>
                          </a:cubicBezTo>
                          <a:cubicBezTo>
                            <a:pt x="2894403" y="754797"/>
                            <a:pt x="1326997" y="582905"/>
                            <a:pt x="105119" y="630700"/>
                          </a:cubicBezTo>
                          <a:cubicBezTo>
                            <a:pt x="44399" y="630017"/>
                            <a:pt x="-8167" y="577582"/>
                            <a:pt x="0" y="525581"/>
                          </a:cubicBezTo>
                          <a:cubicBezTo>
                            <a:pt x="3595" y="343425"/>
                            <a:pt x="13297" y="304986"/>
                            <a:pt x="0" y="10511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L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Busca la vocal </a:t>
              </a:r>
              <a:r>
                <a:rPr lang="es-CL" sz="3200" b="1" dirty="0">
                  <a:latin typeface="Monaco" pitchFamily="2" charset="77"/>
                  <a:cs typeface="Arial" panose="020B0604020202020204" pitchFamily="34" charset="0"/>
                </a:rPr>
                <a:t>I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E02BB67-03B1-2C4A-9903-86F5BD9BD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258" y="500654"/>
              <a:ext cx="1116161" cy="1116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83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12448 -0.4995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4" y="-249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  <a:extLst>
              <a:ext uri="{FF2B5EF4-FFF2-40B4-BE49-F238E27FC236}">
                <a16:creationId xmlns:a16="http://schemas.microsoft.com/office/drawing/2014/main" id="{BFC85130-D3E0-2A4A-95D2-7AC3D15D01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hlinkClick r:id="rId6" action="ppaction://hlinksldjump"/>
            <a:extLst>
              <a:ext uri="{FF2B5EF4-FFF2-40B4-BE49-F238E27FC236}">
                <a16:creationId xmlns:a16="http://schemas.microsoft.com/office/drawing/2014/main" id="{2B138941-4106-0B40-B824-25F438E46721}"/>
              </a:ext>
            </a:extLst>
          </p:cNvPr>
          <p:cNvSpPr/>
          <p:nvPr/>
        </p:nvSpPr>
        <p:spPr>
          <a:xfrm>
            <a:off x="1726055" y="4457917"/>
            <a:ext cx="8739893" cy="2215991"/>
          </a:xfrm>
          <a:prstGeom prst="rect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8739893"/>
                      <a:gd name="connsiteY0" fmla="*/ 0 h 2215991"/>
                      <a:gd name="connsiteX1" fmla="*/ 8739893 w 8739893"/>
                      <a:gd name="connsiteY1" fmla="*/ 0 h 2215991"/>
                      <a:gd name="connsiteX2" fmla="*/ 8739893 w 8739893"/>
                      <a:gd name="connsiteY2" fmla="*/ 2215991 h 2215991"/>
                      <a:gd name="connsiteX3" fmla="*/ 0 w 8739893"/>
                      <a:gd name="connsiteY3" fmla="*/ 2215991 h 2215991"/>
                      <a:gd name="connsiteX4" fmla="*/ 0 w 8739893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739893" h="2215991" fill="none" extrusionOk="0">
                        <a:moveTo>
                          <a:pt x="0" y="0"/>
                        </a:moveTo>
                        <a:cubicBezTo>
                          <a:pt x="3206543" y="106216"/>
                          <a:pt x="7554045" y="-142119"/>
                          <a:pt x="8739893" y="0"/>
                        </a:cubicBezTo>
                        <a:cubicBezTo>
                          <a:pt x="8739382" y="611336"/>
                          <a:pt x="8739123" y="1345586"/>
                          <a:pt x="8739893" y="2215991"/>
                        </a:cubicBezTo>
                        <a:cubicBezTo>
                          <a:pt x="6752782" y="2186763"/>
                          <a:pt x="4206636" y="220029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8739893" h="2215991" stroke="0" extrusionOk="0">
                        <a:moveTo>
                          <a:pt x="0" y="0"/>
                        </a:moveTo>
                        <a:cubicBezTo>
                          <a:pt x="2321422" y="-71603"/>
                          <a:pt x="6282001" y="126493"/>
                          <a:pt x="8739893" y="0"/>
                        </a:cubicBezTo>
                        <a:cubicBezTo>
                          <a:pt x="8650703" y="961780"/>
                          <a:pt x="8895677" y="1286302"/>
                          <a:pt x="8739893" y="2215991"/>
                        </a:cubicBezTo>
                        <a:cubicBezTo>
                          <a:pt x="6912744" y="2260835"/>
                          <a:pt x="3906489" y="2059104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CONDOR</a:t>
            </a:r>
            <a:endParaRPr lang="es-ES" sz="13800" b="1" cap="none" spc="0" dirty="0">
              <a:ln w="57150"/>
              <a:solidFill>
                <a:srgbClr val="FF00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" name="Imagen 5">
            <a:hlinkClick r:id="rId6" action="ppaction://hlinksldjump"/>
            <a:extLst>
              <a:ext uri="{FF2B5EF4-FFF2-40B4-BE49-F238E27FC236}">
                <a16:creationId xmlns:a16="http://schemas.microsoft.com/office/drawing/2014/main" id="{EE8E4797-ABC6-3E45-94F4-04651018D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0781" y="494236"/>
            <a:ext cx="2468570" cy="2547354"/>
          </a:xfrm>
          <a:prstGeom prst="rect">
            <a:avLst/>
          </a:prstGeom>
        </p:spPr>
      </p:pic>
      <p:pic>
        <p:nvPicPr>
          <p:cNvPr id="7" name="Imagen 6">
            <a:hlinkClick r:id="rId6" action="ppaction://hlinksldjump"/>
            <a:extLst>
              <a:ext uri="{FF2B5EF4-FFF2-40B4-BE49-F238E27FC236}">
                <a16:creationId xmlns:a16="http://schemas.microsoft.com/office/drawing/2014/main" id="{633F64D7-6284-E149-9474-143CFE816F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9962" y="494236"/>
            <a:ext cx="2468570" cy="254735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B5CA351-A085-284F-901C-6947D40F1CDA}"/>
              </a:ext>
            </a:extLst>
          </p:cNvPr>
          <p:cNvSpPr/>
          <p:nvPr/>
        </p:nvSpPr>
        <p:spPr>
          <a:xfrm>
            <a:off x="3157287" y="4457916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</a:t>
            </a:r>
            <a:endParaRPr lang="es-ES" sz="13800" b="1" cap="none" spc="0" dirty="0">
              <a:ln w="57150"/>
              <a:solidFill>
                <a:srgbClr val="FF00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34C333C-159F-0E4C-8F83-6D28482CF7DF}"/>
              </a:ext>
            </a:extLst>
          </p:cNvPr>
          <p:cNvSpPr/>
          <p:nvPr/>
        </p:nvSpPr>
        <p:spPr>
          <a:xfrm>
            <a:off x="7473070" y="4457915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</a:t>
            </a:r>
            <a:endParaRPr lang="es-ES" sz="13800" b="1" cap="none" spc="0" dirty="0">
              <a:ln w="57150"/>
              <a:solidFill>
                <a:srgbClr val="FF00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2B4C41-9976-4440-AF0A-BE3F2FC51A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733" b="95255" l="1064" r="92199">
                        <a14:foregroundMark x1="4787" y1="29350" x2="15603" y2="35149"/>
                        <a14:foregroundMark x1="54255" y1="7733" x2="54255" y2="15993"/>
                        <a14:foregroundMark x1="92199" y1="47979" x2="86702" y2="48330"/>
                        <a14:foregroundMark x1="33156" y1="47100" x2="51773" y2="48330"/>
                        <a14:foregroundMark x1="62589" y1="42531" x2="62234" y2="53603"/>
                        <a14:foregroundMark x1="63121" y1="58172" x2="70567" y2="72408"/>
                        <a14:foregroundMark x1="70567" y1="72408" x2="70567" y2="72583"/>
                        <a14:foregroundMark x1="21099" y1="53603" x2="17553" y2="60633"/>
                        <a14:foregroundMark x1="17553" y1="60633" x2="17376" y2="61160"/>
                        <a14:foregroundMark x1="63121" y1="90158" x2="65603" y2="95255"/>
                        <a14:foregroundMark x1="1064" y1="69420" x2="8511" y2="69772"/>
                        <a14:foregroundMark x1="26773" y1="42531" x2="35284" y2="54482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7552" y="184092"/>
            <a:ext cx="4862040" cy="4895804"/>
          </a:xfrm>
          <a:prstGeom prst="rect">
            <a:avLst/>
          </a:prstGeom>
        </p:spPr>
      </p:pic>
      <p:pic>
        <p:nvPicPr>
          <p:cNvPr id="3" name="CONDPR" descr="CONDPR">
            <a:hlinkClick r:id="" action="ppaction://media"/>
            <a:extLst>
              <a:ext uri="{FF2B5EF4-FFF2-40B4-BE49-F238E27FC236}">
                <a16:creationId xmlns:a16="http://schemas.microsoft.com/office/drawing/2014/main" id="{EB690EEB-7DD6-0B47-8553-1618E8FFDC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1.4431" end="1262.3722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404505" y="2225594"/>
            <a:ext cx="812800" cy="812800"/>
          </a:xfrm>
          <a:prstGeom prst="rect">
            <a:avLst/>
          </a:prstGeom>
        </p:spPr>
      </p:pic>
      <p:sp>
        <p:nvSpPr>
          <p:cNvPr id="11" name="Flecha derecha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5729408-E217-054F-91E8-FB1DD37265E7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EA618A2-2892-A744-B16B-32AE887553B2}"/>
              </a:ext>
            </a:extLst>
          </p:cNvPr>
          <p:cNvGrpSpPr/>
          <p:nvPr/>
        </p:nvGrpSpPr>
        <p:grpSpPr>
          <a:xfrm>
            <a:off x="83258" y="185304"/>
            <a:ext cx="3650986" cy="1431511"/>
            <a:chOff x="83258" y="185304"/>
            <a:chExt cx="3650986" cy="1431511"/>
          </a:xfrm>
        </p:grpSpPr>
        <p:sp>
          <p:nvSpPr>
            <p:cNvPr id="13" name="Rectángulo redondeado 12">
              <a:extLst>
                <a:ext uri="{FF2B5EF4-FFF2-40B4-BE49-F238E27FC236}">
                  <a16:creationId xmlns:a16="http://schemas.microsoft.com/office/drawing/2014/main" id="{E823C871-4C7E-D34E-BB9E-50DB32D022B0}"/>
                </a:ext>
              </a:extLst>
            </p:cNvPr>
            <p:cNvSpPr/>
            <p:nvPr/>
          </p:nvSpPr>
          <p:spPr>
            <a:xfrm>
              <a:off x="206283" y="185304"/>
              <a:ext cx="3527961" cy="630700"/>
            </a:xfrm>
            <a:prstGeom prst="roundRect">
              <a:avLst/>
            </a:prstGeom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59150775">
                    <a:custGeom>
                      <a:avLst/>
                      <a:gdLst>
                        <a:gd name="connsiteX0" fmla="*/ 0 w 3527961"/>
                        <a:gd name="connsiteY0" fmla="*/ 105119 h 630700"/>
                        <a:gd name="connsiteX1" fmla="*/ 105119 w 3527961"/>
                        <a:gd name="connsiteY1" fmla="*/ 0 h 630700"/>
                        <a:gd name="connsiteX2" fmla="*/ 3422842 w 3527961"/>
                        <a:gd name="connsiteY2" fmla="*/ 0 h 630700"/>
                        <a:gd name="connsiteX3" fmla="*/ 3527961 w 3527961"/>
                        <a:gd name="connsiteY3" fmla="*/ 105119 h 630700"/>
                        <a:gd name="connsiteX4" fmla="*/ 3527961 w 3527961"/>
                        <a:gd name="connsiteY4" fmla="*/ 525581 h 630700"/>
                        <a:gd name="connsiteX5" fmla="*/ 3422842 w 3527961"/>
                        <a:gd name="connsiteY5" fmla="*/ 630700 h 630700"/>
                        <a:gd name="connsiteX6" fmla="*/ 105119 w 3527961"/>
                        <a:gd name="connsiteY6" fmla="*/ 630700 h 630700"/>
                        <a:gd name="connsiteX7" fmla="*/ 0 w 3527961"/>
                        <a:gd name="connsiteY7" fmla="*/ 525581 h 630700"/>
                        <a:gd name="connsiteX8" fmla="*/ 0 w 3527961"/>
                        <a:gd name="connsiteY8" fmla="*/ 105119 h 630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27961" h="630700" fill="none" extrusionOk="0">
                          <a:moveTo>
                            <a:pt x="0" y="105119"/>
                          </a:moveTo>
                          <a:cubicBezTo>
                            <a:pt x="617" y="48476"/>
                            <a:pt x="57263" y="2111"/>
                            <a:pt x="105119" y="0"/>
                          </a:cubicBezTo>
                          <a:cubicBezTo>
                            <a:pt x="1537023" y="-47972"/>
                            <a:pt x="2025929" y="-135018"/>
                            <a:pt x="3422842" y="0"/>
                          </a:cubicBezTo>
                          <a:cubicBezTo>
                            <a:pt x="3478351" y="-11284"/>
                            <a:pt x="3527640" y="47721"/>
                            <a:pt x="3527961" y="105119"/>
                          </a:cubicBezTo>
                          <a:cubicBezTo>
                            <a:pt x="3511410" y="162584"/>
                            <a:pt x="3558649" y="411739"/>
                            <a:pt x="3527961" y="525581"/>
                          </a:cubicBezTo>
                          <a:cubicBezTo>
                            <a:pt x="3524953" y="581816"/>
                            <a:pt x="3487285" y="623326"/>
                            <a:pt x="3422842" y="630700"/>
                          </a:cubicBezTo>
                          <a:cubicBezTo>
                            <a:pt x="2319264" y="711186"/>
                            <a:pt x="1602352" y="537580"/>
                            <a:pt x="105119" y="630700"/>
                          </a:cubicBezTo>
                          <a:cubicBezTo>
                            <a:pt x="54092" y="632506"/>
                            <a:pt x="-3714" y="580136"/>
                            <a:pt x="0" y="525581"/>
                          </a:cubicBezTo>
                          <a:cubicBezTo>
                            <a:pt x="-17667" y="480904"/>
                            <a:pt x="2214" y="191286"/>
                            <a:pt x="0" y="105119"/>
                          </a:cubicBezTo>
                          <a:close/>
                        </a:path>
                        <a:path w="3527961" h="630700" stroke="0" extrusionOk="0">
                          <a:moveTo>
                            <a:pt x="0" y="105119"/>
                          </a:moveTo>
                          <a:cubicBezTo>
                            <a:pt x="6622" y="37550"/>
                            <a:pt x="46798" y="1976"/>
                            <a:pt x="105119" y="0"/>
                          </a:cubicBezTo>
                          <a:cubicBezTo>
                            <a:pt x="818790" y="-167747"/>
                            <a:pt x="2583150" y="44969"/>
                            <a:pt x="3422842" y="0"/>
                          </a:cubicBezTo>
                          <a:cubicBezTo>
                            <a:pt x="3485720" y="-120"/>
                            <a:pt x="3528971" y="45570"/>
                            <a:pt x="3527961" y="105119"/>
                          </a:cubicBezTo>
                          <a:cubicBezTo>
                            <a:pt x="3498174" y="296301"/>
                            <a:pt x="3496341" y="331459"/>
                            <a:pt x="3527961" y="525581"/>
                          </a:cubicBezTo>
                          <a:cubicBezTo>
                            <a:pt x="3528855" y="581791"/>
                            <a:pt x="3483325" y="622565"/>
                            <a:pt x="3422842" y="630700"/>
                          </a:cubicBezTo>
                          <a:cubicBezTo>
                            <a:pt x="2894403" y="754797"/>
                            <a:pt x="1326997" y="582905"/>
                            <a:pt x="105119" y="630700"/>
                          </a:cubicBezTo>
                          <a:cubicBezTo>
                            <a:pt x="44399" y="630017"/>
                            <a:pt x="-8167" y="577582"/>
                            <a:pt x="0" y="525581"/>
                          </a:cubicBezTo>
                          <a:cubicBezTo>
                            <a:pt x="3595" y="343425"/>
                            <a:pt x="13297" y="304986"/>
                            <a:pt x="0" y="10511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L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Busca la vocal O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C4C0A1B-B288-2A46-93DD-E408F0D54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3258" y="500654"/>
              <a:ext cx="1116161" cy="1116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418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0.13659 -0.533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-26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0.02084 -0.527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-263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  <a:extLst>
              <a:ext uri="{FF2B5EF4-FFF2-40B4-BE49-F238E27FC236}">
                <a16:creationId xmlns:a16="http://schemas.microsoft.com/office/drawing/2014/main" id="{BFC85130-D3E0-2A4A-95D2-7AC3D15D01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hlinkClick r:id="rId6" action="ppaction://hlinksldjump"/>
            <a:extLst>
              <a:ext uri="{FF2B5EF4-FFF2-40B4-BE49-F238E27FC236}">
                <a16:creationId xmlns:a16="http://schemas.microsoft.com/office/drawing/2014/main" id="{C48956DD-E001-584F-8AF9-87FF556965D5}"/>
              </a:ext>
            </a:extLst>
          </p:cNvPr>
          <p:cNvSpPr/>
          <p:nvPr/>
        </p:nvSpPr>
        <p:spPr>
          <a:xfrm>
            <a:off x="1727660" y="4457917"/>
            <a:ext cx="8736687" cy="2215991"/>
          </a:xfrm>
          <a:prstGeom prst="rect">
            <a:avLst/>
          </a:prstGeom>
          <a:ln w="76200"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8736687"/>
                      <a:gd name="connsiteY0" fmla="*/ 0 h 2215991"/>
                      <a:gd name="connsiteX1" fmla="*/ 8736687 w 8736687"/>
                      <a:gd name="connsiteY1" fmla="*/ 0 h 2215991"/>
                      <a:gd name="connsiteX2" fmla="*/ 8736687 w 8736687"/>
                      <a:gd name="connsiteY2" fmla="*/ 2215991 h 2215991"/>
                      <a:gd name="connsiteX3" fmla="*/ 0 w 8736687"/>
                      <a:gd name="connsiteY3" fmla="*/ 2215991 h 2215991"/>
                      <a:gd name="connsiteX4" fmla="*/ 0 w 8736687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736687" h="2215991" fill="none" extrusionOk="0">
                        <a:moveTo>
                          <a:pt x="0" y="0"/>
                        </a:moveTo>
                        <a:cubicBezTo>
                          <a:pt x="886225" y="106216"/>
                          <a:pt x="4573291" y="-142119"/>
                          <a:pt x="8736687" y="0"/>
                        </a:cubicBezTo>
                        <a:cubicBezTo>
                          <a:pt x="8736176" y="611336"/>
                          <a:pt x="8735917" y="1345586"/>
                          <a:pt x="8736687" y="2215991"/>
                        </a:cubicBezTo>
                        <a:cubicBezTo>
                          <a:pt x="6066378" y="2186763"/>
                          <a:pt x="4008826" y="220029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8736687" h="2215991" stroke="0" extrusionOk="0">
                        <a:moveTo>
                          <a:pt x="0" y="0"/>
                        </a:moveTo>
                        <a:cubicBezTo>
                          <a:pt x="3847158" y="-71603"/>
                          <a:pt x="7196031" y="126493"/>
                          <a:pt x="8736687" y="0"/>
                        </a:cubicBezTo>
                        <a:cubicBezTo>
                          <a:pt x="8647497" y="961780"/>
                          <a:pt x="8892471" y="1286302"/>
                          <a:pt x="8736687" y="2215991"/>
                        </a:cubicBezTo>
                        <a:cubicBezTo>
                          <a:pt x="6834196" y="2260835"/>
                          <a:pt x="3026441" y="2059104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FF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HUEMUL</a:t>
            </a:r>
            <a:endParaRPr lang="es-ES" sz="13800" b="1" cap="none" spc="0" dirty="0">
              <a:ln w="57150"/>
              <a:solidFill>
                <a:srgbClr val="FFFF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8" name="Imagen 7">
            <a:hlinkClick r:id="rId6" action="ppaction://hlinksldjump"/>
            <a:extLst>
              <a:ext uri="{FF2B5EF4-FFF2-40B4-BE49-F238E27FC236}">
                <a16:creationId xmlns:a16="http://schemas.microsoft.com/office/drawing/2014/main" id="{9D2D4BF4-20A9-F94E-A4A9-90D5CD6AD3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7873" y="552619"/>
            <a:ext cx="2468570" cy="2547354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  <a:extLst>
              <a:ext uri="{FF2B5EF4-FFF2-40B4-BE49-F238E27FC236}">
                <a16:creationId xmlns:a16="http://schemas.microsoft.com/office/drawing/2014/main" id="{48C7FD07-EAC5-0D42-9AAA-5A13FC2313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2" b="96735" l="3369" r="97163">
                        <a14:foregroundMark x1="3723" y1="29381" x2="4787" y2="36942"/>
                        <a14:foregroundMark x1="56738" y1="8935" x2="54965" y2="4124"/>
                        <a14:foregroundMark x1="92021" y1="42784" x2="93794" y2="54296"/>
                        <a14:foregroundMark x1="93794" y1="54296" x2="94149" y2="54639"/>
                        <a14:foregroundMark x1="70213" y1="94330" x2="60993" y2="94674"/>
                        <a14:foregroundMark x1="52305" y1="94674" x2="74113" y2="97079"/>
                        <a14:foregroundMark x1="97340" y1="45189" x2="97340" y2="50344"/>
                        <a14:foregroundMark x1="55319" y1="1546" x2="54610" y2="172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1390" y="552619"/>
            <a:ext cx="2468570" cy="2547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6F160D5-06AC-3C48-A8E6-1F66FF7BA5D0}"/>
              </a:ext>
            </a:extLst>
          </p:cNvPr>
          <p:cNvSpPr/>
          <p:nvPr/>
        </p:nvSpPr>
        <p:spPr>
          <a:xfrm>
            <a:off x="3256678" y="4457916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FF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</a:t>
            </a:r>
            <a:endParaRPr lang="es-ES" sz="13800" b="1" cap="none" spc="0" dirty="0">
              <a:ln w="57150"/>
              <a:solidFill>
                <a:srgbClr val="FFFF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461355C-5AB5-8244-B57C-8D2771AFE420}"/>
              </a:ext>
            </a:extLst>
          </p:cNvPr>
          <p:cNvSpPr/>
          <p:nvPr/>
        </p:nvSpPr>
        <p:spPr>
          <a:xfrm>
            <a:off x="7640762" y="4457915"/>
            <a:ext cx="1561645" cy="2215991"/>
          </a:xfrm>
          <a:prstGeom prst="rect">
            <a:avLst/>
          </a:prstGeom>
          <a:noFill/>
          <a:ln w="76200">
            <a:noFill/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1561645"/>
                      <a:gd name="connsiteY0" fmla="*/ 0 h 2215991"/>
                      <a:gd name="connsiteX1" fmla="*/ 1561645 w 1561645"/>
                      <a:gd name="connsiteY1" fmla="*/ 0 h 2215991"/>
                      <a:gd name="connsiteX2" fmla="*/ 1561645 w 1561645"/>
                      <a:gd name="connsiteY2" fmla="*/ 2215991 h 2215991"/>
                      <a:gd name="connsiteX3" fmla="*/ 0 w 1561645"/>
                      <a:gd name="connsiteY3" fmla="*/ 2215991 h 2215991"/>
                      <a:gd name="connsiteX4" fmla="*/ 0 w 1561645"/>
                      <a:gd name="connsiteY4" fmla="*/ 0 h 2215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645" h="2215991" fill="none" extrusionOk="0">
                        <a:moveTo>
                          <a:pt x="0" y="0"/>
                        </a:moveTo>
                        <a:cubicBezTo>
                          <a:pt x="285760" y="-61305"/>
                          <a:pt x="1358732" y="-45372"/>
                          <a:pt x="1561645" y="0"/>
                        </a:cubicBezTo>
                        <a:cubicBezTo>
                          <a:pt x="1561134" y="611336"/>
                          <a:pt x="1560875" y="1345586"/>
                          <a:pt x="1561645" y="2215991"/>
                        </a:cubicBezTo>
                        <a:cubicBezTo>
                          <a:pt x="929095" y="2125239"/>
                          <a:pt x="444012" y="2124167"/>
                          <a:pt x="0" y="2215991"/>
                        </a:cubicBezTo>
                        <a:cubicBezTo>
                          <a:pt x="-56229" y="1298505"/>
                          <a:pt x="-65128" y="484928"/>
                          <a:pt x="0" y="0"/>
                        </a:cubicBezTo>
                        <a:close/>
                      </a:path>
                      <a:path w="1561645" h="2215991" stroke="0" extrusionOk="0">
                        <a:moveTo>
                          <a:pt x="0" y="0"/>
                        </a:moveTo>
                        <a:cubicBezTo>
                          <a:pt x="315598" y="140143"/>
                          <a:pt x="795691" y="16627"/>
                          <a:pt x="1561645" y="0"/>
                        </a:cubicBezTo>
                        <a:cubicBezTo>
                          <a:pt x="1472455" y="961780"/>
                          <a:pt x="1717429" y="1286302"/>
                          <a:pt x="1561645" y="2215991"/>
                        </a:cubicBezTo>
                        <a:cubicBezTo>
                          <a:pt x="952916" y="2182431"/>
                          <a:pt x="528604" y="2264621"/>
                          <a:pt x="0" y="2215991"/>
                        </a:cubicBezTo>
                        <a:cubicBezTo>
                          <a:pt x="-31925" y="1266211"/>
                          <a:pt x="67210" y="3901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3800" b="1" dirty="0">
                <a:ln w="57150"/>
                <a:solidFill>
                  <a:srgbClr val="FFFF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</a:t>
            </a:r>
            <a:endParaRPr lang="es-ES" sz="13800" b="1" cap="none" spc="0" dirty="0">
              <a:ln w="57150"/>
              <a:solidFill>
                <a:srgbClr val="FFFF00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" name="HUEMUL" descr="HUEMUL">
            <a:hlinkClick r:id="" action="ppaction://media"/>
            <a:extLst>
              <a:ext uri="{FF2B5EF4-FFF2-40B4-BE49-F238E27FC236}">
                <a16:creationId xmlns:a16="http://schemas.microsoft.com/office/drawing/2014/main" id="{C76E3849-8EEF-ED4E-B637-27B23C07B16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57.9136" end="771.9394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96230" y="2494002"/>
            <a:ext cx="812800" cy="812800"/>
          </a:xfrm>
          <a:prstGeom prst="rect">
            <a:avLst/>
          </a:prstGeom>
        </p:spPr>
      </p:pic>
      <p:sp>
        <p:nvSpPr>
          <p:cNvPr id="15" name="Flecha derecha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F90C37-685B-0344-A177-AE96DF1CBAD5}"/>
              </a:ext>
            </a:extLst>
          </p:cNvPr>
          <p:cNvSpPr/>
          <p:nvPr/>
        </p:nvSpPr>
        <p:spPr>
          <a:xfrm>
            <a:off x="10423948" y="0"/>
            <a:ext cx="1598778" cy="1132114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316BF5E-85DB-E944-AFA4-78FDAC1221B0}"/>
              </a:ext>
            </a:extLst>
          </p:cNvPr>
          <p:cNvGrpSpPr/>
          <p:nvPr/>
        </p:nvGrpSpPr>
        <p:grpSpPr>
          <a:xfrm>
            <a:off x="83258" y="185304"/>
            <a:ext cx="3650986" cy="1431511"/>
            <a:chOff x="83258" y="185304"/>
            <a:chExt cx="3650986" cy="1431511"/>
          </a:xfrm>
        </p:grpSpPr>
        <p:sp>
          <p:nvSpPr>
            <p:cNvPr id="17" name="Rectángulo redondeado 16">
              <a:extLst>
                <a:ext uri="{FF2B5EF4-FFF2-40B4-BE49-F238E27FC236}">
                  <a16:creationId xmlns:a16="http://schemas.microsoft.com/office/drawing/2014/main" id="{1DB5274E-E3CB-384B-809D-2C02D1147E94}"/>
                </a:ext>
              </a:extLst>
            </p:cNvPr>
            <p:cNvSpPr/>
            <p:nvPr/>
          </p:nvSpPr>
          <p:spPr>
            <a:xfrm>
              <a:off x="206283" y="185304"/>
              <a:ext cx="3527961" cy="630700"/>
            </a:xfrm>
            <a:prstGeom prst="roundRect">
              <a:avLst/>
            </a:prstGeom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959150775">
                    <a:custGeom>
                      <a:avLst/>
                      <a:gdLst>
                        <a:gd name="connsiteX0" fmla="*/ 0 w 3527961"/>
                        <a:gd name="connsiteY0" fmla="*/ 105119 h 630700"/>
                        <a:gd name="connsiteX1" fmla="*/ 105119 w 3527961"/>
                        <a:gd name="connsiteY1" fmla="*/ 0 h 630700"/>
                        <a:gd name="connsiteX2" fmla="*/ 3422842 w 3527961"/>
                        <a:gd name="connsiteY2" fmla="*/ 0 h 630700"/>
                        <a:gd name="connsiteX3" fmla="*/ 3527961 w 3527961"/>
                        <a:gd name="connsiteY3" fmla="*/ 105119 h 630700"/>
                        <a:gd name="connsiteX4" fmla="*/ 3527961 w 3527961"/>
                        <a:gd name="connsiteY4" fmla="*/ 525581 h 630700"/>
                        <a:gd name="connsiteX5" fmla="*/ 3422842 w 3527961"/>
                        <a:gd name="connsiteY5" fmla="*/ 630700 h 630700"/>
                        <a:gd name="connsiteX6" fmla="*/ 105119 w 3527961"/>
                        <a:gd name="connsiteY6" fmla="*/ 630700 h 630700"/>
                        <a:gd name="connsiteX7" fmla="*/ 0 w 3527961"/>
                        <a:gd name="connsiteY7" fmla="*/ 525581 h 630700"/>
                        <a:gd name="connsiteX8" fmla="*/ 0 w 3527961"/>
                        <a:gd name="connsiteY8" fmla="*/ 105119 h 630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27961" h="630700" fill="none" extrusionOk="0">
                          <a:moveTo>
                            <a:pt x="0" y="105119"/>
                          </a:moveTo>
                          <a:cubicBezTo>
                            <a:pt x="617" y="48476"/>
                            <a:pt x="57263" y="2111"/>
                            <a:pt x="105119" y="0"/>
                          </a:cubicBezTo>
                          <a:cubicBezTo>
                            <a:pt x="1537023" y="-47972"/>
                            <a:pt x="2025929" y="-135018"/>
                            <a:pt x="3422842" y="0"/>
                          </a:cubicBezTo>
                          <a:cubicBezTo>
                            <a:pt x="3478351" y="-11284"/>
                            <a:pt x="3527640" y="47721"/>
                            <a:pt x="3527961" y="105119"/>
                          </a:cubicBezTo>
                          <a:cubicBezTo>
                            <a:pt x="3511410" y="162584"/>
                            <a:pt x="3558649" y="411739"/>
                            <a:pt x="3527961" y="525581"/>
                          </a:cubicBezTo>
                          <a:cubicBezTo>
                            <a:pt x="3524953" y="581816"/>
                            <a:pt x="3487285" y="623326"/>
                            <a:pt x="3422842" y="630700"/>
                          </a:cubicBezTo>
                          <a:cubicBezTo>
                            <a:pt x="2319264" y="711186"/>
                            <a:pt x="1602352" y="537580"/>
                            <a:pt x="105119" y="630700"/>
                          </a:cubicBezTo>
                          <a:cubicBezTo>
                            <a:pt x="54092" y="632506"/>
                            <a:pt x="-3714" y="580136"/>
                            <a:pt x="0" y="525581"/>
                          </a:cubicBezTo>
                          <a:cubicBezTo>
                            <a:pt x="-17667" y="480904"/>
                            <a:pt x="2214" y="191286"/>
                            <a:pt x="0" y="105119"/>
                          </a:cubicBezTo>
                          <a:close/>
                        </a:path>
                        <a:path w="3527961" h="630700" stroke="0" extrusionOk="0">
                          <a:moveTo>
                            <a:pt x="0" y="105119"/>
                          </a:moveTo>
                          <a:cubicBezTo>
                            <a:pt x="6622" y="37550"/>
                            <a:pt x="46798" y="1976"/>
                            <a:pt x="105119" y="0"/>
                          </a:cubicBezTo>
                          <a:cubicBezTo>
                            <a:pt x="818790" y="-167747"/>
                            <a:pt x="2583150" y="44969"/>
                            <a:pt x="3422842" y="0"/>
                          </a:cubicBezTo>
                          <a:cubicBezTo>
                            <a:pt x="3485720" y="-120"/>
                            <a:pt x="3528971" y="45570"/>
                            <a:pt x="3527961" y="105119"/>
                          </a:cubicBezTo>
                          <a:cubicBezTo>
                            <a:pt x="3498174" y="296301"/>
                            <a:pt x="3496341" y="331459"/>
                            <a:pt x="3527961" y="525581"/>
                          </a:cubicBezTo>
                          <a:cubicBezTo>
                            <a:pt x="3528855" y="581791"/>
                            <a:pt x="3483325" y="622565"/>
                            <a:pt x="3422842" y="630700"/>
                          </a:cubicBezTo>
                          <a:cubicBezTo>
                            <a:pt x="2894403" y="754797"/>
                            <a:pt x="1326997" y="582905"/>
                            <a:pt x="105119" y="630700"/>
                          </a:cubicBezTo>
                          <a:cubicBezTo>
                            <a:pt x="44399" y="630017"/>
                            <a:pt x="-8167" y="577582"/>
                            <a:pt x="0" y="525581"/>
                          </a:cubicBezTo>
                          <a:cubicBezTo>
                            <a:pt x="3595" y="343425"/>
                            <a:pt x="13297" y="304986"/>
                            <a:pt x="0" y="10511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L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Busca la vocal U</a:t>
              </a:r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3ECA021C-CD72-A74C-932E-A8CC0045D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258" y="500654"/>
              <a:ext cx="1116161" cy="1116161"/>
            </a:xfrm>
            <a:prstGeom prst="rect">
              <a:avLst/>
            </a:prstGeom>
          </p:spPr>
        </p:pic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873A904E-CDFB-5F44-82E3-7969DB0081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835" b="94803" l="5636" r="94203">
                        <a14:foregroundMark x1="46538" y1="6614" x2="46538" y2="12126"/>
                        <a14:foregroundMark x1="60709" y1="2835" x2="65217" y2="7874"/>
                        <a14:foregroundMark x1="5958" y1="33858" x2="10950" y2="35433"/>
                        <a14:foregroundMark x1="89211" y1="51654" x2="94203" y2="51339"/>
                        <a14:foregroundMark x1="63124" y1="89921" x2="66667" y2="9480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16004"/>
            <a:ext cx="4075959" cy="41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2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13659 -0.5333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-26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07877 -0.533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-26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88170"/>
          </a:xfrm>
          <a:prstGeom prst="rect">
            <a:avLst/>
          </a:prstGeom>
        </p:spPr>
      </p:pic>
      <p:pic>
        <p:nvPicPr>
          <p:cNvPr id="3" name="Imagen 2">
            <a:hlinkClick r:id="rId4" action="ppaction://hlinksldjump"/>
            <a:extLst>
              <a:ext uri="{FF2B5EF4-FFF2-40B4-BE49-F238E27FC236}">
                <a16:creationId xmlns:a16="http://schemas.microsoft.com/office/drawing/2014/main" id="{DF2BD446-8233-1649-9C1B-2D31EA72F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93" y="326371"/>
            <a:ext cx="7748738" cy="6451358"/>
          </a:xfrm>
          <a:prstGeom prst="rect">
            <a:avLst/>
          </a:prstGeom>
        </p:spPr>
      </p:pic>
      <p:pic>
        <p:nvPicPr>
          <p:cNvPr id="4" name="Imagen 3">
            <a:hlinkClick r:id="rId7" action="ppaction://hlinksldjump" highlightClick="1">
              <a:snd r:embed="rId8" name="chimes.wav"/>
            </a:hlinkClick>
            <a:extLst>
              <a:ext uri="{FF2B5EF4-FFF2-40B4-BE49-F238E27FC236}">
                <a16:creationId xmlns:a16="http://schemas.microsoft.com/office/drawing/2014/main" id="{A1BADC74-95EA-CB40-9791-FBDC5F07AA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8581" y="326371"/>
            <a:ext cx="2333419" cy="173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7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19" name="Picture 4" descr="volantin - Alca Computación">
              <a:extLst>
                <a:ext uri="{FF2B5EF4-FFF2-40B4-BE49-F238E27FC236}">
                  <a16:creationId xmlns:a16="http://schemas.microsoft.com/office/drawing/2014/main" id="{9DFEB294-CBF0-F44A-A697-10BFEE8E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volantin - Alca Computación">
              <a:extLst>
                <a:ext uri="{FF2B5EF4-FFF2-40B4-BE49-F238E27FC236}">
                  <a16:creationId xmlns:a16="http://schemas.microsoft.com/office/drawing/2014/main" id="{989DC023-A282-5540-8973-7F12E4198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A5E3B85-98E1-3244-87E8-0F2504AEA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9687" y="7986742"/>
            <a:ext cx="4338465" cy="4476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41A08-F165-5846-8852-9DB72F27C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1261" y="7812157"/>
            <a:ext cx="2395597" cy="361463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F09B880C-AEB8-3F48-82FA-6FE68EB58513}"/>
              </a:ext>
            </a:extLst>
          </p:cNvPr>
          <p:cNvSpPr/>
          <p:nvPr/>
        </p:nvSpPr>
        <p:spPr>
          <a:xfrm>
            <a:off x="1641277" y="3649512"/>
            <a:ext cx="4974289" cy="1510318"/>
          </a:xfrm>
          <a:prstGeom prst="rect">
            <a:avLst/>
          </a:prstGeom>
          <a:solidFill>
            <a:srgbClr val="7030A0"/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custGeom>
                    <a:avLst/>
                    <a:gdLst>
                      <a:gd name="connsiteX0" fmla="*/ 0 w 4974289"/>
                      <a:gd name="connsiteY0" fmla="*/ 0 h 1510318"/>
                      <a:gd name="connsiteX1" fmla="*/ 4974289 w 4974289"/>
                      <a:gd name="connsiteY1" fmla="*/ 0 h 1510318"/>
                      <a:gd name="connsiteX2" fmla="*/ 4974289 w 4974289"/>
                      <a:gd name="connsiteY2" fmla="*/ 1510318 h 1510318"/>
                      <a:gd name="connsiteX3" fmla="*/ 0 w 4974289"/>
                      <a:gd name="connsiteY3" fmla="*/ 1510318 h 1510318"/>
                      <a:gd name="connsiteX4" fmla="*/ 0 w 4974289"/>
                      <a:gd name="connsiteY4" fmla="*/ 0 h 1510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74289" h="1510318" fill="none" extrusionOk="0">
                        <a:moveTo>
                          <a:pt x="0" y="0"/>
                        </a:moveTo>
                        <a:cubicBezTo>
                          <a:pt x="1683968" y="106216"/>
                          <a:pt x="4316803" y="-142119"/>
                          <a:pt x="4974289" y="0"/>
                        </a:cubicBezTo>
                        <a:cubicBezTo>
                          <a:pt x="4959602" y="363095"/>
                          <a:pt x="4952909" y="824429"/>
                          <a:pt x="4974289" y="1510318"/>
                        </a:cubicBezTo>
                        <a:cubicBezTo>
                          <a:pt x="4382472" y="1481090"/>
                          <a:pt x="686278" y="1494624"/>
                          <a:pt x="0" y="1510318"/>
                        </a:cubicBezTo>
                        <a:cubicBezTo>
                          <a:pt x="104939" y="1005965"/>
                          <a:pt x="-31298" y="494826"/>
                          <a:pt x="0" y="0"/>
                        </a:cubicBezTo>
                        <a:close/>
                      </a:path>
                      <a:path w="4974289" h="1510318" stroke="0" extrusionOk="0">
                        <a:moveTo>
                          <a:pt x="0" y="0"/>
                        </a:moveTo>
                        <a:cubicBezTo>
                          <a:pt x="1637709" y="-71603"/>
                          <a:pt x="3419020" y="126493"/>
                          <a:pt x="4974289" y="0"/>
                        </a:cubicBezTo>
                        <a:cubicBezTo>
                          <a:pt x="4914355" y="516805"/>
                          <a:pt x="5098756" y="990476"/>
                          <a:pt x="4974289" y="1510318"/>
                        </a:cubicBezTo>
                        <a:cubicBezTo>
                          <a:pt x="4192693" y="1555162"/>
                          <a:pt x="921389" y="1353431"/>
                          <a:pt x="0" y="1510318"/>
                        </a:cubicBezTo>
                        <a:cubicBezTo>
                          <a:pt x="13668" y="781933"/>
                          <a:pt x="44941" y="42509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b="1" dirty="0"/>
              <a:t>DESAFIO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6E39627-261D-F74A-B0AD-C30953439D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6786" y="682380"/>
            <a:ext cx="3624983" cy="5608926"/>
          </a:xfrm>
          <a:prstGeom prst="rect">
            <a:avLst/>
          </a:prstGeom>
        </p:spPr>
      </p:pic>
      <p:pic>
        <p:nvPicPr>
          <p:cNvPr id="26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DC4002E4-02D7-BB4B-B4E4-50A1BD4ECFE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6.7008" end="1408.384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-9754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7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76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19" name="Picture 4" descr="volantin - Alca Computación">
              <a:extLst>
                <a:ext uri="{FF2B5EF4-FFF2-40B4-BE49-F238E27FC236}">
                  <a16:creationId xmlns:a16="http://schemas.microsoft.com/office/drawing/2014/main" id="{9DFEB294-CBF0-F44A-A697-10BFEE8E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volantin - Alca Computación">
              <a:extLst>
                <a:ext uri="{FF2B5EF4-FFF2-40B4-BE49-F238E27FC236}">
                  <a16:creationId xmlns:a16="http://schemas.microsoft.com/office/drawing/2014/main" id="{989DC023-A282-5540-8973-7F12E4198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D6E39627-261D-F74A-B0AD-C30953439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1095222" y="2633751"/>
            <a:ext cx="2995750" cy="4307108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D2F0F222-89F9-5D48-99EF-F9D82E8E9ECC}"/>
              </a:ext>
            </a:extLst>
          </p:cNvPr>
          <p:cNvSpPr/>
          <p:nvPr/>
        </p:nvSpPr>
        <p:spPr>
          <a:xfrm>
            <a:off x="4566305" y="1579847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AYUDA A PREPARAR </a:t>
            </a:r>
          </a:p>
          <a:p>
            <a:pPr algn="ctr"/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RICOS ALIMENTOS</a:t>
            </a:r>
          </a:p>
          <a:p>
            <a:pPr algn="ctr"/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PARA LAS FIESTAS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600DB92-0E55-FD4A-B4D8-DD2104B1C9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00" r="90000">
                        <a14:foregroundMark x1="8000" y1="20213" x2="8000" y2="21915"/>
                        <a14:foregroundMark x1="90000" y1="21277" x2="90000" y2="18723"/>
                      </a14:backgroundRemoval>
                    </a14:imgEffect>
                  </a14:imgLayer>
                </a14:imgProps>
              </a:ext>
            </a:extLst>
          </a:blip>
          <a:srcRect l="7884" t="9284" r="7077" b="7008"/>
          <a:stretch/>
        </p:blipFill>
        <p:spPr>
          <a:xfrm>
            <a:off x="2625054" y="4668248"/>
            <a:ext cx="9355357" cy="290871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D7B6EC3-2A45-684F-94E2-43C412A25F5F}"/>
              </a:ext>
            </a:extLst>
          </p:cNvPr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9692" y1="26619" x2="45692" y2="25036"/>
                        <a14:foregroundMark x1="45692" y1="25036" x2="64308" y2="27986"/>
                        <a14:foregroundMark x1="45154" y1="27410" x2="47615" y2="27194"/>
                        <a14:foregroundMark x1="27231" y1="29712" x2="32308" y2="34676"/>
                        <a14:foregroundMark x1="32308" y1="34676" x2="39000" y2="36835"/>
                        <a14:foregroundMark x1="39000" y1="36835" x2="46385" y2="34676"/>
                        <a14:foregroundMark x1="46385" y1="34676" x2="46385" y2="34676"/>
                        <a14:foregroundMark x1="48692" y1="35252" x2="63231" y2="35252"/>
                        <a14:foregroundMark x1="63231" y1="35252" x2="73231" y2="30432"/>
                        <a14:foregroundMark x1="33846" y1="40504" x2="34462" y2="60000"/>
                        <a14:foregroundMark x1="27615" y1="32014" x2="28308" y2="47554"/>
                        <a14:foregroundMark x1="28308" y1="47554" x2="32154" y2="60719"/>
                        <a14:foregroundMark x1="32154" y1="60719" x2="32385" y2="74676"/>
                        <a14:foregroundMark x1="32385" y1="74676" x2="33231" y2="76763"/>
                        <a14:foregroundMark x1="33000" y1="78849" x2="47308" y2="83309"/>
                        <a14:foregroundMark x1="47308" y1="83309" x2="55231" y2="83525"/>
                        <a14:foregroundMark x1="55231" y1="83525" x2="59385" y2="82518"/>
                        <a14:foregroundMark x1="36692" y1="75755" x2="36462" y2="79640"/>
                        <a14:foregroundMark x1="63077" y1="77698" x2="64769" y2="73669"/>
                        <a14:foregroundMark x1="69462" y1="38561" x2="69462" y2="42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88" t="16946" r="22477" b="13629"/>
          <a:stretch/>
        </p:blipFill>
        <p:spPr bwMode="auto">
          <a:xfrm>
            <a:off x="4752169" y="2997545"/>
            <a:ext cx="1433829" cy="2017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8DADC1D-80FC-C946-B643-9A0A1696D055}"/>
              </a:ext>
            </a:extLst>
          </p:cNvPr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02" b="89987" l="10000" r="90000">
                        <a14:foregroundMark x1="27500" y1="48244" x2="40455" y2="11183"/>
                        <a14:foregroundMark x1="40455" y1="11183" x2="52045" y2="19116"/>
                        <a14:foregroundMark x1="66023" y1="21716" x2="41250" y2="35891"/>
                        <a14:foregroundMark x1="27500" y1="34850" x2="55000" y2="31469"/>
                        <a14:foregroundMark x1="65413" y1="20561" x2="41023" y2="46424"/>
                        <a14:foregroundMark x1="41023" y1="46424" x2="25568" y2="53836"/>
                        <a14:foregroundMark x1="17614" y1="24707" x2="51023" y2="23537"/>
                        <a14:foregroundMark x1="51023" y1="23537" x2="64773" y2="24707"/>
                        <a14:foregroundMark x1="18636" y1="19116" x2="63396" y2="16742"/>
                        <a14:foregroundMark x1="60202" y1="7802" x2="31092" y2="7802"/>
                        <a14:foregroundMark x1="18068" y1="31599" x2="29432" y2="48895"/>
                        <a14:foregroundMark x1="63750" y1="24057" x2="50568" y2="49545"/>
                        <a14:foregroundMark x1="18068" y1="26138" x2="19205" y2="51625"/>
                        <a14:foregroundMark x1="22841" y1="50195" x2="37273" y2="61899"/>
                        <a14:foregroundMark x1="18068" y1="49545" x2="51364" y2="49025"/>
                        <a14:foregroundMark x1="51364" y1="49025" x2="65000" y2="31599"/>
                        <a14:foregroundMark x1="72159" y1="26788" x2="58977" y2="48895"/>
                        <a14:foregroundMark x1="25227" y1="51625" x2="46364" y2="50195"/>
                        <a14:foregroundMark x1="44545" y1="52926" x2="16250" y2="54356"/>
                        <a14:foregroundMark x1="58977" y1="13784" x2="46364" y2="8973"/>
                        <a14:foregroundMark x1="29023" y1="13427" x2="36705" y2="16515"/>
                        <a14:foregroundMark x1="10227" y1="36411" x2="10227" y2="57867"/>
                        <a14:foregroundMark x1="20115" y1="32895" x2="27299" y2="47368"/>
                        <a14:foregroundMark x1="25000" y1="29605" x2="21839" y2="38816"/>
                        <a14:foregroundMark x1="25000" y1="32895" x2="18966" y2="44737"/>
                        <a14:backgroundMark x1="16954" y1="9539" x2="22414" y2="8882"/>
                        <a14:backgroundMark x1="14080" y1="8553" x2="14080" y2="12829"/>
                        <a14:backgroundMark x1="26724" y1="5263" x2="24425" y2="11513"/>
                        <a14:backgroundMark x1="64080" y1="7237" x2="71552" y2="21382"/>
                        <a14:backgroundMark x1="66667" y1="11513" x2="59195" y2="5263"/>
                        <a14:backgroundMark x1="79310" y1="18092" x2="77586" y2="15461"/>
                        <a14:backgroundMark x1="77586" y1="16118" x2="83621" y2="16776"/>
                        <a14:backgroundMark x1="78736" y1="16776" x2="75000" y2="17434"/>
                        <a14:backgroundMark x1="70115" y1="7237" x2="73276" y2="8553"/>
                        <a14:backgroundMark x1="19540" y1="7237" x2="10345" y2="7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13" y="3792584"/>
            <a:ext cx="1774912" cy="148729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8821BC4-7D89-9E45-873D-48135B2D99D6}"/>
              </a:ext>
            </a:extLst>
          </p:cNvPr>
          <p:cNvPicPr/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7" t="23064" r="-16" b="20549"/>
          <a:stretch/>
        </p:blipFill>
        <p:spPr bwMode="auto">
          <a:xfrm>
            <a:off x="9835257" y="3594760"/>
            <a:ext cx="1998266" cy="1617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FB1E911-11BF-C14C-8B29-18DFA4436F38}"/>
              </a:ext>
            </a:extLst>
          </p:cNvPr>
          <p:cNvPicPr/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509" b="59763" l="9172" r="89941">
                        <a14:foregroundMark x1="45562" y1="56509" x2="61243" y2="47633"/>
                        <a14:foregroundMark x1="71302" y1="14497" x2="86686" y2="32249"/>
                        <a14:foregroundMark x1="10355" y1="26331" x2="12130" y2="37574"/>
                        <a14:foregroundMark x1="9172" y1="31953" x2="14497" y2="43787"/>
                        <a14:foregroundMark x1="14497" y1="43787" x2="15385" y2="44970"/>
                        <a14:backgroundMark x1="38166" y1="45266" x2="49408" y2="51479"/>
                        <a14:backgroundMark x1="33136" y1="45858" x2="48817" y2="46450"/>
                        <a14:backgroundMark x1="30769" y1="45858" x2="42899" y2="52071"/>
                        <a14:backgroundMark x1="33136" y1="47041" x2="25148" y2="47633"/>
                        <a14:backgroundMark x1="33728" y1="44675" x2="50296" y2="45858"/>
                        <a14:backgroundMark x1="41716" y1="37574" x2="41716" y2="45266"/>
                        <a14:backgroundMark x1="44379" y1="42012" x2="44379" y2="49112"/>
                        <a14:backgroundMark x1="45562" y1="41420" x2="42604" y2="40828"/>
                        <a14:backgroundMark x1="33136" y1="47041" x2="26331" y2="47337"/>
                        <a14:backgroundMark x1="30178" y1="49408" x2="28698" y2="47929"/>
                        <a14:backgroundMark x1="45266" y1="40828" x2="48521" y2="4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271" b="51255"/>
          <a:stretch/>
        </p:blipFill>
        <p:spPr bwMode="auto">
          <a:xfrm rot="2611693">
            <a:off x="7712082" y="3066530"/>
            <a:ext cx="2204035" cy="2372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FE8F61E-93B8-244A-ACD9-BD929A552B3E}"/>
              </a:ext>
            </a:extLst>
          </p:cNvPr>
          <p:cNvPicPr/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01" b="89769" l="5698" r="96581">
                        <a14:foregroundMark x1="22222" y1="52805" x2="65527" y2="24092"/>
                        <a14:foregroundMark x1="12536" y1="62376" x2="23077" y2="59406"/>
                        <a14:foregroundMark x1="29060" y1="87459" x2="44729" y2="71947"/>
                        <a14:foregroundMark x1="88604" y1="33663" x2="96866" y2="25083"/>
                        <a14:foregroundMark x1="68661" y1="21122" x2="81197" y2="16172"/>
                        <a14:foregroundMark x1="31909" y1="80858" x2="39316" y2="74587"/>
                        <a14:foregroundMark x1="32194" y1="80858" x2="22507" y2="87789"/>
                        <a14:foregroundMark x1="14815" y1="61056" x2="5698" y2="65677"/>
                        <a14:foregroundMark x1="79487" y1="16502" x2="83191" y2="12541"/>
                        <a14:foregroundMark x1="65812" y1="16502" x2="68091" y2="22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96" t="8824" r="1" b="9077"/>
          <a:stretch/>
        </p:blipFill>
        <p:spPr bwMode="auto">
          <a:xfrm rot="2035051">
            <a:off x="2095768" y="3062821"/>
            <a:ext cx="2753614" cy="22306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706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A5E3B85-98E1-3244-87E8-0F2504AEA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9687" y="7986742"/>
            <a:ext cx="4338465" cy="4476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41A08-F165-5846-8852-9DB72F27C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1261" y="7812157"/>
            <a:ext cx="2395597" cy="361463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64D1A92-4A70-C94C-866B-9FAFE3571007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57" b="84286" l="2737" r="98737">
                        <a14:foregroundMark x1="21689" y1="51786" x2="21053" y2="56071"/>
                        <a14:foregroundMark x1="28421" y1="6429" x2="22889" y2="43702"/>
                        <a14:foregroundMark x1="2737" y1="40714" x2="20632" y2="36071"/>
                        <a14:foregroundMark x1="20632" y1="36071" x2="21684" y2="36071"/>
                        <a14:foregroundMark x1="17053" y1="78214" x2="17053" y2="73571"/>
                        <a14:foregroundMark x1="88842" y1="32143" x2="97263" y2="32143"/>
                        <a14:foregroundMark x1="97263" y1="32143" x2="98316" y2="31429"/>
                        <a14:foregroundMark x1="97474" y1="49286" x2="98737" y2="53929"/>
                        <a14:foregroundMark x1="42105" y1="62143" x2="47368" y2="80000"/>
                        <a14:foregroundMark x1="62526" y1="62143" x2="62316" y2="80357"/>
                        <a14:foregroundMark x1="74105" y1="83214" x2="78105" y2="82500"/>
                        <a14:foregroundMark x1="14526" y1="56786" x2="13263" y2="63214"/>
                        <a14:foregroundMark x1="23829" y1="55513" x2="29263" y2="56071"/>
                        <a14:foregroundMark x1="22941" y1="67894" x2="25474" y2="66071"/>
                        <a14:foregroundMark x1="18526" y1="71071" x2="18637" y2="70991"/>
                        <a14:foregroundMark x1="25474" y1="66071" x2="26526" y2="61429"/>
                        <a14:foregroundMark x1="28632" y1="63571" x2="28632" y2="66071"/>
                        <a14:foregroundMark x1="29053" y1="63571" x2="30316" y2="64643"/>
                        <a14:foregroundMark x1="14526" y1="84286" x2="19579" y2="82500"/>
                        <a14:foregroundMark x1="21474" y1="79643" x2="22326" y2="78542"/>
                        <a14:foregroundMark x1="19368" y1="82857" x2="20842" y2="78929"/>
                        <a14:foregroundMark x1="27789" y1="72500" x2="33474" y2="71786"/>
                        <a14:foregroundMark x1="32000" y1="75357" x2="38737" y2="71071"/>
                        <a14:foregroundMark x1="42526" y1="55357" x2="47789" y2="57143"/>
                        <a14:foregroundMark x1="74316" y1="50714" x2="71579" y2="57143"/>
                        <a14:foregroundMark x1="70316" y1="51786" x2="68409" y2="61197"/>
                        <a14:foregroundMark x1="67579" y1="69286" x2="68842" y2="64643"/>
                        <a14:foregroundMark x1="65263" y1="51786" x2="66316" y2="56071"/>
                        <a14:foregroundMark x1="18526" y1="71429" x2="22737" y2="68571"/>
                        <a14:foregroundMark x1="22947" y1="77857" x2="27158" y2="73929"/>
                        <a14:foregroundMark x1="70737" y1="61071" x2="74105" y2="66786"/>
                        <a14:foregroundMark x1="46526" y1="5357" x2="52000" y2="6786"/>
                        <a14:foregroundMark x1="73684" y1="6429" x2="81263" y2="6429"/>
                        <a14:backgroundMark x1="31789" y1="66071" x2="35789" y2="66071"/>
                        <a14:backgroundMark x1="24842" y1="71786" x2="21020" y2="74256"/>
                        <a14:backgroundMark x1="24000" y1="50000" x2="25895" y2="51786"/>
                        <a14:backgroundMark x1="22105" y1="48929" x2="22105" y2="51786"/>
                        <a14:backgroundMark x1="20842" y1="46429" x2="21263" y2="47143"/>
                        <a14:backgroundMark x1="21474" y1="45357" x2="22105" y2="47143"/>
                        <a14:backgroundMark x1="21263" y1="48214" x2="22737" y2="49643"/>
                        <a14:backgroundMark x1="67158" y1="58214" x2="65895" y2="5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570"/>
          <a:stretch/>
        </p:blipFill>
        <p:spPr bwMode="auto">
          <a:xfrm>
            <a:off x="2258768" y="4228435"/>
            <a:ext cx="3842638" cy="2659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45530D6-88ED-C140-A2AA-72B929DC69F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03" b="95195" l="4000" r="98889">
                        <a14:foregroundMark x1="4444" y1="74775" x2="9778" y2="69970"/>
                        <a14:foregroundMark x1="50000" y1="7808" x2="63111" y2="9309"/>
                        <a14:foregroundMark x1="65333" y1="3303" x2="74444" y2="3303"/>
                        <a14:foregroundMark x1="92444" y1="18919" x2="92444" y2="25526"/>
                        <a14:foregroundMark x1="95111" y1="18318" x2="98889" y2="16517"/>
                        <a14:foregroundMark x1="63111" y1="93093" x2="66000" y2="95195"/>
                        <a14:foregroundMark x1="11111" y1="34234" x2="15778" y2="36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330">
            <a:off x="6482953" y="3465719"/>
            <a:ext cx="3199925" cy="3102191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007C41A-E71F-BF43-B40B-68F7C898C768}"/>
              </a:ext>
            </a:extLst>
          </p:cNvPr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4333" l="9839" r="89982">
                        <a14:foregroundMark x1="23971" y1="94333" x2="34526" y2="94333"/>
                        <a14:foregroundMark x1="34526" y1="94333" x2="54383" y2="92500"/>
                        <a14:foregroundMark x1="36852" y1="39667" x2="52415" y2="38667"/>
                        <a14:foregroundMark x1="30411" y1="55000" x2="41145" y2="55667"/>
                        <a14:foregroundMark x1="21825" y1="55000" x2="24866" y2="55167"/>
                        <a14:foregroundMark x1="62433" y1="59000" x2="55098" y2="59833"/>
                        <a14:foregroundMark x1="56530" y1="38000" x2="55993" y2="41833"/>
                        <a14:foregroundMark x1="26655" y1="34000" x2="28980" y2="38833"/>
                        <a14:backgroundMark x1="16637" y1="31000" x2="16637" y2="45833"/>
                        <a14:backgroundMark x1="22361" y1="32000" x2="18962" y2="44000"/>
                        <a14:backgroundMark x1="18962" y1="44000" x2="18605" y2="44333"/>
                        <a14:backgroundMark x1="72630" y1="43333" x2="80322" y2="63167"/>
                        <a14:backgroundMark x1="22004" y1="43500" x2="10733" y2="4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15" t="12699" r="30410"/>
          <a:stretch/>
        </p:blipFill>
        <p:spPr>
          <a:xfrm>
            <a:off x="9660841" y="2895658"/>
            <a:ext cx="2395597" cy="390841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C58F092-C9BB-B541-A13B-32805EB64B9B}"/>
              </a:ext>
            </a:extLst>
          </p:cNvPr>
          <p:cNvPicPr/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745" b="88390" l="16135" r="89007">
                        <a14:foregroundMark x1="15957" y1="33458" x2="16135" y2="42572"/>
                        <a14:foregroundMark x1="16135" y1="42572" x2="16844" y2="44569"/>
                        <a14:foregroundMark x1="34574" y1="83146" x2="29965" y2="88390"/>
                        <a14:foregroundMark x1="61879" y1="86267" x2="59752" y2="86392"/>
                        <a14:foregroundMark x1="76950" y1="7366" x2="82447" y2="14357"/>
                        <a14:foregroundMark x1="77305" y1="4744" x2="87411" y2="7491"/>
                        <a14:foregroundMark x1="87411" y1="7491" x2="89184" y2="8614"/>
                        <a14:foregroundMark x1="76418" y1="3745" x2="73582" y2="3995"/>
                        <a14:foregroundMark x1="75177" y1="19600" x2="72872" y2="27091"/>
                        <a14:foregroundMark x1="65603" y1="44569" x2="73050" y2="50687"/>
                        <a14:foregroundMark x1="73050" y1="50687" x2="74113" y2="54182"/>
                        <a14:foregroundMark x1="64894" y1="39201" x2="73050" y2="267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1767" r="8497" b="9753"/>
          <a:stretch/>
        </p:blipFill>
        <p:spPr bwMode="auto">
          <a:xfrm>
            <a:off x="434951" y="1562824"/>
            <a:ext cx="2670278" cy="3848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02D59DBD-AECE-124D-92DD-8113B97FD921}"/>
              </a:ext>
            </a:extLst>
          </p:cNvPr>
          <p:cNvSpPr/>
          <p:nvPr/>
        </p:nvSpPr>
        <p:spPr>
          <a:xfrm>
            <a:off x="602220" y="1780450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JUEGA JUNTO A TU</a:t>
            </a:r>
          </a:p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FAMILIA</a:t>
            </a:r>
          </a:p>
        </p:txBody>
      </p:sp>
    </p:spTree>
    <p:extLst>
      <p:ext uri="{BB962C8B-B14F-4D97-AF65-F5344CB8AC3E}">
        <p14:creationId xmlns:p14="http://schemas.microsoft.com/office/powerpoint/2010/main" val="14148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0C8BBF00-8930-D948-99D8-2B365954DCD0}"/>
              </a:ext>
            </a:extLst>
          </p:cNvPr>
          <p:cNvGrpSpPr/>
          <p:nvPr/>
        </p:nvGrpSpPr>
        <p:grpSpPr>
          <a:xfrm>
            <a:off x="-316689" y="-375689"/>
            <a:ext cx="12508689" cy="7263859"/>
            <a:chOff x="-316689" y="-375689"/>
            <a:chExt cx="12508689" cy="726385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264271-A74B-2C4B-A026-3A6724CA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B7488B7-B77B-EF4D-875E-A58B3060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7593" y1="33025" x2="20062" y2="36111"/>
                          <a14:foregroundMark x1="32716" y1="18519" x2="34877" y2="20988"/>
                          <a14:foregroundMark x1="55247" y1="15432" x2="55864" y2="22531"/>
                          <a14:foregroundMark x1="73148" y1="28395" x2="75617" y2="25926"/>
                          <a14:foregroundMark x1="79321" y1="45988" x2="85494" y2="46605"/>
                          <a14:foregroundMark x1="78086" y1="63889" x2="81481" y2="64198"/>
                          <a14:foregroundMark x1="66358" y1="77160" x2="68827" y2="77469"/>
                          <a14:foregroundMark x1="47840" y1="80556" x2="47840" y2="88889"/>
                          <a14:foregroundMark x1="28704" y1="75000" x2="23457" y2="75617"/>
                          <a14:foregroundMark x1="16049" y1="57099" x2="12654" y2="5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316689" y="-375689"/>
              <a:ext cx="3153332" cy="3153332"/>
            </a:xfrm>
            <a:prstGeom prst="rect">
              <a:avLst/>
            </a:prstGeom>
          </p:spPr>
        </p:pic>
        <p:pic>
          <p:nvPicPr>
            <p:cNvPr id="19" name="Picture 4" descr="volantin - Alca Computación">
              <a:extLst>
                <a:ext uri="{FF2B5EF4-FFF2-40B4-BE49-F238E27FC236}">
                  <a16:creationId xmlns:a16="http://schemas.microsoft.com/office/drawing/2014/main" id="{9DFEB294-CBF0-F44A-A697-10BFEE8E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45230">
              <a:off x="6047639" y="-425132"/>
              <a:ext cx="2079544" cy="3808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volantin - Alca Computación">
              <a:extLst>
                <a:ext uri="{FF2B5EF4-FFF2-40B4-BE49-F238E27FC236}">
                  <a16:creationId xmlns:a16="http://schemas.microsoft.com/office/drawing/2014/main" id="{95F46635-0995-7545-84EB-A7C2AF61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10120021" y="-133725"/>
              <a:ext cx="1263896" cy="231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volantin - Alca Computación">
              <a:extLst>
                <a:ext uri="{FF2B5EF4-FFF2-40B4-BE49-F238E27FC236}">
                  <a16:creationId xmlns:a16="http://schemas.microsoft.com/office/drawing/2014/main" id="{989DC023-A282-5540-8973-7F12E4198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328478">
              <a:off x="3311722" y="-31511"/>
              <a:ext cx="924801" cy="1693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99D02ED0-ED62-4245-8D1A-F210107ED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00" b="96250" l="2757" r="99905">
                        <a14:foregroundMark x1="32795" y1="13000" x2="56084" y2="7417"/>
                        <a14:foregroundMark x1="56084" y1="7417" x2="68061" y2="10333"/>
                        <a14:foregroundMark x1="9030" y1="59750" x2="5038" y2="66917"/>
                        <a14:foregroundMark x1="5038" y1="66917" x2="4658" y2="70167"/>
                        <a14:foregroundMark x1="89924" y1="57167" x2="95627" y2="62000"/>
                        <a14:foregroundMark x1="95627" y1="62000" x2="99715" y2="68750"/>
                        <a14:foregroundMark x1="99715" y1="68750" x2="99905" y2="69833"/>
                        <a14:foregroundMark x1="41350" y1="24667" x2="41350" y2="21417"/>
                        <a14:foregroundMark x1="57985" y1="20417" x2="57985" y2="25667"/>
                        <a14:foregroundMark x1="42110" y1="3500" x2="49905" y2="2583"/>
                        <a14:foregroundMark x1="49905" y1="2583" x2="58365" y2="3500"/>
                        <a14:foregroundMark x1="40970" y1="85833" x2="46293" y2="91500"/>
                        <a14:foregroundMark x1="46293" y1="91500" x2="46578" y2="92000"/>
                        <a14:foregroundMark x1="56559" y1="91667" x2="56179" y2="96250"/>
                        <a14:foregroundMark x1="57700" y1="84167" x2="57700" y2="92667"/>
                        <a14:foregroundMark x1="80703" y1="53000" x2="70627" y2="48750"/>
                        <a14:foregroundMark x1="78042" y1="47750" x2="81369" y2="46417"/>
                        <a14:foregroundMark x1="2757" y1="65000" x2="3517" y2="68917"/>
                        <a14:foregroundMark x1="18441" y1="45167" x2="21483" y2="46833"/>
                        <a14:foregroundMark x1="17871" y1="77167" x2="19202" y2="78000"/>
                        <a14:foregroundMark x1="29468" y1="81500" x2="39163" y2="81833"/>
                        <a14:foregroundMark x1="35741" y1="81833" x2="40114" y2="82167"/>
                        <a14:foregroundMark x1="45817" y1="83167" x2="52471" y2="83167"/>
                        <a14:foregroundMark x1="82700" y1="45333" x2="82319" y2="46000"/>
                        <a14:foregroundMark x1="38593" y1="90833" x2="45057" y2="95250"/>
                        <a14:foregroundMark x1="45057" y1="95250" x2="47338" y2="96000"/>
                        <a14:foregroundMark x1="14068" y1="53000" x2="4753" y2="61500"/>
                        <a14:foregroundMark x1="88213" y1="53833" x2="97719" y2="62333"/>
                        <a14:foregroundMark x1="97338" y1="62833" x2="99810" y2="63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409" y="2822354"/>
            <a:ext cx="2761922" cy="315048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56B6F15-28B1-EE44-946A-5878C1B3E3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00" b="96750" l="1781" r="93973">
                        <a14:foregroundMark x1="20959" y1="14000" x2="47397" y2="11417"/>
                        <a14:foregroundMark x1="47397" y1="11417" x2="60959" y2="8250"/>
                        <a14:foregroundMark x1="49726" y1="3583" x2="70274" y2="3833"/>
                        <a14:foregroundMark x1="60548" y1="23667" x2="60548" y2="29417"/>
                        <a14:foregroundMark x1="41781" y1="70250" x2="37534" y2="78417"/>
                        <a14:foregroundMark x1="37534" y1="78417" x2="42466" y2="85083"/>
                        <a14:foregroundMark x1="42466" y1="85083" x2="42466" y2="86167"/>
                        <a14:foregroundMark x1="35890" y1="96750" x2="41507" y2="90833"/>
                        <a14:foregroundMark x1="61644" y1="94000" x2="64795" y2="96750"/>
                        <a14:foregroundMark x1="61233" y1="67083" x2="61644" y2="84250"/>
                        <a14:foregroundMark x1="54658" y1="94833" x2="47671" y2="94417"/>
                        <a14:foregroundMark x1="44247" y1="91417" x2="47397" y2="94167"/>
                        <a14:foregroundMark x1="40685" y1="25000" x2="40685" y2="32833"/>
                        <a14:foregroundMark x1="11507" y1="20083" x2="34658" y2="12500"/>
                        <a14:foregroundMark x1="34658" y1="12500" x2="45205" y2="11000"/>
                        <a14:foregroundMark x1="65068" y1="7833" x2="74110" y2="19083"/>
                        <a14:foregroundMark x1="84932" y1="21167" x2="93973" y2="24167"/>
                        <a14:foregroundMark x1="42192" y1="40000" x2="47671" y2="46583"/>
                        <a14:foregroundMark x1="47671" y1="46583" x2="47671" y2="46583"/>
                        <a14:foregroundMark x1="57123" y1="39750" x2="52877" y2="44417"/>
                        <a14:foregroundMark x1="42466" y1="38917" x2="38356" y2="39167"/>
                        <a14:foregroundMark x1="1781" y1="18167" x2="2466" y2="2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32138" y="2898829"/>
            <a:ext cx="2606041" cy="3498431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6DB94182-3555-8A44-9801-9A0948400BB9}"/>
              </a:ext>
            </a:extLst>
          </p:cNvPr>
          <p:cNvSpPr/>
          <p:nvPr/>
        </p:nvSpPr>
        <p:spPr>
          <a:xfrm>
            <a:off x="854632" y="2642272"/>
            <a:ext cx="10284638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PUEDES PRCTICAR</a:t>
            </a:r>
          </a:p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NUESTRO BAILE</a:t>
            </a:r>
          </a:p>
          <a:p>
            <a:pPr algn="ctr"/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C72E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NACIONAL</a:t>
            </a:r>
          </a:p>
        </p:txBody>
      </p:sp>
    </p:spTree>
    <p:extLst>
      <p:ext uri="{BB962C8B-B14F-4D97-AF65-F5344CB8AC3E}">
        <p14:creationId xmlns:p14="http://schemas.microsoft.com/office/powerpoint/2010/main" val="343107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839 0.12732 C 0.62292 0.12315 0.59479 0.0794 0.52461 0.08241 C 0.41784 0.08658 0.37552 0.1176 0.27709 0.08658 C 0.21537 0.06829 0.14245 0.02153 0.08867 0.02292 C -0.03229 0.02454 -0.05716 0.07269 -0.05716 0.11598 C -0.06028 0.17824 0.09701 0.2301 0.28854 0.23611 C 0.48229 0.24005 0.64219 0.17385 0.62839 0.12732 Z " pathEditMode="relative" rAng="0" ptsTypes="AAAAAA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5" y="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349 0.01481 C -0.6375 0.01111 -0.60756 -0.02616 -0.53242 -0.02361 C -0.41823 -0.02014 -0.37331 0.00648 -0.2681 -0.02014 C -0.20196 -0.03565 -0.12383 -0.07523 -0.06667 -0.07431 C 0.06224 -0.07269 0.08932 -0.03195 0.08932 0.00486 C 0.09244 0.05787 -0.07565 0.10208 -0.28021 0.10741 C -0.4875 0.11065 -0.65834 0.0544 -0.64349 0.01481 Z " pathEditMode="relative" rAng="0" ptsTypes="AAAAAAA"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8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8817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E350267-2618-F84A-81C5-7E4692E79504}"/>
              </a:ext>
            </a:extLst>
          </p:cNvPr>
          <p:cNvSpPr/>
          <p:nvPr/>
        </p:nvSpPr>
        <p:spPr>
          <a:xfrm>
            <a:off x="3493465" y="3589686"/>
            <a:ext cx="7736386" cy="1365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ENVIA FOTOS O VIDEOS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DE CUALQUIER ACTIVIDAD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QUE REALICES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EN LAS FIESTAS PATRIAS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A94B34D-1FAD-1B42-8C75-BBC797D1D71E}"/>
              </a:ext>
            </a:extLst>
          </p:cNvPr>
          <p:cNvGrpSpPr/>
          <p:nvPr/>
        </p:nvGrpSpPr>
        <p:grpSpPr>
          <a:xfrm>
            <a:off x="-111311" y="-11482"/>
            <a:ext cx="12325489" cy="6959259"/>
            <a:chOff x="-111311" y="-11482"/>
            <a:chExt cx="12325489" cy="6959259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12EA495-C316-E648-9DA6-019C339FF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2127"/>
              <a:ext cx="3866606" cy="637842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735514C-EAD8-3242-8574-753D31D0F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9964" y="12127"/>
              <a:ext cx="3866606" cy="63784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F5A6785-6D7E-0741-AE96-8156E09F6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16570" y="12127"/>
              <a:ext cx="3866606" cy="637842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6C0DC97-FB15-9E46-9642-0E5C79C53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-1661666" y="1602900"/>
              <a:ext cx="3866606" cy="637842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7F000D0-444F-D74C-8EF3-09FACC2890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-1" r="20017" b="-5290"/>
            <a:stretch/>
          </p:blipFill>
          <p:spPr>
            <a:xfrm rot="5400000">
              <a:off x="-1321842" y="5033242"/>
              <a:ext cx="3092652" cy="671589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08FAEC7D-004D-E749-A240-C0F73DCCC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7952" y="6277521"/>
              <a:ext cx="3866606" cy="637842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D4020616-B7DC-BF43-8CAD-CECF82212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3979" y="6261809"/>
              <a:ext cx="3866606" cy="63784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9E85E2AF-B6DF-EF48-8FED-B43AD8968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87958" y="6261809"/>
              <a:ext cx="3866606" cy="637842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A527799B-4D49-3643-BA16-463E8FD2C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9939776" y="1602901"/>
              <a:ext cx="3866606" cy="637842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891C058F-D1B2-1B45-9372-745E9182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017" t="1" b="-5291"/>
            <a:stretch/>
          </p:blipFill>
          <p:spPr>
            <a:xfrm rot="16200000">
              <a:off x="10332057" y="5065656"/>
              <a:ext cx="3092652" cy="671590"/>
            </a:xfrm>
            <a:prstGeom prst="rect">
              <a:avLst/>
            </a:prstGeom>
          </p:spPr>
        </p:pic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B897C59F-673B-074A-A9B2-94F2129D59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50" b="98417" l="4636" r="92053">
                        <a14:foregroundMark x1="15453" y1="14250" x2="37969" y2="7583"/>
                        <a14:foregroundMark x1="37969" y1="7583" x2="62031" y2="5750"/>
                        <a14:foregroundMark x1="62031" y1="5750" x2="81898" y2="6000"/>
                        <a14:foregroundMark x1="32450" y1="25750" x2="76159" y2="23833"/>
                        <a14:foregroundMark x1="76159" y1="23833" x2="76159" y2="23833"/>
                        <a14:foregroundMark x1="33113" y1="7333" x2="15011" y2="11083"/>
                        <a14:foregroundMark x1="15011" y1="11083" x2="8830" y2="16500"/>
                        <a14:foregroundMark x1="54967" y1="11083" x2="32450" y2="11750"/>
                        <a14:foregroundMark x1="32450" y1="11750" x2="26490" y2="15250"/>
                        <a14:foregroundMark x1="71965" y1="9500" x2="52539" y2="13333"/>
                        <a14:foregroundMark x1="81015" y1="6000" x2="90508" y2="12333"/>
                        <a14:foregroundMark x1="90508" y1="12333" x2="92053" y2="18417"/>
                        <a14:foregroundMark x1="44150" y1="2250" x2="16115" y2="3250"/>
                        <a14:foregroundMark x1="16115" y1="3250" x2="4636" y2="12667"/>
                        <a14:foregroundMark x1="39956" y1="20000" x2="23400" y2="24000"/>
                        <a14:foregroundMark x1="23400" y1="24000" x2="22296" y2="25083"/>
                        <a14:foregroundMark x1="66004" y1="19333" x2="66004" y2="27583"/>
                        <a14:foregroundMark x1="60044" y1="34583" x2="60044" y2="53000"/>
                        <a14:foregroundMark x1="65121" y1="38417" x2="65121" y2="51083"/>
                        <a14:foregroundMark x1="60927" y1="9500" x2="58499" y2="17500"/>
                        <a14:foregroundMark x1="19647" y1="15583" x2="9713" y2="18083"/>
                        <a14:foregroundMark x1="34879" y1="40333" x2="42384" y2="44417"/>
                        <a14:foregroundMark x1="23841" y1="95833" x2="37748" y2="91167"/>
                        <a14:foregroundMark x1="37748" y1="91167" x2="39073" y2="87000"/>
                        <a14:foregroundMark x1="66887" y1="93000" x2="75276" y2="96833"/>
                        <a14:foregroundMark x1="17219" y1="97500" x2="33113" y2="95833"/>
                        <a14:foregroundMark x1="30684" y1="98417" x2="50773" y2="90500"/>
                        <a14:foregroundMark x1="17881" y1="95917" x2="17881" y2="98250"/>
                        <a14:foregroundMark x1="55408" y1="95000" x2="73289" y2="98250"/>
                        <a14:foregroundMark x1="73289" y1="98250" x2="78587" y2="95917"/>
                        <a14:foregroundMark x1="37307" y1="97083" x2="50993" y2="92833"/>
                        <a14:foregroundMark x1="81236" y1="98250" x2="81236" y2="96083"/>
                        <a14:foregroundMark x1="54525" y1="42250" x2="54525" y2="48417"/>
                        <a14:foregroundMark x1="67329" y1="36583" x2="69095" y2="4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340" y="961458"/>
            <a:ext cx="2754174" cy="525645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DE4444A-B155-6C4E-BF26-4819F33284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2302" y="2363895"/>
            <a:ext cx="5181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0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EBDA3B-D868-9F44-9697-935C2CAD5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8817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A94B34D-1FAD-1B42-8C75-BBC797D1D71E}"/>
              </a:ext>
            </a:extLst>
          </p:cNvPr>
          <p:cNvGrpSpPr/>
          <p:nvPr/>
        </p:nvGrpSpPr>
        <p:grpSpPr>
          <a:xfrm>
            <a:off x="-111311" y="-11482"/>
            <a:ext cx="12325489" cy="6959259"/>
            <a:chOff x="-111311" y="-11482"/>
            <a:chExt cx="12325489" cy="6959259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12EA495-C316-E648-9DA6-019C339FF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2127"/>
              <a:ext cx="3866606" cy="637842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735514C-EAD8-3242-8574-753D31D0F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9964" y="12127"/>
              <a:ext cx="3866606" cy="63784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F5A6785-6D7E-0741-AE96-8156E09F6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16570" y="12127"/>
              <a:ext cx="3866606" cy="637842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6C0DC97-FB15-9E46-9642-0E5C79C53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-1661666" y="1602900"/>
              <a:ext cx="3866606" cy="637842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7F000D0-444F-D74C-8EF3-09FACC2890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-1" r="20017" b="-5290"/>
            <a:stretch/>
          </p:blipFill>
          <p:spPr>
            <a:xfrm rot="5400000">
              <a:off x="-1321842" y="5033242"/>
              <a:ext cx="3092652" cy="671589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08FAEC7D-004D-E749-A240-C0F73DCCC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7952" y="6277521"/>
              <a:ext cx="3866606" cy="637842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D4020616-B7DC-BF43-8CAD-CECF82212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3979" y="6261809"/>
              <a:ext cx="3866606" cy="63784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9E85E2AF-B6DF-EF48-8FED-B43AD8968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87958" y="6261809"/>
              <a:ext cx="3866606" cy="637842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A527799B-4D49-3643-BA16-463E8FD2C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9939776" y="1602901"/>
              <a:ext cx="3866606" cy="637842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891C058F-D1B2-1B45-9372-745E9182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017" t="1" b="-5291"/>
            <a:stretch/>
          </p:blipFill>
          <p:spPr>
            <a:xfrm rot="16200000">
              <a:off x="10332057" y="5065656"/>
              <a:ext cx="3092652" cy="671590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8DE4444A-B155-6C4E-BF26-4819F3328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716" y="2408264"/>
            <a:ext cx="3690371" cy="369037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314232F-F79D-3940-8245-6CD64792DD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17" b="98500" l="1858" r="97523">
                        <a14:foregroundMark x1="42570" y1="18250" x2="34056" y2="31833"/>
                        <a14:foregroundMark x1="61920" y1="18250" x2="61300" y2="32500"/>
                        <a14:foregroundMark x1="49226" y1="4583" x2="21981" y2="21500"/>
                        <a14:foregroundMark x1="43189" y1="5833" x2="31115" y2="6833"/>
                        <a14:foregroundMark x1="52167" y1="3917" x2="64861" y2="7500"/>
                        <a14:foregroundMark x1="67337" y1="7500" x2="70433" y2="14333"/>
                        <a14:foregroundMark x1="70433" y1="14333" x2="78793" y2="21500"/>
                        <a14:foregroundMark x1="85449" y1="26333" x2="85449" y2="37083"/>
                        <a14:foregroundMark x1="14087" y1="26667" x2="14087" y2="38333"/>
                        <a14:foregroundMark x1="23839" y1="58250" x2="46130" y2="59167"/>
                        <a14:foregroundMark x1="58824" y1="46833" x2="67957" y2="68333"/>
                        <a14:foregroundMark x1="74613" y1="42583" x2="74613" y2="58500"/>
                        <a14:foregroundMark x1="6347" y1="70250" x2="9288" y2="66333"/>
                        <a14:foregroundMark x1="53406" y1="51667" x2="60681" y2="70583"/>
                        <a14:foregroundMark x1="78173" y1="61500" x2="89783" y2="64917"/>
                        <a14:foregroundMark x1="89783" y1="64917" x2="91486" y2="66000"/>
                        <a14:foregroundMark x1="84211" y1="62083" x2="79412" y2="57583"/>
                        <a14:foregroundMark x1="43189" y1="93000" x2="60062" y2="93333"/>
                        <a14:foregroundMark x1="67337" y1="95000" x2="55263" y2="98500"/>
                        <a14:foregroundMark x1="55263" y1="98500" x2="55263" y2="98500"/>
                        <a14:foregroundMark x1="6966" y1="38667" x2="2012" y2="37417"/>
                        <a14:foregroundMark x1="92105" y1="38333" x2="97523" y2="3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616" y="1473912"/>
            <a:ext cx="3069340" cy="4853614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32A411C9-0395-AE45-8BB1-684ED68D16CF}"/>
              </a:ext>
            </a:extLst>
          </p:cNvPr>
          <p:cNvSpPr/>
          <p:nvPr/>
        </p:nvSpPr>
        <p:spPr>
          <a:xfrm>
            <a:off x="426766" y="2807703"/>
            <a:ext cx="9548716" cy="18677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523743"/>
              </a:avLst>
            </a:prstTxWarp>
            <a:spAutoFit/>
          </a:bodyPr>
          <a:lstStyle/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AD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LAS FOTOS O VIDEOS NOS SERVIRAN 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AD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PARA REALIZAR NUESTRA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AD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CLASE DEL DÍA </a:t>
            </a:r>
          </a:p>
          <a:p>
            <a:pPr algn="ctr"/>
            <a:r>
              <a:rPr lang="es-E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AD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LUNES 21 DE SEPTIEMBRE</a:t>
            </a:r>
          </a:p>
        </p:txBody>
      </p:sp>
    </p:spTree>
    <p:extLst>
      <p:ext uri="{BB962C8B-B14F-4D97-AF65-F5344CB8AC3E}">
        <p14:creationId xmlns:p14="http://schemas.microsoft.com/office/powerpoint/2010/main" val="40292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7E6F46F-65CC-A44F-B1A5-47F43DD9C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180" y="-1"/>
            <a:ext cx="6888219" cy="68882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51E753-1C33-4D49-934F-AA2FFCBF8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0532" y="3558785"/>
            <a:ext cx="3329433" cy="33294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D2314D5-26F3-C045-8B47-D686BE943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5249" y="624840"/>
            <a:ext cx="2540000" cy="1828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7D9DD70-8909-7C4B-9BA9-7F88385BA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35" y="3558785"/>
            <a:ext cx="3329433" cy="332943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0547A42-6EEE-3D44-AC87-11AA4FA99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846" y="4612640"/>
            <a:ext cx="2427978" cy="24279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A11755-B854-044E-B572-96FA2DBC7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2605" y="4395330"/>
            <a:ext cx="2645288" cy="26452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175CF78-CD56-0641-A5D9-D181C8BE7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363" y="4390443"/>
            <a:ext cx="2650175" cy="26501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BBA386-019D-5345-994E-A60B7F1A4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9960" y="4239304"/>
            <a:ext cx="2721351" cy="27213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6579CCD-54CA-D449-8F02-2499F4AC82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034" y="99567"/>
            <a:ext cx="3329433" cy="33294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EB27AC5-4BA9-C340-AC84-2F6D3D64C79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569" b="91503" l="9804" r="89706">
                        <a14:foregroundMark x1="27941" y1="46732" x2="37092" y2="46895"/>
                        <a14:foregroundMark x1="54575" y1="47386" x2="62582" y2="46895"/>
                        <a14:foregroundMark x1="62582" y1="46895" x2="64052" y2="46895"/>
                        <a14:foregroundMark x1="33660" y1="74837" x2="34314" y2="71732"/>
                        <a14:foregroundMark x1="57843" y1="75163" x2="60131" y2="71078"/>
                        <a14:foregroundMark x1="34150" y1="88725" x2="34150" y2="90850"/>
                        <a14:foregroundMark x1="39052" y1="91013" x2="40359" y2="91176"/>
                        <a14:foregroundMark x1="57516" y1="85784" x2="57843" y2="91340"/>
                        <a14:foregroundMark x1="63399" y1="85294" x2="64052" y2="91503"/>
                        <a14:foregroundMark x1="50490" y1="58497" x2="51307" y2="60131"/>
                        <a14:foregroundMark x1="70588" y1="58660" x2="70752" y2="60621"/>
                        <a14:foregroundMark x1="27124" y1="58333" x2="27288" y2="59804"/>
                        <a14:foregroundMark x1="47712" y1="59477" x2="47222" y2="60621"/>
                        <a14:foregroundMark x1="49020" y1="76471" x2="49020" y2="77941"/>
                        <a14:foregroundMark x1="69281" y1="80719" x2="69118" y2="82190"/>
                        <a14:foregroundMark x1="28595" y1="80882" x2="29248" y2="82353"/>
                        <a14:foregroundMark x1="51307" y1="57353" x2="50327" y2="57680"/>
                        <a14:foregroundMark x1="47059" y1="57680" x2="47386" y2="58497"/>
                        <a14:foregroundMark x1="70261" y1="57516" x2="71405" y2="58497"/>
                        <a14:foregroundMark x1="69935" y1="57353" x2="71569" y2="59150"/>
                      </a14:backgroundRemoval>
                    </a14:imgEffect>
                  </a14:imgLayer>
                </a14:imgProps>
              </a:ext>
            </a:extLst>
          </a:blip>
          <a:srcRect l="22798" t="42480" r="24715" b="4097"/>
          <a:stretch/>
        </p:blipFill>
        <p:spPr>
          <a:xfrm>
            <a:off x="4222255" y="2935978"/>
            <a:ext cx="3615459" cy="367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8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145</Words>
  <Application>Microsoft Macintosh PowerPoint</Application>
  <PresentationFormat>Panorámica</PresentationFormat>
  <Paragraphs>77</Paragraphs>
  <Slides>21</Slides>
  <Notes>14</Notes>
  <HiddenSlides>0</HiddenSlides>
  <MMClips>13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Cooper Black</vt:lpstr>
      <vt:lpstr>Matura MT Script Capitals</vt:lpstr>
      <vt:lpstr>Monaco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30</cp:revision>
  <dcterms:created xsi:type="dcterms:W3CDTF">2020-09-09T19:50:53Z</dcterms:created>
  <dcterms:modified xsi:type="dcterms:W3CDTF">2020-09-10T01:42:39Z</dcterms:modified>
</cp:coreProperties>
</file>