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gif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73" r:id="rId6"/>
    <p:sldId id="264" r:id="rId7"/>
    <p:sldId id="267" r:id="rId8"/>
    <p:sldId id="266" r:id="rId9"/>
    <p:sldId id="268" r:id="rId10"/>
    <p:sldId id="269" r:id="rId11"/>
    <p:sldId id="270" r:id="rId12"/>
    <p:sldId id="274" r:id="rId13"/>
    <p:sldId id="271" r:id="rId14"/>
    <p:sldId id="272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C8C8DBAC-585D-3C41-8928-80593C0D9369}">
          <p14:sldIdLst>
            <p14:sldId id="256"/>
            <p14:sldId id="258"/>
            <p14:sldId id="259"/>
            <p14:sldId id="260"/>
            <p14:sldId id="273"/>
            <p14:sldId id="264"/>
            <p14:sldId id="267"/>
            <p14:sldId id="266"/>
            <p14:sldId id="268"/>
            <p14:sldId id="269"/>
            <p14:sldId id="270"/>
            <p14:sldId id="274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E7E7"/>
    <a:srgbClr val="B5E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0"/>
    <p:restoredTop sz="94651"/>
  </p:normalViewPr>
  <p:slideViewPr>
    <p:cSldViewPr snapToGrid="0" snapToObjects="1">
      <p:cViewPr varScale="1">
        <p:scale>
          <a:sx n="105" d="100"/>
          <a:sy n="105" d="100"/>
        </p:scale>
        <p:origin x="20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DB5E5-71F8-EA40-947C-21EE7E758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735892-763C-484E-B80F-17CBCB682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29EFBF-527C-F14A-8F9F-4D070816E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273B41-34C1-2042-B6C0-26B386377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AC855D-F35D-CF46-9B7E-BE3FDF8E3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035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C6113-611A-BB49-AF18-F34688B2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4A989E-906A-CE45-B8BC-609180F2A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926DA8-8A27-974E-9278-70E317AC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40BD1D-925C-6A4F-AD99-5F5AB2C54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66BF21-D9EF-4A4C-AA0A-52DD789F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1867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1CF06-619E-F74C-8D3B-EE192EF6D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56815E-D0A4-C74F-B67A-3B7107DFF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D5B79E-F66C-9A49-BE42-AC2E4C0AF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AB41D5-B641-CE40-A6E2-6DB95E65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646C9-9265-104F-9B00-861B5DC4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522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867F1-EDC0-2D4B-92C0-BCB005BF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5E2859-9D81-4B4B-86BE-E52BF01A0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63973E-D3F5-1D41-8E2D-90E3EC934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A54266-5377-B042-8ACC-F7D35730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6E5007-4792-2D4F-9003-CDDC8A2A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1095EE-A5B7-A643-9785-3C834CE0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8225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D6276-B75F-8A48-9933-670D41CBC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AFF4DA-1E3C-C44B-8CE3-9B3E60B69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9AEC6D-E8F6-7645-8996-A8F2FF882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F1C1E0-2A55-2246-8955-714CCC9C9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1683145-95A1-514D-9946-CA20E526B0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4EA3073-491B-2E41-BF7E-272575D4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C423E2-DDA5-0544-8FCD-F39A6FB7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B8D4B6-10E6-8949-A6EA-0C3823D9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295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0BE5C-9CC6-044D-8529-81417B26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583CC4-E431-F242-8F69-79B7B2019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42050A-2F55-3642-B8E7-63983F3B0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600759-4AD3-8B44-B8A2-06466E8C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957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AB03B6-4FFF-D744-A825-5AEA2E16A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2BC2130-EB66-2543-B75A-17B3E7A3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C0F9A1-D661-394B-887A-3759A6442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059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8D35B-2DD2-3B43-8E03-B2A496FC0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34B708-E825-C744-AF28-73801A0E3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F889BB-F5AF-8247-95BC-7D81470F2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94EC51-40A7-404C-A11C-D0093C40B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03DB99-07C0-CB41-934C-9C75B66B4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93D5AB-ED5E-AD40-804D-AAA25FD4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32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04697-7FEF-A947-AE9E-8201E9ACD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761AC8-578E-C343-BDC6-BBB03F9D88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735654-DAF7-F843-8BC8-48CC055F1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4CE93D-FD52-C44C-98CA-6DA78AD7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FA17B-86AF-9242-97C5-225A50B9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B64B67-4FF3-5F42-8986-FDCA88B68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724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26E8F-25F9-AD4A-A653-927799E94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183754-139C-F145-AA76-DC8043E1C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F374E8-9BE2-1D48-A506-985F762B4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4C1A85-3BCF-3548-A2FC-F9D82D3B9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AC98E7-9724-E24C-B287-D2C83A70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280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8848D3-39FD-0048-A213-CD4DC33AE5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373504-0A56-2243-ABCE-1DE210B96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400BD9-3DFE-C24D-9BE2-83A0C2CD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77405C-46F1-284F-BEDC-7A91F4F6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4742F-5835-5B4C-ACB3-AB8F11FA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989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C6B4BD4-8A23-C043-98FD-7DAEB81EA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C4FDB4-E1A4-E54C-AE8F-0276E0625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596003-A274-9F47-828D-7C47FEC45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9BF1C-0263-3D45-995D-004BA418A66E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F54CE5-01F1-F342-8630-BA1048B77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0082F6-E0A3-5C40-ACC1-FDDCFBB30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74E6B-9F78-524C-82BD-CF58B1EDA6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790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gif"/><Relationship Id="rId7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microsoft.com/office/2007/relationships/hdphoto" Target="../media/hdphoto2.wdp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" Target="slide5.xml"/><Relationship Id="rId7" Type="http://schemas.openxmlformats.org/officeDocument/2006/relationships/image" Target="../media/image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slide" Target="slide6.xml"/><Relationship Id="rId10" Type="http://schemas.openxmlformats.org/officeDocument/2006/relationships/image" Target="../media/image17.gif"/><Relationship Id="rId4" Type="http://schemas.openxmlformats.org/officeDocument/2006/relationships/image" Target="../media/image15.tiff"/><Relationship Id="rId9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3.png"/><Relationship Id="rId7" Type="http://schemas.openxmlformats.org/officeDocument/2006/relationships/image" Target="../media/image21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microsoft.com/office/2007/relationships/hdphoto" Target="../media/hdphoto4.wdp"/><Relationship Id="rId9" Type="http://schemas.openxmlformats.org/officeDocument/2006/relationships/image" Target="../media/image2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8.wdp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microsoft.com/office/2007/relationships/hdphoto" Target="../media/hdphoto6.wdp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0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9.png"/><Relationship Id="rId7" Type="http://schemas.openxmlformats.org/officeDocument/2006/relationships/image" Target="../media/image2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openxmlformats.org/officeDocument/2006/relationships/image" Target="../media/image31.gif"/><Relationship Id="rId5" Type="http://schemas.openxmlformats.org/officeDocument/2006/relationships/image" Target="../media/image26.png"/><Relationship Id="rId10" Type="http://schemas.microsoft.com/office/2007/relationships/hdphoto" Target="../media/hdphoto13.wdp"/><Relationship Id="rId4" Type="http://schemas.microsoft.com/office/2007/relationships/hdphoto" Target="../media/hdphoto11.wdp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6.png"/><Relationship Id="rId7" Type="http://schemas.openxmlformats.org/officeDocument/2006/relationships/image" Target="../media/image2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11" Type="http://schemas.openxmlformats.org/officeDocument/2006/relationships/image" Target="../media/image31.gif"/><Relationship Id="rId5" Type="http://schemas.openxmlformats.org/officeDocument/2006/relationships/image" Target="../media/image29.png"/><Relationship Id="rId10" Type="http://schemas.microsoft.com/office/2007/relationships/hdphoto" Target="../media/hdphoto16.wdp"/><Relationship Id="rId4" Type="http://schemas.microsoft.com/office/2007/relationships/hdphoto" Target="../media/hdphoto14.wdp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9.png"/><Relationship Id="rId7" Type="http://schemas.openxmlformats.org/officeDocument/2006/relationships/image" Target="../media/image27.gif"/><Relationship Id="rId12" Type="http://schemas.openxmlformats.org/officeDocument/2006/relationships/image" Target="../media/image3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11" Type="http://schemas.openxmlformats.org/officeDocument/2006/relationships/image" Target="../media/image34.gif"/><Relationship Id="rId5" Type="http://schemas.openxmlformats.org/officeDocument/2006/relationships/image" Target="../media/image26.png"/><Relationship Id="rId10" Type="http://schemas.microsoft.com/office/2007/relationships/hdphoto" Target="../media/hdphoto19.wdp"/><Relationship Id="rId4" Type="http://schemas.microsoft.com/office/2007/relationships/hdphoto" Target="../media/hdphoto17.wdp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9.png"/><Relationship Id="rId7" Type="http://schemas.openxmlformats.org/officeDocument/2006/relationships/image" Target="../media/image2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26.png"/><Relationship Id="rId10" Type="http://schemas.openxmlformats.org/officeDocument/2006/relationships/image" Target="../media/image31.gif"/><Relationship Id="rId4" Type="http://schemas.microsoft.com/office/2007/relationships/hdphoto" Target="../media/hdphoto20.wdp"/><Relationship Id="rId9" Type="http://schemas.openxmlformats.org/officeDocument/2006/relationships/image" Target="../media/image35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3" Type="http://schemas.openxmlformats.org/officeDocument/2006/relationships/image" Target="../media/image38.gif"/><Relationship Id="rId7" Type="http://schemas.openxmlformats.org/officeDocument/2006/relationships/image" Target="../media/image42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10" Type="http://schemas.openxmlformats.org/officeDocument/2006/relationships/image" Target="../media/image45.gif"/><Relationship Id="rId4" Type="http://schemas.openxmlformats.org/officeDocument/2006/relationships/image" Target="../media/image39.gif"/><Relationship Id="rId9" Type="http://schemas.openxmlformats.org/officeDocument/2006/relationships/image" Target="../media/image44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86462D4-AE16-2741-A4CF-AFD347A3DB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33CB5D-4689-254D-94D4-8F13636A4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906" r="95313">
                        <a14:foregroundMark x1="6709" y1="24882" x2="6094" y2="26000"/>
                        <a14:foregroundMark x1="6983" y1="24384" x2="6777" y2="24758"/>
                        <a14:foregroundMark x1="6094" y1="26000" x2="5556" y2="34171"/>
                        <a14:foregroundMark x1="90938" y1="84667" x2="93753" y2="56442"/>
                        <a14:foregroundMark x1="94078" y1="52086" x2="94219" y2="40000"/>
                        <a14:foregroundMark x1="94219" y1="40000" x2="94219" y2="39667"/>
                        <a14:foregroundMark x1="95313" y1="36333" x2="92813" y2="25667"/>
                        <a14:foregroundMark x1="92813" y1="25667" x2="89688" y2="21667"/>
                        <a14:foregroundMark x1="29844" y1="18333" x2="22813" y2="19333"/>
                        <a14:foregroundMark x1="57344" y1="23333" x2="59844" y2="23667"/>
                        <a14:foregroundMark x1="66250" y1="19333" x2="71250" y2="20000"/>
                        <a14:foregroundMark x1="71250" y1="20000" x2="71406" y2="20000"/>
                        <a14:foregroundMark x1="59688" y1="22333" x2="57969" y2="21333"/>
                        <a14:foregroundMark x1="65313" y1="86000" x2="75313" y2="88333"/>
                        <a14:foregroundMark x1="52812" y1="86667" x2="46406" y2="87000"/>
                        <a14:foregroundMark x1="46406" y1="87000" x2="45608" y2="86338"/>
                        <a14:foregroundMark x1="27813" y1="87667" x2="15313" y2="86000"/>
                        <a14:foregroundMark x1="15313" y1="86000" x2="12344" y2="82667"/>
                        <a14:foregroundMark x1="18125" y1="87000" x2="18125" y2="87000"/>
                        <a14:foregroundMark x1="17969" y1="89667" x2="6875" y2="80000"/>
                        <a14:foregroundMark x1="6875" y1="80000" x2="4375" y2="69333"/>
                        <a14:foregroundMark x1="4388" y1="68168" x2="4393" y2="67762"/>
                        <a14:foregroundMark x1="3906" y1="29333" x2="6719" y2="19667"/>
                        <a14:foregroundMark x1="6719" y1="19667" x2="8570" y2="19086"/>
                        <a14:foregroundMark x1="12304" y1="18215" x2="15000" y2="20333"/>
                        <a14:backgroundMark x1="8438" y1="27000" x2="12344" y2="17000"/>
                        <a14:backgroundMark x1="12344" y1="17000" x2="8750" y2="29000"/>
                        <a14:backgroundMark x1="8750" y1="29000" x2="12031" y2="19667"/>
                        <a14:backgroundMark x1="12031" y1="19667" x2="7813" y2="45333"/>
                        <a14:backgroundMark x1="7813" y1="45333" x2="9688" y2="69333"/>
                        <a14:backgroundMark x1="9688" y1="69333" x2="7656" y2="31000"/>
                        <a14:backgroundMark x1="7656" y1="31000" x2="9688" y2="23000"/>
                        <a14:backgroundMark x1="90313" y1="33333" x2="80938" y2="19667"/>
                        <a14:backgroundMark x1="80938" y1="19667" x2="77188" y2="18333"/>
                        <a14:backgroundMark x1="6875" y1="59000" x2="8906" y2="70000"/>
                        <a14:backgroundMark x1="8906" y1="70000" x2="13594" y2="77333"/>
                        <a14:backgroundMark x1="13594" y1="77333" x2="18438" y2="78333"/>
                        <a14:backgroundMark x1="87500" y1="77000" x2="94375" y2="53000"/>
                        <a14:backgroundMark x1="59844" y1="34000" x2="62500" y2="34333"/>
                        <a14:backgroundMark x1="49063" y1="79000" x2="49063" y2="79000"/>
                        <a14:backgroundMark x1="33281" y1="81000" x2="65313" y2="82333"/>
                        <a14:backgroundMark x1="71719" y1="79333" x2="71719" y2="79333"/>
                        <a14:backgroundMark x1="67188" y1="70000" x2="67188" y2="70000"/>
                        <a14:backgroundMark x1="67188" y1="70000" x2="71563" y2="73000"/>
                        <a14:backgroundMark x1="89063" y1="40667" x2="90625" y2="48000"/>
                        <a14:backgroundMark x1="23438" y1="68667" x2="23594" y2="84667"/>
                        <a14:backgroundMark x1="4844" y1="34000" x2="3750" y2="54667"/>
                        <a14:backgroundMark x1="3750" y1="54667" x2="4688" y2="67667"/>
                        <a14:backgroundMark x1="4688" y1="67667" x2="5000" y2="68333"/>
                        <a14:backgroundMark x1="33281" y1="48333" x2="33281" y2="48333"/>
                        <a14:backgroundMark x1="37656" y1="66667" x2="37656" y2="66667"/>
                        <a14:backgroundMark x1="37656" y1="66667" x2="38125" y2="63667"/>
                        <a14:backgroundMark x1="56406" y1="49667" x2="56406" y2="49667"/>
                        <a14:backgroundMark x1="80313" y1="55000" x2="80313" y2="55000"/>
                        <a14:backgroundMark x1="38125" y1="60333" x2="38125" y2="60333"/>
                        <a14:backgroundMark x1="97500" y1="71667" x2="97500" y2="71667"/>
                      </a14:backgroundRemoval>
                    </a14:imgEffect>
                  </a14:imgLayer>
                </a14:imgProps>
              </a:ext>
            </a:extLst>
          </a:blip>
          <a:srcRect l="8539" t="27901" r="9677" b="27901"/>
          <a:stretch/>
        </p:blipFill>
        <p:spPr>
          <a:xfrm>
            <a:off x="1462927" y="1407866"/>
            <a:ext cx="8832539" cy="20211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CDFC267-90EE-6D48-A3C7-193AD9DF02C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1"/>
            <a:ext cx="2692400" cy="2692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1C9EFC-4093-CF45-A905-5FCED36E5CB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2292" y="18134"/>
            <a:ext cx="1540932" cy="15409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70DE253-5CB8-AB48-AA88-4ECE3F421F0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54593" y="0"/>
            <a:ext cx="1540932" cy="15409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48C4B2E-053B-F441-8729-4B306DCC79C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49992" y="169333"/>
            <a:ext cx="1540932" cy="1540932"/>
          </a:xfrm>
          <a:prstGeom prst="rect">
            <a:avLst/>
          </a:prstGeom>
        </p:spPr>
      </p:pic>
      <p:pic>
        <p:nvPicPr>
          <p:cNvPr id="11" name="THUNDR2.mp3" descr="THUNDR2.mp3">
            <a:hlinkClick r:id="" action="ppaction://media"/>
            <a:extLst>
              <a:ext uri="{FF2B5EF4-FFF2-40B4-BE49-F238E27FC236}">
                <a16:creationId xmlns:a16="http://schemas.microsoft.com/office/drawing/2014/main" id="{1DB88333-2FD4-2A47-AD00-1678FD71C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4811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6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B29F0D-62AD-AC4B-8691-142541E59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54"/>
            <a:ext cx="12295163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379B07-EE63-7440-8469-A21B6B33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6667" y="33355"/>
            <a:ext cx="2558496" cy="255849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9CD041B-9359-1945-8912-439523E03B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82" y="1846246"/>
            <a:ext cx="4978400" cy="49784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D463BE2-A6CA-8743-A14E-ED9154EA22B7}"/>
              </a:ext>
            </a:extLst>
          </p:cNvPr>
          <p:cNvCxnSpPr>
            <a:cxnSpLocks/>
          </p:cNvCxnSpPr>
          <p:nvPr/>
        </p:nvCxnSpPr>
        <p:spPr>
          <a:xfrm>
            <a:off x="0" y="4580467"/>
            <a:ext cx="640001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47E0B70-F6DB-1E44-8072-26B91A97ED6D}"/>
              </a:ext>
            </a:extLst>
          </p:cNvPr>
          <p:cNvSpPr txBox="1"/>
          <p:nvPr/>
        </p:nvSpPr>
        <p:spPr>
          <a:xfrm>
            <a:off x="4199551" y="2823809"/>
            <a:ext cx="3979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902030302020204" pitchFamily="66" charset="0"/>
                <a:cs typeface="Apple Chancery" panose="03020702040506060504" pitchFamily="66" charset="-79"/>
              </a:rPr>
              <a:t>Hemisferio Norte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7B3D845-9BE9-D441-B517-2607C666D6EC}"/>
              </a:ext>
            </a:extLst>
          </p:cNvPr>
          <p:cNvSpPr txBox="1"/>
          <p:nvPr/>
        </p:nvSpPr>
        <p:spPr>
          <a:xfrm>
            <a:off x="4428150" y="4732261"/>
            <a:ext cx="3750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902030302020204" pitchFamily="66" charset="0"/>
                <a:cs typeface="Apple Chancery" panose="03020702040506060504" pitchFamily="66" charset="-79"/>
              </a:rPr>
              <a:t>Hemisferio Sur  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2A8C056-D25C-D744-B95D-A2D37654D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4" y="5601360"/>
            <a:ext cx="1355977" cy="120715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EEDF8FA-E5C8-5141-AE91-AEE5A195F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5517" y="1439877"/>
            <a:ext cx="1379185" cy="127443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EB0ABAF-B950-0946-A4D6-5FA4E0927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5975" y="5626234"/>
            <a:ext cx="1355977" cy="118227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B8A2B20-B55F-C84E-B494-D2CCC22E11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54" y="1354772"/>
            <a:ext cx="1396544" cy="125046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3B5C6E6-A0F2-5448-82F1-3CD30AF391D1}"/>
              </a:ext>
            </a:extLst>
          </p:cNvPr>
          <p:cNvSpPr txBox="1"/>
          <p:nvPr/>
        </p:nvSpPr>
        <p:spPr>
          <a:xfrm>
            <a:off x="402336" y="49488"/>
            <a:ext cx="8467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chemeClr val="bg1"/>
                </a:solidFill>
              </a:rPr>
              <a:t>La tierra gira sobre su eje, generando las estaciones del año.  Movimiento de traslación.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5FD725A-CEAE-0E40-90B7-106B2246F88A}"/>
              </a:ext>
            </a:extLst>
          </p:cNvPr>
          <p:cNvSpPr txBox="1"/>
          <p:nvPr/>
        </p:nvSpPr>
        <p:spPr>
          <a:xfrm>
            <a:off x="8869680" y="3428999"/>
            <a:ext cx="3194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bg1"/>
                </a:solidFill>
              </a:rPr>
              <a:t>La tierra se divide por una línea imginaria llamada línea del ecuador, generando los hemisferios</a:t>
            </a:r>
          </a:p>
        </p:txBody>
      </p:sp>
    </p:spTree>
    <p:extLst>
      <p:ext uri="{BB962C8B-B14F-4D97-AF65-F5344CB8AC3E}">
        <p14:creationId xmlns:p14="http://schemas.microsoft.com/office/powerpoint/2010/main" val="390680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B29F0D-62AD-AC4B-8691-142541E59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54"/>
            <a:ext cx="12295163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379B07-EE63-7440-8469-A21B6B33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33354"/>
            <a:ext cx="2389163" cy="23891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9CD041B-9359-1945-8912-439523E03B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19"/>
              </a:clrFrom>
              <a:clrTo>
                <a:srgbClr val="00001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345" y="33354"/>
            <a:ext cx="6889033" cy="6889033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D463BE2-A6CA-8743-A14E-ED9154EA22B7}"/>
              </a:ext>
            </a:extLst>
          </p:cNvPr>
          <p:cNvCxnSpPr>
            <a:cxnSpLocks/>
          </p:cNvCxnSpPr>
          <p:nvPr/>
        </p:nvCxnSpPr>
        <p:spPr>
          <a:xfrm flipV="1">
            <a:off x="30862" y="3647253"/>
            <a:ext cx="8784000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7B3D845-9BE9-D441-B517-2607C666D6EC}"/>
              </a:ext>
            </a:extLst>
          </p:cNvPr>
          <p:cNvSpPr txBox="1"/>
          <p:nvPr/>
        </p:nvSpPr>
        <p:spPr>
          <a:xfrm>
            <a:off x="5468616" y="3839923"/>
            <a:ext cx="3750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  <a:latin typeface="Comic Sans MS" panose="030F0902030302020204" pitchFamily="66" charset="0"/>
                <a:cs typeface="Apple Chancery" panose="03020702040506060504" pitchFamily="66" charset="-79"/>
              </a:rPr>
              <a:t>Hemisferio Sur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A54BA5-E141-D345-A14E-EF999BBC8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2" y="4428365"/>
            <a:ext cx="2445759" cy="244575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41BAA44-1BF8-AD41-B48E-DF99C142A6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67" b="92167" l="56167" r="83667">
                        <a14:foregroundMark x1="62667" y1="8167" x2="67167" y2="18667"/>
                        <a14:foregroundMark x1="71833" y1="86833" x2="71833" y2="86833"/>
                        <a14:foregroundMark x1="73833" y1="90833" x2="73833" y2="90833"/>
                        <a14:foregroundMark x1="75667" y1="91333" x2="70333" y2="87333"/>
                        <a14:foregroundMark x1="70333" y1="87000" x2="63000" y2="78500"/>
                        <a14:foregroundMark x1="60000" y1="74333" x2="65500" y2="85167"/>
                        <a14:foregroundMark x1="74500" y1="92167" x2="68667" y2="87167"/>
                        <a14:foregroundMark x1="68667" y1="87167" x2="65667" y2="86167"/>
                        <a14:foregroundMark x1="76167" y1="90667" x2="72000" y2="84000"/>
                        <a14:foregroundMark x1="72000" y1="84000" x2="66167" y2="79333"/>
                        <a14:foregroundMark x1="66167" y1="79333" x2="65833" y2="74500"/>
                        <a14:foregroundMark x1="59333" y1="36667" x2="62667" y2="21667"/>
                        <a14:foregroundMark x1="62667" y1="21667" x2="62833" y2="21500"/>
                        <a14:foregroundMark x1="61000" y1="22167" x2="61167" y2="10333"/>
                        <a14:foregroundMark x1="63000" y1="8167" x2="69500" y2="21333"/>
                        <a14:foregroundMark x1="69500" y1="21333" x2="68167" y2="24333"/>
                        <a14:foregroundMark x1="68167" y1="25833" x2="66333" y2="31667"/>
                        <a14:foregroundMark x1="66833" y1="29667" x2="68167" y2="23833"/>
                        <a14:foregroundMark x1="68000" y1="25000" x2="69333" y2="23333"/>
                        <a14:foregroundMark x1="67167" y1="17167" x2="65667" y2="12667"/>
                        <a14:foregroundMark x1="64833" y1="10667" x2="66667" y2="13000"/>
                        <a14:foregroundMark x1="66667" y1="12667" x2="63667" y2="8333"/>
                        <a14:foregroundMark x1="61333" y1="15333" x2="63000" y2="20333"/>
                        <a14:foregroundMark x1="68500" y1="24667" x2="66500" y2="13500"/>
                        <a14:foregroundMark x1="62167" y1="19333" x2="61333" y2="19833"/>
                        <a14:foregroundMark x1="68000" y1="20500" x2="66833" y2="19667"/>
                        <a14:foregroundMark x1="66667" y1="29500" x2="67667" y2="25000"/>
                        <a14:foregroundMark x1="66833" y1="29500" x2="66833" y2="29500"/>
                        <a14:foregroundMark x1="67167" y1="26500" x2="67167" y2="26500"/>
                        <a14:foregroundMark x1="70000" y1="23667" x2="70000" y2="23667"/>
                        <a14:foregroundMark x1="66833" y1="17167" x2="66833" y2="17167"/>
                        <a14:foregroundMark x1="66667" y1="14500" x2="66667" y2="14500"/>
                        <a14:foregroundMark x1="65833" y1="11333" x2="65833" y2="11333"/>
                        <a14:foregroundMark x1="69500" y1="82333" x2="74167" y2="87000"/>
                        <a14:foregroundMark x1="74167" y1="87667" x2="71833" y2="81000"/>
                        <a14:foregroundMark x1="71833" y1="81000" x2="69000" y2="82667"/>
                      </a14:backgroundRemoval>
                    </a14:imgEffect>
                  </a14:imgLayer>
                </a14:imgProps>
              </a:ext>
            </a:extLst>
          </a:blip>
          <a:srcRect l="55014" t="6769" r="20987" b="6256"/>
          <a:stretch/>
        </p:blipFill>
        <p:spPr>
          <a:xfrm>
            <a:off x="3454966" y="4617368"/>
            <a:ext cx="496132" cy="164323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E3FF973-F942-074E-9E29-72A1DE2A1F35}"/>
              </a:ext>
            </a:extLst>
          </p:cNvPr>
          <p:cNvSpPr txBox="1"/>
          <p:nvPr/>
        </p:nvSpPr>
        <p:spPr>
          <a:xfrm>
            <a:off x="8280715" y="4885654"/>
            <a:ext cx="3880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bg1"/>
                </a:solidFill>
              </a:rPr>
              <a:t>Nuestro país se encuentra en el hemisferio sur, por lo que ahora nosotros nos encontramos en la estación invierno.</a:t>
            </a:r>
          </a:p>
        </p:txBody>
      </p:sp>
    </p:spTree>
    <p:extLst>
      <p:ext uri="{BB962C8B-B14F-4D97-AF65-F5344CB8AC3E}">
        <p14:creationId xmlns:p14="http://schemas.microsoft.com/office/powerpoint/2010/main" val="69583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44958E92-0AD9-3842-8DDA-3BB3E838E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78502" cy="6858001"/>
          </a:xfrm>
          <a:prstGeom prst="rect">
            <a:avLst/>
          </a:prstGeom>
        </p:spPr>
      </p:pic>
      <p:pic>
        <p:nvPicPr>
          <p:cNvPr id="19" name="Imagen 18">
            <a:hlinkClick r:id="rId3" action="ppaction://hlinksldjump"/>
            <a:extLst>
              <a:ext uri="{FF2B5EF4-FFF2-40B4-BE49-F238E27FC236}">
                <a16:creationId xmlns:a16="http://schemas.microsoft.com/office/drawing/2014/main" id="{D753A6DA-8140-0948-85F8-AA1F4ADDA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9" y="3428999"/>
            <a:ext cx="2724900" cy="27353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hlinkClick r:id="rId5" action="ppaction://hlinksldjump"/>
            <a:extLst>
              <a:ext uri="{FF2B5EF4-FFF2-40B4-BE49-F238E27FC236}">
                <a16:creationId xmlns:a16="http://schemas.microsoft.com/office/drawing/2014/main" id="{26D0611C-344F-8941-BC0E-C9F0A2094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5809" y="2084517"/>
            <a:ext cx="2494894" cy="24948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5B86668-9F3E-0D4F-A21E-615E06C659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906" r="95313">
                        <a14:foregroundMark x1="6709" y1="24882" x2="6094" y2="26000"/>
                        <a14:foregroundMark x1="6983" y1="24384" x2="6777" y2="24758"/>
                        <a14:foregroundMark x1="6094" y1="26000" x2="5556" y2="34171"/>
                        <a14:foregroundMark x1="90938" y1="84667" x2="93753" y2="56442"/>
                        <a14:foregroundMark x1="94078" y1="52086" x2="94219" y2="40000"/>
                        <a14:foregroundMark x1="94219" y1="40000" x2="94219" y2="39667"/>
                        <a14:foregroundMark x1="95313" y1="36333" x2="92813" y2="25667"/>
                        <a14:foregroundMark x1="92813" y1="25667" x2="89688" y2="21667"/>
                        <a14:foregroundMark x1="29844" y1="18333" x2="22813" y2="19333"/>
                        <a14:foregroundMark x1="57344" y1="23333" x2="59844" y2="23667"/>
                        <a14:foregroundMark x1="66250" y1="19333" x2="71250" y2="20000"/>
                        <a14:foregroundMark x1="71250" y1="20000" x2="71406" y2="20000"/>
                        <a14:foregroundMark x1="59688" y1="22333" x2="57969" y2="21333"/>
                        <a14:foregroundMark x1="65313" y1="86000" x2="75313" y2="88333"/>
                        <a14:foregroundMark x1="52812" y1="86667" x2="46406" y2="87000"/>
                        <a14:foregroundMark x1="46406" y1="87000" x2="45608" y2="86338"/>
                        <a14:foregroundMark x1="27813" y1="87667" x2="15313" y2="86000"/>
                        <a14:foregroundMark x1="15313" y1="86000" x2="12344" y2="82667"/>
                        <a14:foregroundMark x1="18125" y1="87000" x2="18125" y2="87000"/>
                        <a14:foregroundMark x1="17969" y1="89667" x2="6875" y2="80000"/>
                        <a14:foregroundMark x1="6875" y1="80000" x2="4375" y2="69333"/>
                        <a14:foregroundMark x1="4388" y1="68168" x2="4393" y2="67762"/>
                        <a14:foregroundMark x1="3906" y1="29333" x2="6719" y2="19667"/>
                        <a14:foregroundMark x1="6719" y1="19667" x2="8570" y2="19086"/>
                        <a14:foregroundMark x1="12304" y1="18215" x2="15000" y2="20333"/>
                        <a14:backgroundMark x1="8438" y1="27000" x2="12344" y2="17000"/>
                        <a14:backgroundMark x1="12344" y1="17000" x2="8750" y2="29000"/>
                        <a14:backgroundMark x1="8750" y1="29000" x2="12031" y2="19667"/>
                        <a14:backgroundMark x1="12031" y1="19667" x2="7813" y2="45333"/>
                        <a14:backgroundMark x1="7813" y1="45333" x2="9688" y2="69333"/>
                        <a14:backgroundMark x1="9688" y1="69333" x2="7656" y2="31000"/>
                        <a14:backgroundMark x1="7656" y1="31000" x2="9688" y2="23000"/>
                        <a14:backgroundMark x1="90313" y1="33333" x2="80938" y2="19667"/>
                        <a14:backgroundMark x1="80938" y1="19667" x2="77188" y2="18333"/>
                        <a14:backgroundMark x1="6875" y1="59000" x2="8906" y2="70000"/>
                        <a14:backgroundMark x1="8906" y1="70000" x2="13594" y2="77333"/>
                        <a14:backgroundMark x1="13594" y1="77333" x2="18438" y2="78333"/>
                        <a14:backgroundMark x1="87500" y1="77000" x2="94375" y2="53000"/>
                        <a14:backgroundMark x1="59844" y1="34000" x2="62500" y2="34333"/>
                        <a14:backgroundMark x1="49063" y1="79000" x2="49063" y2="79000"/>
                        <a14:backgroundMark x1="33281" y1="81000" x2="65313" y2="82333"/>
                        <a14:backgroundMark x1="71719" y1="79333" x2="71719" y2="79333"/>
                        <a14:backgroundMark x1="67188" y1="70000" x2="67188" y2="70000"/>
                        <a14:backgroundMark x1="67188" y1="70000" x2="71563" y2="73000"/>
                        <a14:backgroundMark x1="89063" y1="40667" x2="90625" y2="48000"/>
                        <a14:backgroundMark x1="23438" y1="68667" x2="23594" y2="84667"/>
                        <a14:backgroundMark x1="4844" y1="34000" x2="3750" y2="54667"/>
                        <a14:backgroundMark x1="3750" y1="54667" x2="4688" y2="67667"/>
                        <a14:backgroundMark x1="4688" y1="67667" x2="5000" y2="68333"/>
                        <a14:backgroundMark x1="33281" y1="48333" x2="33281" y2="48333"/>
                        <a14:backgroundMark x1="37656" y1="66667" x2="37656" y2="66667"/>
                        <a14:backgroundMark x1="37656" y1="66667" x2="38125" y2="63667"/>
                        <a14:backgroundMark x1="56406" y1="49667" x2="56406" y2="49667"/>
                        <a14:backgroundMark x1="80313" y1="55000" x2="80313" y2="55000"/>
                        <a14:backgroundMark x1="38125" y1="60333" x2="38125" y2="60333"/>
                        <a14:backgroundMark x1="97500" y1="71667" x2="97500" y2="71667"/>
                      </a14:backgroundRemoval>
                    </a14:imgEffect>
                  </a14:imgLayer>
                </a14:imgProps>
              </a:ext>
            </a:extLst>
          </a:blip>
          <a:srcRect l="8539" t="27901" r="9677" b="27901"/>
          <a:stretch/>
        </p:blipFill>
        <p:spPr>
          <a:xfrm>
            <a:off x="734795" y="-34723"/>
            <a:ext cx="10587056" cy="2021134"/>
          </a:xfrm>
          <a:prstGeom prst="rect">
            <a:avLst/>
          </a:prstGeom>
        </p:spPr>
      </p:pic>
      <p:pic>
        <p:nvPicPr>
          <p:cNvPr id="27" name="Imagen 26">
            <a:hlinkClick r:id="rId9" action="ppaction://hlinksldjump"/>
            <a:extLst>
              <a:ext uri="{FF2B5EF4-FFF2-40B4-BE49-F238E27FC236}">
                <a16:creationId xmlns:a16="http://schemas.microsoft.com/office/drawing/2014/main" id="{E985A5AC-BDE9-0B42-94D0-F484CABA13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9451" y="3439091"/>
            <a:ext cx="2692400" cy="2725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F0B49E9E-AA58-7341-83B9-8E7E35710416}"/>
              </a:ext>
            </a:extLst>
          </p:cNvPr>
          <p:cNvSpPr/>
          <p:nvPr/>
        </p:nvSpPr>
        <p:spPr>
          <a:xfrm>
            <a:off x="7991609" y="2018103"/>
            <a:ext cx="3716782" cy="1292363"/>
          </a:xfrm>
          <a:prstGeom prst="roundRect">
            <a:avLst/>
          </a:prstGeom>
          <a:solidFill>
            <a:srgbClr val="6AE7E7"/>
          </a:solidFill>
          <a:ln>
            <a:solidFill>
              <a:srgbClr val="6AE7E7"/>
            </a:solidFill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¿Por qué llueve en el invierno?</a:t>
            </a: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D6A75EF-0A2A-804C-8476-79E189130FD4}"/>
              </a:ext>
            </a:extLst>
          </p:cNvPr>
          <p:cNvSpPr/>
          <p:nvPr/>
        </p:nvSpPr>
        <p:spPr>
          <a:xfrm>
            <a:off x="30549" y="2018103"/>
            <a:ext cx="3716782" cy="1292363"/>
          </a:xfrm>
          <a:prstGeom prst="roundRect">
            <a:avLst/>
          </a:prstGeom>
          <a:solidFill>
            <a:srgbClr val="6AE7E7"/>
          </a:solidFill>
          <a:ln>
            <a:solidFill>
              <a:srgbClr val="6AE7E7"/>
            </a:solidFill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¿Por qué se produce el invierno?</a:t>
            </a: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2D02CC11-7092-F846-83E0-29A05143AE70}"/>
              </a:ext>
            </a:extLst>
          </p:cNvPr>
          <p:cNvSpPr/>
          <p:nvPr/>
        </p:nvSpPr>
        <p:spPr>
          <a:xfrm>
            <a:off x="3984864" y="4579411"/>
            <a:ext cx="3716782" cy="1292363"/>
          </a:xfrm>
          <a:prstGeom prst="roundRect">
            <a:avLst/>
          </a:prstGeom>
          <a:solidFill>
            <a:srgbClr val="6AE7E7"/>
          </a:solidFill>
          <a:ln>
            <a:solidFill>
              <a:srgbClr val="6AE7E7"/>
            </a:solidFill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/>
              <a:t>¿Por qué los árboles pierden sus hojas?</a:t>
            </a:r>
          </a:p>
        </p:txBody>
      </p:sp>
    </p:spTree>
    <p:extLst>
      <p:ext uri="{BB962C8B-B14F-4D97-AF65-F5344CB8AC3E}">
        <p14:creationId xmlns:p14="http://schemas.microsoft.com/office/powerpoint/2010/main" val="388623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DB60694-2028-F64B-AB84-30B8A8BED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36" r="21250"/>
          <a:stretch/>
        </p:blipFill>
        <p:spPr>
          <a:xfrm>
            <a:off x="0" y="-1"/>
            <a:ext cx="5057423" cy="37930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0CFF44-AA16-884E-A1AF-6E2990BBA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67" b="92167" l="56167" r="83667">
                        <a14:foregroundMark x1="62667" y1="8167" x2="67167" y2="18667"/>
                        <a14:foregroundMark x1="71833" y1="86833" x2="71833" y2="86833"/>
                        <a14:foregroundMark x1="73833" y1="90833" x2="73833" y2="90833"/>
                        <a14:foregroundMark x1="75667" y1="91333" x2="70333" y2="87333"/>
                        <a14:foregroundMark x1="70333" y1="87000" x2="63000" y2="78500"/>
                        <a14:foregroundMark x1="60000" y1="74333" x2="65500" y2="85167"/>
                        <a14:foregroundMark x1="74500" y1="92167" x2="68667" y2="87167"/>
                        <a14:foregroundMark x1="68667" y1="87167" x2="65667" y2="86167"/>
                        <a14:foregroundMark x1="76167" y1="90667" x2="72000" y2="84000"/>
                        <a14:foregroundMark x1="72000" y1="84000" x2="66167" y2="79333"/>
                        <a14:foregroundMark x1="66167" y1="79333" x2="65833" y2="74500"/>
                        <a14:foregroundMark x1="59333" y1="36667" x2="62667" y2="21667"/>
                        <a14:foregroundMark x1="62667" y1="21667" x2="62833" y2="21500"/>
                        <a14:foregroundMark x1="61000" y1="22167" x2="61167" y2="10333"/>
                        <a14:foregroundMark x1="63000" y1="8167" x2="69500" y2="21333"/>
                        <a14:foregroundMark x1="69500" y1="21333" x2="68167" y2="24333"/>
                        <a14:foregroundMark x1="68167" y1="25833" x2="66333" y2="31667"/>
                        <a14:foregroundMark x1="66833" y1="29667" x2="68167" y2="23833"/>
                        <a14:foregroundMark x1="68000" y1="25000" x2="69333" y2="23333"/>
                        <a14:foregroundMark x1="67167" y1="17167" x2="65667" y2="12667"/>
                        <a14:foregroundMark x1="64833" y1="10667" x2="66667" y2="13000"/>
                        <a14:foregroundMark x1="66667" y1="12667" x2="63667" y2="8333"/>
                        <a14:foregroundMark x1="61333" y1="15333" x2="63000" y2="20333"/>
                        <a14:foregroundMark x1="68500" y1="24667" x2="66500" y2="13500"/>
                        <a14:foregroundMark x1="62167" y1="19333" x2="61333" y2="19833"/>
                        <a14:foregroundMark x1="68000" y1="20500" x2="66833" y2="19667"/>
                        <a14:foregroundMark x1="66667" y1="29500" x2="67667" y2="25000"/>
                        <a14:foregroundMark x1="66833" y1="29500" x2="66833" y2="29500"/>
                        <a14:foregroundMark x1="67167" y1="26500" x2="67167" y2="26500"/>
                        <a14:foregroundMark x1="70000" y1="23667" x2="70000" y2="23667"/>
                        <a14:foregroundMark x1="66833" y1="17167" x2="66833" y2="17167"/>
                        <a14:foregroundMark x1="66667" y1="14500" x2="66667" y2="14500"/>
                        <a14:foregroundMark x1="65833" y1="11333" x2="65833" y2="11333"/>
                        <a14:foregroundMark x1="69500" y1="82333" x2="74167" y2="87000"/>
                        <a14:foregroundMark x1="74167" y1="87667" x2="71833" y2="81000"/>
                        <a14:foregroundMark x1="71833" y1="81000" x2="69000" y2="82667"/>
                      </a14:backgroundRemoval>
                    </a14:imgEffect>
                  </a14:imgLayer>
                </a14:imgProps>
              </a:ext>
            </a:extLst>
          </a:blip>
          <a:srcRect l="55014" t="6769" r="20987" b="6256"/>
          <a:stretch/>
        </p:blipFill>
        <p:spPr>
          <a:xfrm>
            <a:off x="1966699" y="1130808"/>
            <a:ext cx="501203" cy="245308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0CF0BC1-897C-1945-86B6-C770F3262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4034" y="4066"/>
            <a:ext cx="3940788" cy="262241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7647E0-EC93-DF45-B79C-96BC60056902}"/>
              </a:ext>
            </a:extLst>
          </p:cNvPr>
          <p:cNvSpPr txBox="1"/>
          <p:nvPr/>
        </p:nvSpPr>
        <p:spPr>
          <a:xfrm>
            <a:off x="8602133" y="67732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/>
              <a:t>Géiser del Tatio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A5A91F1-0DE0-2B47-A3EC-DA06BBE21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5579" y="4157461"/>
            <a:ext cx="3489354" cy="25115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E0E4720-0FAA-5C48-89EB-A5CCE8DBAEFF}"/>
              </a:ext>
            </a:extLst>
          </p:cNvPr>
          <p:cNvSpPr txBox="1"/>
          <p:nvPr/>
        </p:nvSpPr>
        <p:spPr>
          <a:xfrm>
            <a:off x="8687362" y="4542653"/>
            <a:ext cx="3014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/>
              <a:t>Glaciar San Rafael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AB442B4-B08C-904B-99FF-A37DAC5D5C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46" y="4157461"/>
            <a:ext cx="3797300" cy="251155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680926B-F7E3-B949-B5C5-AC9C2820AD1B}"/>
              </a:ext>
            </a:extLst>
          </p:cNvPr>
          <p:cNvSpPr txBox="1"/>
          <p:nvPr/>
        </p:nvSpPr>
        <p:spPr>
          <a:xfrm>
            <a:off x="778933" y="4284133"/>
            <a:ext cx="2048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/>
              <a:t>Río Baker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F39E7A4-A6E0-8E42-9B24-443006E64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6735" y="4157461"/>
            <a:ext cx="3797299" cy="251155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1D5D4BE-2E6A-A949-8966-0DD40D75E3A4}"/>
              </a:ext>
            </a:extLst>
          </p:cNvPr>
          <p:cNvSpPr txBox="1"/>
          <p:nvPr/>
        </p:nvSpPr>
        <p:spPr>
          <a:xfrm>
            <a:off x="4589717" y="6084244"/>
            <a:ext cx="347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bg1"/>
                </a:solidFill>
              </a:rPr>
              <a:t>Salto del Laja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505463D-82FC-2648-B2AF-014AFF170E99}"/>
              </a:ext>
            </a:extLst>
          </p:cNvPr>
          <p:cNvSpPr txBox="1"/>
          <p:nvPr/>
        </p:nvSpPr>
        <p:spPr>
          <a:xfrm>
            <a:off x="243319" y="709483"/>
            <a:ext cx="1500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chemeClr val="bg1"/>
                </a:solidFill>
              </a:rPr>
              <a:t>Océano</a:t>
            </a:r>
          </a:p>
          <a:p>
            <a:r>
              <a:rPr lang="es-CL" sz="3200" b="1" dirty="0">
                <a:solidFill>
                  <a:schemeClr val="bg1"/>
                </a:solidFill>
              </a:rPr>
              <a:t>Pacífico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50EF14A-7659-BB45-90E9-89278F5948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467" y="2000855"/>
            <a:ext cx="1385666" cy="91214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8CAFD35-ED83-0D49-BD63-304324B5B618}"/>
              </a:ext>
            </a:extLst>
          </p:cNvPr>
          <p:cNvSpPr txBox="1"/>
          <p:nvPr/>
        </p:nvSpPr>
        <p:spPr>
          <a:xfrm>
            <a:off x="5279989" y="174066"/>
            <a:ext cx="239227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/>
              <a:t>Chile es un país con muchas fuentes de agua. Entre ellas encontramos </a:t>
            </a:r>
          </a:p>
        </p:txBody>
      </p:sp>
    </p:spTree>
    <p:extLst>
      <p:ext uri="{BB962C8B-B14F-4D97-AF65-F5344CB8AC3E}">
        <p14:creationId xmlns:p14="http://schemas.microsoft.com/office/powerpoint/2010/main" val="39247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480A2D-6F3B-7541-B76A-07B4F1CA3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6F9BDB-3FFA-D041-9319-9A256C65846D}"/>
              </a:ext>
            </a:extLst>
          </p:cNvPr>
          <p:cNvSpPr txBox="1"/>
          <p:nvPr/>
        </p:nvSpPr>
        <p:spPr>
          <a:xfrm>
            <a:off x="1778000" y="3860801"/>
            <a:ext cx="83989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b="1" dirty="0">
                <a:solidFill>
                  <a:schemeClr val="accent1">
                    <a:lumMod val="50000"/>
                  </a:schemeClr>
                </a:solidFill>
              </a:rPr>
              <a:t>¿De qué forma podemos encontrar el agua en nuestro planeta?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0801C2D-772F-EB4E-8650-576406AA50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89744" l="2778" r="90556">
                        <a14:foregroundMark x1="2778" y1="47179" x2="2778" y2="47179"/>
                        <a14:foregroundMark x1="90556" y1="40513" x2="90556" y2="40513"/>
                      </a14:backgroundRemoval>
                    </a14:imgEffect>
                  </a14:imgLayer>
                </a14:imgProps>
              </a:ext>
            </a:extLst>
          </a:blip>
          <a:srcRect t="24649" b="31912"/>
          <a:stretch/>
        </p:blipFill>
        <p:spPr>
          <a:xfrm>
            <a:off x="2289441" y="673724"/>
            <a:ext cx="2462204" cy="11586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3C09D8D-FC51-F847-89C6-1AB4DCCDA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44" b="89744" l="2778" r="90556">
                        <a14:foregroundMark x1="2778" y1="47179" x2="2778" y2="47179"/>
                        <a14:foregroundMark x1="90556" y1="40513" x2="90556" y2="40513"/>
                      </a14:backgroundRemoval>
                    </a14:imgEffect>
                  </a14:imgLayer>
                </a14:imgProps>
              </a:ext>
            </a:extLst>
          </a:blip>
          <a:srcRect t="24649" b="31912"/>
          <a:stretch/>
        </p:blipFill>
        <p:spPr>
          <a:xfrm>
            <a:off x="6264958" y="673724"/>
            <a:ext cx="1930650" cy="9085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48582E-570F-7C4B-AF80-2CB2F168D3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4" b="89744" l="2778" r="90556">
                        <a14:foregroundMark x1="2778" y1="47179" x2="2778" y2="47179"/>
                        <a14:foregroundMark x1="90556" y1="40513" x2="90556" y2="40513"/>
                      </a14:backgroundRemoval>
                    </a14:imgEffect>
                  </a14:imgLayer>
                </a14:imgProps>
              </a:ext>
            </a:extLst>
          </a:blip>
          <a:srcRect t="24649" b="31912"/>
          <a:stretch/>
        </p:blipFill>
        <p:spPr>
          <a:xfrm>
            <a:off x="9623439" y="270934"/>
            <a:ext cx="2462205" cy="115868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658045-7585-6F46-8402-D408CDAD87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44" b="89744" l="2778" r="90556">
                        <a14:foregroundMark x1="2778" y1="47179" x2="2778" y2="47179"/>
                        <a14:foregroundMark x1="90556" y1="40513" x2="90556" y2="40513"/>
                      </a14:backgroundRemoval>
                    </a14:imgEffect>
                  </a14:imgLayer>
                </a14:imgProps>
              </a:ext>
            </a:extLst>
          </a:blip>
          <a:srcRect t="24649" b="31912"/>
          <a:stretch/>
        </p:blipFill>
        <p:spPr>
          <a:xfrm>
            <a:off x="0" y="270934"/>
            <a:ext cx="2087031" cy="982133"/>
          </a:xfrm>
          <a:prstGeom prst="rect">
            <a:avLst/>
          </a:prstGeom>
        </p:spPr>
      </p:pic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FB8CD476-367D-0E48-B9F8-F3DF9C92810C}"/>
              </a:ext>
            </a:extLst>
          </p:cNvPr>
          <p:cNvSpPr/>
          <p:nvPr/>
        </p:nvSpPr>
        <p:spPr>
          <a:xfrm>
            <a:off x="3631405" y="5752476"/>
            <a:ext cx="2346062" cy="986990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6AE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chemeClr val="accent1">
                    <a:lumMod val="50000"/>
                  </a:schemeClr>
                </a:solidFill>
              </a:rPr>
              <a:t>Líquido</a:t>
            </a:r>
            <a:r>
              <a:rPr lang="es-CL" dirty="0"/>
              <a:t> </a:t>
            </a:r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F2676E99-8FA1-A840-9710-239848915764}"/>
              </a:ext>
            </a:extLst>
          </p:cNvPr>
          <p:cNvSpPr/>
          <p:nvPr/>
        </p:nvSpPr>
        <p:spPr>
          <a:xfrm>
            <a:off x="0" y="4334933"/>
            <a:ext cx="2252133" cy="1194981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6AE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chemeClr val="accent1">
                    <a:lumMod val="50000"/>
                  </a:schemeClr>
                </a:solidFill>
              </a:rPr>
              <a:t>Sólido</a:t>
            </a:r>
            <a:r>
              <a:rPr lang="es-CL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CL" dirty="0"/>
              <a:t> </a:t>
            </a:r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55BB85C5-3D4B-4C4C-899D-D04989485A3B}"/>
              </a:ext>
            </a:extLst>
          </p:cNvPr>
          <p:cNvSpPr/>
          <p:nvPr/>
        </p:nvSpPr>
        <p:spPr>
          <a:xfrm>
            <a:off x="106356" y="303487"/>
            <a:ext cx="2252133" cy="986990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6AE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chemeClr val="accent1">
                    <a:lumMod val="50000"/>
                  </a:schemeClr>
                </a:solidFill>
              </a:rPr>
              <a:t>Gaseoso</a:t>
            </a:r>
            <a:r>
              <a:rPr lang="es-C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336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4C6FF08-E5EA-E047-8231-5C9BB3E55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49" b="98163" l="1578" r="97436">
                        <a14:foregroundMark x1="23077" y1="95714" x2="23077" y2="95714"/>
                        <a14:foregroundMark x1="39842" y1="97143" x2="39842" y2="97143"/>
                        <a14:foregroundMark x1="47337" y1="94286" x2="55030" y2="96735"/>
                        <a14:foregroundMark x1="80473" y1="95510" x2="92308" y2="86531"/>
                        <a14:foregroundMark x1="90927" y1="86531" x2="77120" y2="37959"/>
                        <a14:foregroundMark x1="67456" y1="9184" x2="78698" y2="9388"/>
                        <a14:foregroundMark x1="92702" y1="58163" x2="93886" y2="40612"/>
                        <a14:foregroundMark x1="93886" y1="40612" x2="93491" y2="39184"/>
                        <a14:foregroundMark x1="93491" y1="41224" x2="95464" y2="29796"/>
                        <a14:foregroundMark x1="95464" y1="29796" x2="93886" y2="20612"/>
                        <a14:foregroundMark x1="93886" y1="20612" x2="89744" y2="11429"/>
                        <a14:foregroundMark x1="89744" y1="11429" x2="82446" y2="7143"/>
                        <a14:foregroundMark x1="82446" y1="7143" x2="77120" y2="7143"/>
                        <a14:foregroundMark x1="71006" y1="39592" x2="66469" y2="46122"/>
                        <a14:foregroundMark x1="66469" y1="46122" x2="67061" y2="58776"/>
                        <a14:foregroundMark x1="67061" y1="58776" x2="72781" y2="35306"/>
                        <a14:foregroundMark x1="72781" y1="35306" x2="67061" y2="8776"/>
                        <a14:foregroundMark x1="67061" y1="8776" x2="52663" y2="10204"/>
                        <a14:foregroundMark x1="52663" y1="10204" x2="42998" y2="20612"/>
                        <a14:foregroundMark x1="42998" y1="20612" x2="46154" y2="29388"/>
                        <a14:foregroundMark x1="46154" y1="29388" x2="53846" y2="23469"/>
                        <a14:foregroundMark x1="53846" y1="23469" x2="40631" y2="33061"/>
                        <a14:foregroundMark x1="40631" y1="33061" x2="38856" y2="42041"/>
                        <a14:foregroundMark x1="20118" y1="25102" x2="15187" y2="36939"/>
                        <a14:foregroundMark x1="15187" y1="36939" x2="21105" y2="44694"/>
                        <a14:foregroundMark x1="21105" y1="44694" x2="31558" y2="36531"/>
                        <a14:foregroundMark x1="31558" y1="36531" x2="38067" y2="26735"/>
                        <a14:foregroundMark x1="38067" y1="26735" x2="35108" y2="15918"/>
                        <a14:foregroundMark x1="35108" y1="15918" x2="30178" y2="20408"/>
                        <a14:foregroundMark x1="12623" y1="25102" x2="10454" y2="38367"/>
                        <a14:foregroundMark x1="10454" y1="38367" x2="20316" y2="35714"/>
                        <a14:foregroundMark x1="20316" y1="35714" x2="22682" y2="22653"/>
                        <a14:foregroundMark x1="22682" y1="22653" x2="18738" y2="18571"/>
                        <a14:foregroundMark x1="23077" y1="10204" x2="23077" y2="10204"/>
                        <a14:foregroundMark x1="3550" y1="31633" x2="3550" y2="31633"/>
                        <a14:foregroundMark x1="3156" y1="72449" x2="3156" y2="72449"/>
                        <a14:foregroundMark x1="6706" y1="87143" x2="6706" y2="87143"/>
                        <a14:foregroundMark x1="10256" y1="86531" x2="10256" y2="86531"/>
                        <a14:foregroundMark x1="16371" y1="78571" x2="15779" y2="86327"/>
                        <a14:foregroundMark x1="18343" y1="93878" x2="10651" y2="90612"/>
                        <a14:foregroundMark x1="10651" y1="90612" x2="5523" y2="83469"/>
                        <a14:foregroundMark x1="5523" y1="83469" x2="5128" y2="66939"/>
                        <a14:foregroundMark x1="5128" y1="66939" x2="6114" y2="65102"/>
                        <a14:foregroundMark x1="4734" y1="83469" x2="3156" y2="75714"/>
                        <a14:foregroundMark x1="3156" y1="75714" x2="4339" y2="67755"/>
                        <a14:foregroundMark x1="4339" y1="67755" x2="6114" y2="64082"/>
                        <a14:foregroundMark x1="5325" y1="63673" x2="2564" y2="46735"/>
                        <a14:foregroundMark x1="2564" y1="46735" x2="5917" y2="39796"/>
                        <a14:foregroundMark x1="1972" y1="48367" x2="1775" y2="56531"/>
                        <a14:foregroundMark x1="1775" y1="56531" x2="4734" y2="61429"/>
                        <a14:foregroundMark x1="4931" y1="39796" x2="4734" y2="23469"/>
                        <a14:foregroundMark x1="4734" y1="23469" x2="5523" y2="21837"/>
                        <a14:foregroundMark x1="4142" y1="22041" x2="8087" y2="14286"/>
                        <a14:foregroundMark x1="8087" y1="14286" x2="14793" y2="9388"/>
                        <a14:foregroundMark x1="14793" y1="9388" x2="16174" y2="8776"/>
                        <a14:foregroundMark x1="16174" y1="8571" x2="24458" y2="10204"/>
                        <a14:foregroundMark x1="24458" y1="10204" x2="25444" y2="11020"/>
                        <a14:foregroundMark x1="25444" y1="10816" x2="31755" y2="5714"/>
                        <a14:foregroundMark x1="31755" y1="5714" x2="40039" y2="4694"/>
                        <a14:foregroundMark x1="40039" y1="4694" x2="47732" y2="7551"/>
                        <a14:foregroundMark x1="48323" y1="6939" x2="55819" y2="3673"/>
                        <a14:foregroundMark x1="55819" y1="3673" x2="63905" y2="5918"/>
                        <a14:foregroundMark x1="63905" y1="5918" x2="66075" y2="8571"/>
                        <a14:foregroundMark x1="66864" y1="10612" x2="62130" y2="3878"/>
                        <a14:foregroundMark x1="62130" y1="3878" x2="59369" y2="2449"/>
                        <a14:foregroundMark x1="73964" y1="6122" x2="73964" y2="6122"/>
                        <a14:foregroundMark x1="68047" y1="8776" x2="75937" y2="5918"/>
                        <a14:foregroundMark x1="75937" y1="5918" x2="78107" y2="5714"/>
                        <a14:foregroundMark x1="91716" y1="86531" x2="95266" y2="78571"/>
                        <a14:foregroundMark x1="95266" y1="78571" x2="94675" y2="66122"/>
                        <a14:foregroundMark x1="92899" y1="59796" x2="95464" y2="67143"/>
                        <a14:foregroundMark x1="95464" y1="67143" x2="95858" y2="75306"/>
                        <a14:foregroundMark x1="95858" y1="75306" x2="95266" y2="77143"/>
                        <a14:foregroundMark x1="94675" y1="65918" x2="92899" y2="56939"/>
                        <a14:foregroundMark x1="93491" y1="57347" x2="95069" y2="42041"/>
                        <a14:foregroundMark x1="77515" y1="6122" x2="85799" y2="7755"/>
                        <a14:foregroundMark x1="85799" y1="7755" x2="94477" y2="26122"/>
                        <a14:foregroundMark x1="94477" y1="26122" x2="94675" y2="39592"/>
                        <a14:foregroundMark x1="94675" y1="39796" x2="97436" y2="31429"/>
                        <a14:foregroundMark x1="97436" y1="31429" x2="97436" y2="24082"/>
                        <a14:foregroundMark x1="96450" y1="23878" x2="93886" y2="16122"/>
                        <a14:foregroundMark x1="93886" y1="16122" x2="89152" y2="9184"/>
                        <a14:foregroundMark x1="89152" y1="9184" x2="81460" y2="5714"/>
                        <a14:foregroundMark x1="81460" y1="5714" x2="78895" y2="5510"/>
                        <a14:foregroundMark x1="77515" y1="30204" x2="84813" y2="19796"/>
                        <a14:foregroundMark x1="84813" y1="19796" x2="71598" y2="33061"/>
                        <a14:foregroundMark x1="71598" y1="33061" x2="69625" y2="37347"/>
                        <a14:foregroundMark x1="47929" y1="46735" x2="63708" y2="30204"/>
                        <a14:foregroundMark x1="48323" y1="58367" x2="62525" y2="41224"/>
                        <a14:foregroundMark x1="11045" y1="57551" x2="42406" y2="32449"/>
                        <a14:foregroundMark x1="43195" y1="86327" x2="53846" y2="86531"/>
                        <a14:foregroundMark x1="53846" y1="86531" x2="56805" y2="86122"/>
                        <a14:foregroundMark x1="65878" y1="95102" x2="65878" y2="95102"/>
                        <a14:foregroundMark x1="74951" y1="95714" x2="74951" y2="95714"/>
                        <a14:foregroundMark x1="23471" y1="98163" x2="23471" y2="981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8862"/>
            <a:ext cx="12005733" cy="69268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FDC039-686E-6F45-A66F-EEED548D2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7" y="1649149"/>
            <a:ext cx="2404534" cy="209311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A2A8E6-9652-E248-B5F0-97F14D878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221" y="1658624"/>
            <a:ext cx="2264831" cy="20836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89612FD-9FE6-6C44-9A0B-C30BB0AE8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95" b="89947" l="6391" r="95489">
                        <a14:foregroundMark x1="39850" y1="8995" x2="39850" y2="8995"/>
                        <a14:foregroundMark x1="40602" y1="92063" x2="40602" y2="92063"/>
                        <a14:foregroundMark x1="90977" y1="74603" x2="90977" y2="74603"/>
                        <a14:foregroundMark x1="90977" y1="65079" x2="90977" y2="65079"/>
                        <a14:foregroundMark x1="95489" y1="73016" x2="95489" y2="73016"/>
                        <a14:foregroundMark x1="26316" y1="90476" x2="26316" y2="90476"/>
                        <a14:foregroundMark x1="30451" y1="87831" x2="30451" y2="87831"/>
                        <a14:foregroundMark x1="6391" y1="70899" x2="6391" y2="708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6007" y="1837268"/>
            <a:ext cx="2681111" cy="1905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777008E-0E4F-0349-A75C-081542C45595}"/>
              </a:ext>
            </a:extLst>
          </p:cNvPr>
          <p:cNvSpPr txBox="1"/>
          <p:nvPr/>
        </p:nvSpPr>
        <p:spPr>
          <a:xfrm>
            <a:off x="186267" y="390718"/>
            <a:ext cx="11616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7200" dirty="0">
                <a:solidFill>
                  <a:schemeClr val="accent1">
                    <a:lumMod val="50000"/>
                  </a:schemeClr>
                </a:solidFill>
              </a:rPr>
              <a:t>¿</a:t>
            </a:r>
            <a:r>
              <a:rPr lang="es-CL" sz="5400" dirty="0">
                <a:solidFill>
                  <a:schemeClr val="accent1">
                    <a:lumMod val="50000"/>
                  </a:schemeClr>
                </a:solidFill>
              </a:rPr>
              <a:t>En qué estado se encuentra el agua que utilizamos </a:t>
            </a:r>
            <a:r>
              <a:rPr lang="es-CL" sz="7200" dirty="0">
                <a:solidFill>
                  <a:schemeClr val="accent1">
                    <a:lumMod val="50000"/>
                  </a:schemeClr>
                </a:solidFill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109254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89612FD-9FE6-6C44-9A0B-C30BB0AE8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5" b="89947" l="6391" r="95489">
                        <a14:foregroundMark x1="39850" y1="8995" x2="39850" y2="8995"/>
                        <a14:foregroundMark x1="40602" y1="92063" x2="40602" y2="92063"/>
                        <a14:foregroundMark x1="90977" y1="74603" x2="90977" y2="74603"/>
                        <a14:foregroundMark x1="90977" y1="65079" x2="90977" y2="65079"/>
                        <a14:foregroundMark x1="95489" y1="73016" x2="95489" y2="73016"/>
                        <a14:foregroundMark x1="26316" y1="90476" x2="26316" y2="90476"/>
                        <a14:foregroundMark x1="30451" y1="87831" x2="30451" y2="87831"/>
                        <a14:foregroundMark x1="6391" y1="70899" x2="6391" y2="708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9209" y="118620"/>
            <a:ext cx="2681111" cy="190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C6FF08-E5EA-E047-8231-5C9BB3E55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49" b="98163" l="1578" r="97436">
                        <a14:foregroundMark x1="23077" y1="95714" x2="23077" y2="95714"/>
                        <a14:foregroundMark x1="39842" y1="97143" x2="39842" y2="97143"/>
                        <a14:foregroundMark x1="47337" y1="94286" x2="55030" y2="96735"/>
                        <a14:foregroundMark x1="80473" y1="95510" x2="92308" y2="86531"/>
                        <a14:foregroundMark x1="90927" y1="86531" x2="77120" y2="37959"/>
                        <a14:foregroundMark x1="67456" y1="9184" x2="78698" y2="9388"/>
                        <a14:foregroundMark x1="92702" y1="58163" x2="93886" y2="40612"/>
                        <a14:foregroundMark x1="93886" y1="40612" x2="93491" y2="39184"/>
                        <a14:foregroundMark x1="93491" y1="41224" x2="95464" y2="29796"/>
                        <a14:foregroundMark x1="95464" y1="29796" x2="93886" y2="20612"/>
                        <a14:foregroundMark x1="93886" y1="20612" x2="89744" y2="11429"/>
                        <a14:foregroundMark x1="89744" y1="11429" x2="82446" y2="7143"/>
                        <a14:foregroundMark x1="82446" y1="7143" x2="77120" y2="7143"/>
                        <a14:foregroundMark x1="71006" y1="39592" x2="66469" y2="46122"/>
                        <a14:foregroundMark x1="66469" y1="46122" x2="67061" y2="58776"/>
                        <a14:foregroundMark x1="67061" y1="58776" x2="72781" y2="35306"/>
                        <a14:foregroundMark x1="72781" y1="35306" x2="67061" y2="8776"/>
                        <a14:foregroundMark x1="67061" y1="8776" x2="52663" y2="10204"/>
                        <a14:foregroundMark x1="52663" y1="10204" x2="42998" y2="20612"/>
                        <a14:foregroundMark x1="42998" y1="20612" x2="46154" y2="29388"/>
                        <a14:foregroundMark x1="46154" y1="29388" x2="53846" y2="23469"/>
                        <a14:foregroundMark x1="53846" y1="23469" x2="40631" y2="33061"/>
                        <a14:foregroundMark x1="40631" y1="33061" x2="38856" y2="42041"/>
                        <a14:foregroundMark x1="20118" y1="25102" x2="15187" y2="36939"/>
                        <a14:foregroundMark x1="15187" y1="36939" x2="21105" y2="44694"/>
                        <a14:foregroundMark x1="21105" y1="44694" x2="31558" y2="36531"/>
                        <a14:foregroundMark x1="31558" y1="36531" x2="38067" y2="26735"/>
                        <a14:foregroundMark x1="38067" y1="26735" x2="35108" y2="15918"/>
                        <a14:foregroundMark x1="35108" y1="15918" x2="30178" y2="20408"/>
                        <a14:foregroundMark x1="12623" y1="25102" x2="10454" y2="38367"/>
                        <a14:foregroundMark x1="10454" y1="38367" x2="20316" y2="35714"/>
                        <a14:foregroundMark x1="20316" y1="35714" x2="22682" y2="22653"/>
                        <a14:foregroundMark x1="22682" y1="22653" x2="18738" y2="18571"/>
                        <a14:foregroundMark x1="23077" y1="10204" x2="23077" y2="10204"/>
                        <a14:foregroundMark x1="3550" y1="31633" x2="3550" y2="31633"/>
                        <a14:foregroundMark x1="3156" y1="72449" x2="3156" y2="72449"/>
                        <a14:foregroundMark x1="6706" y1="87143" x2="6706" y2="87143"/>
                        <a14:foregroundMark x1="10256" y1="86531" x2="10256" y2="86531"/>
                        <a14:foregroundMark x1="16371" y1="78571" x2="15779" y2="86327"/>
                        <a14:foregroundMark x1="18343" y1="93878" x2="10651" y2="90612"/>
                        <a14:foregroundMark x1="10651" y1="90612" x2="5523" y2="83469"/>
                        <a14:foregroundMark x1="5523" y1="83469" x2="5128" y2="66939"/>
                        <a14:foregroundMark x1="5128" y1="66939" x2="6114" y2="65102"/>
                        <a14:foregroundMark x1="4734" y1="83469" x2="3156" y2="75714"/>
                        <a14:foregroundMark x1="3156" y1="75714" x2="4339" y2="67755"/>
                        <a14:foregroundMark x1="4339" y1="67755" x2="6114" y2="64082"/>
                        <a14:foregroundMark x1="5325" y1="63673" x2="2564" y2="46735"/>
                        <a14:foregroundMark x1="2564" y1="46735" x2="5917" y2="39796"/>
                        <a14:foregroundMark x1="1972" y1="48367" x2="1775" y2="56531"/>
                        <a14:foregroundMark x1="1775" y1="56531" x2="4734" y2="61429"/>
                        <a14:foregroundMark x1="4931" y1="39796" x2="4734" y2="23469"/>
                        <a14:foregroundMark x1="4734" y1="23469" x2="5523" y2="21837"/>
                        <a14:foregroundMark x1="4142" y1="22041" x2="8087" y2="14286"/>
                        <a14:foregroundMark x1="8087" y1="14286" x2="14793" y2="9388"/>
                        <a14:foregroundMark x1="14793" y1="9388" x2="16174" y2="8776"/>
                        <a14:foregroundMark x1="16174" y1="8571" x2="24458" y2="10204"/>
                        <a14:foregroundMark x1="24458" y1="10204" x2="25444" y2="11020"/>
                        <a14:foregroundMark x1="25444" y1="10816" x2="31755" y2="5714"/>
                        <a14:foregroundMark x1="31755" y1="5714" x2="40039" y2="4694"/>
                        <a14:foregroundMark x1="40039" y1="4694" x2="47732" y2="7551"/>
                        <a14:foregroundMark x1="48323" y1="6939" x2="55819" y2="3673"/>
                        <a14:foregroundMark x1="55819" y1="3673" x2="63905" y2="5918"/>
                        <a14:foregroundMark x1="63905" y1="5918" x2="66075" y2="8571"/>
                        <a14:foregroundMark x1="66864" y1="10612" x2="62130" y2="3878"/>
                        <a14:foregroundMark x1="62130" y1="3878" x2="59369" y2="2449"/>
                        <a14:foregroundMark x1="73964" y1="6122" x2="73964" y2="6122"/>
                        <a14:foregroundMark x1="68047" y1="8776" x2="75937" y2="5918"/>
                        <a14:foregroundMark x1="75937" y1="5918" x2="78107" y2="5714"/>
                        <a14:foregroundMark x1="91716" y1="86531" x2="95266" y2="78571"/>
                        <a14:foregroundMark x1="95266" y1="78571" x2="94675" y2="66122"/>
                        <a14:foregroundMark x1="92899" y1="59796" x2="95464" y2="67143"/>
                        <a14:foregroundMark x1="95464" y1="67143" x2="95858" y2="75306"/>
                        <a14:foregroundMark x1="95858" y1="75306" x2="95266" y2="77143"/>
                        <a14:foregroundMark x1="94675" y1="65918" x2="92899" y2="56939"/>
                        <a14:foregroundMark x1="93491" y1="57347" x2="95069" y2="42041"/>
                        <a14:foregroundMark x1="77515" y1="6122" x2="85799" y2="7755"/>
                        <a14:foregroundMark x1="85799" y1="7755" x2="94477" y2="26122"/>
                        <a14:foregroundMark x1="94477" y1="26122" x2="94675" y2="39592"/>
                        <a14:foregroundMark x1="94675" y1="39796" x2="97436" y2="31429"/>
                        <a14:foregroundMark x1="97436" y1="31429" x2="97436" y2="24082"/>
                        <a14:foregroundMark x1="96450" y1="23878" x2="93886" y2="16122"/>
                        <a14:foregroundMark x1="93886" y1="16122" x2="89152" y2="9184"/>
                        <a14:foregroundMark x1="89152" y1="9184" x2="81460" y2="5714"/>
                        <a14:foregroundMark x1="81460" y1="5714" x2="78895" y2="5510"/>
                        <a14:foregroundMark x1="77515" y1="30204" x2="84813" y2="19796"/>
                        <a14:foregroundMark x1="84813" y1="19796" x2="71598" y2="33061"/>
                        <a14:foregroundMark x1="71598" y1="33061" x2="69625" y2="37347"/>
                        <a14:foregroundMark x1="47929" y1="46735" x2="63708" y2="30204"/>
                        <a14:foregroundMark x1="48323" y1="58367" x2="62525" y2="41224"/>
                        <a14:foregroundMark x1="11045" y1="57551" x2="42406" y2="32449"/>
                        <a14:foregroundMark x1="43195" y1="86327" x2="53846" y2="86531"/>
                        <a14:foregroundMark x1="53846" y1="86531" x2="56805" y2="86122"/>
                        <a14:foregroundMark x1="65878" y1="95102" x2="65878" y2="95102"/>
                        <a14:foregroundMark x1="74951" y1="95714" x2="74951" y2="95714"/>
                        <a14:foregroundMark x1="23471" y1="98163" x2="23471" y2="981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4431"/>
            <a:ext cx="7924801" cy="69268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FDC039-686E-6F45-A66F-EEED548D2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342" y="2176671"/>
            <a:ext cx="1934621" cy="17798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A2A8E6-9652-E248-B5F0-97F14D878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2455" y="4782133"/>
            <a:ext cx="1934621" cy="177985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718613C-4525-A540-A1A6-E652D3CFC1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846" l="10000" r="90000">
                        <a14:foregroundMark x1="35538" y1="18385" x2="35538" y2="24846"/>
                        <a14:foregroundMark x1="30615" y1="89000" x2="45615" y2="92077"/>
                        <a14:foregroundMark x1="45615" y1="92077" x2="53077" y2="92462"/>
                        <a14:foregroundMark x1="53077" y1="92462" x2="53615" y2="92231"/>
                        <a14:foregroundMark x1="42231" y1="93692" x2="50000" y2="93846"/>
                        <a14:foregroundMark x1="50000" y1="93846" x2="60769" y2="92923"/>
                        <a14:foregroundMark x1="68615" y1="35154" x2="68462" y2="23538"/>
                        <a14:foregroundMark x1="68462" y1="23538" x2="65308" y2="15538"/>
                        <a14:foregroundMark x1="65308" y1="15538" x2="62692" y2="13462"/>
                        <a14:foregroundMark x1="29385" y1="25769" x2="31231" y2="42385"/>
                        <a14:foregroundMark x1="31231" y1="42385" x2="31615" y2="42846"/>
                      </a14:backgroundRemoval>
                    </a14:imgEffect>
                  </a14:imgLayer>
                </a14:imgProps>
              </a:ext>
            </a:extLst>
          </a:blip>
          <a:srcRect l="18272" t="8267" r="21234" b="3338"/>
          <a:stretch/>
        </p:blipFill>
        <p:spPr>
          <a:xfrm>
            <a:off x="2827867" y="221688"/>
            <a:ext cx="2540000" cy="371151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D8363E1-FD94-5A43-A96C-10312BA2969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14962" y="3505524"/>
            <a:ext cx="2063677" cy="206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1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4C6FF08-E5EA-E047-8231-5C9BB3E55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9" b="98163" l="1578" r="97436">
                        <a14:foregroundMark x1="23077" y1="95714" x2="23077" y2="95714"/>
                        <a14:foregroundMark x1="39842" y1="97143" x2="39842" y2="97143"/>
                        <a14:foregroundMark x1="47337" y1="94286" x2="55030" y2="96735"/>
                        <a14:foregroundMark x1="80473" y1="95510" x2="92308" y2="86531"/>
                        <a14:foregroundMark x1="90927" y1="86531" x2="77120" y2="37959"/>
                        <a14:foregroundMark x1="67456" y1="9184" x2="78698" y2="9388"/>
                        <a14:foregroundMark x1="92702" y1="58163" x2="93886" y2="40612"/>
                        <a14:foregroundMark x1="93886" y1="40612" x2="93491" y2="39184"/>
                        <a14:foregroundMark x1="93491" y1="41224" x2="95464" y2="29796"/>
                        <a14:foregroundMark x1="95464" y1="29796" x2="93886" y2="20612"/>
                        <a14:foregroundMark x1="93886" y1="20612" x2="89744" y2="11429"/>
                        <a14:foregroundMark x1="89744" y1="11429" x2="82446" y2="7143"/>
                        <a14:foregroundMark x1="82446" y1="7143" x2="77120" y2="7143"/>
                        <a14:foregroundMark x1="71006" y1="39592" x2="66469" y2="46122"/>
                        <a14:foregroundMark x1="66469" y1="46122" x2="67061" y2="58776"/>
                        <a14:foregroundMark x1="67061" y1="58776" x2="72781" y2="35306"/>
                        <a14:foregroundMark x1="72781" y1="35306" x2="67061" y2="8776"/>
                        <a14:foregroundMark x1="67061" y1="8776" x2="52663" y2="10204"/>
                        <a14:foregroundMark x1="52663" y1="10204" x2="42998" y2="20612"/>
                        <a14:foregroundMark x1="42998" y1="20612" x2="46154" y2="29388"/>
                        <a14:foregroundMark x1="46154" y1="29388" x2="53846" y2="23469"/>
                        <a14:foregroundMark x1="53846" y1="23469" x2="40631" y2="33061"/>
                        <a14:foregroundMark x1="40631" y1="33061" x2="38856" y2="42041"/>
                        <a14:foregroundMark x1="20118" y1="25102" x2="15187" y2="36939"/>
                        <a14:foregroundMark x1="15187" y1="36939" x2="21105" y2="44694"/>
                        <a14:foregroundMark x1="21105" y1="44694" x2="31558" y2="36531"/>
                        <a14:foregroundMark x1="31558" y1="36531" x2="38067" y2="26735"/>
                        <a14:foregroundMark x1="38067" y1="26735" x2="35108" y2="15918"/>
                        <a14:foregroundMark x1="35108" y1="15918" x2="30178" y2="20408"/>
                        <a14:foregroundMark x1="12623" y1="25102" x2="10454" y2="38367"/>
                        <a14:foregroundMark x1="10454" y1="38367" x2="20316" y2="35714"/>
                        <a14:foregroundMark x1="20316" y1="35714" x2="22682" y2="22653"/>
                        <a14:foregroundMark x1="22682" y1="22653" x2="18738" y2="18571"/>
                        <a14:foregroundMark x1="23077" y1="10204" x2="23077" y2="10204"/>
                        <a14:foregroundMark x1="3550" y1="31633" x2="3550" y2="31633"/>
                        <a14:foregroundMark x1="3156" y1="72449" x2="3156" y2="72449"/>
                        <a14:foregroundMark x1="6706" y1="87143" x2="6706" y2="87143"/>
                        <a14:foregroundMark x1="10256" y1="86531" x2="10256" y2="86531"/>
                        <a14:foregroundMark x1="16371" y1="78571" x2="15779" y2="86327"/>
                        <a14:foregroundMark x1="18343" y1="93878" x2="10651" y2="90612"/>
                        <a14:foregroundMark x1="10651" y1="90612" x2="5523" y2="83469"/>
                        <a14:foregroundMark x1="5523" y1="83469" x2="5128" y2="66939"/>
                        <a14:foregroundMark x1="5128" y1="66939" x2="6114" y2="65102"/>
                        <a14:foregroundMark x1="4734" y1="83469" x2="3156" y2="75714"/>
                        <a14:foregroundMark x1="3156" y1="75714" x2="4339" y2="67755"/>
                        <a14:foregroundMark x1="4339" y1="67755" x2="6114" y2="64082"/>
                        <a14:foregroundMark x1="5325" y1="63673" x2="2564" y2="46735"/>
                        <a14:foregroundMark x1="2564" y1="46735" x2="5917" y2="39796"/>
                        <a14:foregroundMark x1="1972" y1="48367" x2="1775" y2="56531"/>
                        <a14:foregroundMark x1="1775" y1="56531" x2="4734" y2="61429"/>
                        <a14:foregroundMark x1="4931" y1="39796" x2="4734" y2="23469"/>
                        <a14:foregroundMark x1="4734" y1="23469" x2="5523" y2="21837"/>
                        <a14:foregroundMark x1="4142" y1="22041" x2="8087" y2="14286"/>
                        <a14:foregroundMark x1="8087" y1="14286" x2="14793" y2="9388"/>
                        <a14:foregroundMark x1="14793" y1="9388" x2="16174" y2="8776"/>
                        <a14:foregroundMark x1="16174" y1="8571" x2="24458" y2="10204"/>
                        <a14:foregroundMark x1="24458" y1="10204" x2="25444" y2="11020"/>
                        <a14:foregroundMark x1="25444" y1="10816" x2="31755" y2="5714"/>
                        <a14:foregroundMark x1="31755" y1="5714" x2="40039" y2="4694"/>
                        <a14:foregroundMark x1="40039" y1="4694" x2="47732" y2="7551"/>
                        <a14:foregroundMark x1="48323" y1="6939" x2="55819" y2="3673"/>
                        <a14:foregroundMark x1="55819" y1="3673" x2="63905" y2="5918"/>
                        <a14:foregroundMark x1="63905" y1="5918" x2="66075" y2="8571"/>
                        <a14:foregroundMark x1="66864" y1="10612" x2="62130" y2="3878"/>
                        <a14:foregroundMark x1="62130" y1="3878" x2="59369" y2="2449"/>
                        <a14:foregroundMark x1="73964" y1="6122" x2="73964" y2="6122"/>
                        <a14:foregroundMark x1="68047" y1="8776" x2="75937" y2="5918"/>
                        <a14:foregroundMark x1="75937" y1="5918" x2="78107" y2="5714"/>
                        <a14:foregroundMark x1="91716" y1="86531" x2="95266" y2="78571"/>
                        <a14:foregroundMark x1="95266" y1="78571" x2="94675" y2="66122"/>
                        <a14:foregroundMark x1="92899" y1="59796" x2="95464" y2="67143"/>
                        <a14:foregroundMark x1="95464" y1="67143" x2="95858" y2="75306"/>
                        <a14:foregroundMark x1="95858" y1="75306" x2="95266" y2="77143"/>
                        <a14:foregroundMark x1="94675" y1="65918" x2="92899" y2="56939"/>
                        <a14:foregroundMark x1="93491" y1="57347" x2="95069" y2="42041"/>
                        <a14:foregroundMark x1="77515" y1="6122" x2="85799" y2="7755"/>
                        <a14:foregroundMark x1="85799" y1="7755" x2="94477" y2="26122"/>
                        <a14:foregroundMark x1="94477" y1="26122" x2="94675" y2="39592"/>
                        <a14:foregroundMark x1="94675" y1="39796" x2="97436" y2="31429"/>
                        <a14:foregroundMark x1="97436" y1="31429" x2="97436" y2="24082"/>
                        <a14:foregroundMark x1="96450" y1="23878" x2="93886" y2="16122"/>
                        <a14:foregroundMark x1="93886" y1="16122" x2="89152" y2="9184"/>
                        <a14:foregroundMark x1="89152" y1="9184" x2="81460" y2="5714"/>
                        <a14:foregroundMark x1="81460" y1="5714" x2="78895" y2="5510"/>
                        <a14:foregroundMark x1="77515" y1="30204" x2="84813" y2="19796"/>
                        <a14:foregroundMark x1="84813" y1="19796" x2="71598" y2="33061"/>
                        <a14:foregroundMark x1="71598" y1="33061" x2="69625" y2="37347"/>
                        <a14:foregroundMark x1="47929" y1="46735" x2="63708" y2="30204"/>
                        <a14:foregroundMark x1="48323" y1="58367" x2="62525" y2="41224"/>
                        <a14:foregroundMark x1="11045" y1="57551" x2="42406" y2="32449"/>
                        <a14:foregroundMark x1="43195" y1="86327" x2="53846" y2="86531"/>
                        <a14:foregroundMark x1="53846" y1="86531" x2="56805" y2="86122"/>
                        <a14:foregroundMark x1="65878" y1="95102" x2="65878" y2="95102"/>
                        <a14:foregroundMark x1="74951" y1="95714" x2="74951" y2="95714"/>
                        <a14:foregroundMark x1="23471" y1="98163" x2="23471" y2="981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-34431"/>
            <a:ext cx="7406640" cy="69268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89612FD-9FE6-6C44-9A0B-C30BB0AE8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95" b="89947" l="6391" r="95489">
                        <a14:foregroundMark x1="39850" y1="8995" x2="39850" y2="8995"/>
                        <a14:foregroundMark x1="40602" y1="92063" x2="40602" y2="92063"/>
                        <a14:foregroundMark x1="90977" y1="74603" x2="90977" y2="74603"/>
                        <a14:foregroundMark x1="90977" y1="65079" x2="90977" y2="65079"/>
                        <a14:foregroundMark x1="95489" y1="73016" x2="95489" y2="73016"/>
                        <a14:foregroundMark x1="26316" y1="90476" x2="26316" y2="90476"/>
                        <a14:foregroundMark x1="30451" y1="87831" x2="30451" y2="87831"/>
                        <a14:foregroundMark x1="6391" y1="70899" x2="6391" y2="708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5965" y="2476500"/>
            <a:ext cx="2681111" cy="1905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FDC039-686E-6F45-A66F-EEED548D2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6521" y="55220"/>
            <a:ext cx="2440555" cy="17798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A2A8E6-9652-E248-B5F0-97F14D878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9595" y="4782132"/>
            <a:ext cx="1934621" cy="17798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EF7568-7194-9C41-BD75-8457B2B655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10" b="97260" l="9932" r="89384">
                        <a14:foregroundMark x1="64726" y1="4110" x2="64726" y2="4110"/>
                        <a14:foregroundMark x1="38356" y1="97260" x2="38356" y2="97260"/>
                        <a14:backgroundMark x1="61986" y1="95205" x2="61986" y2="95205"/>
                        <a14:backgroundMark x1="30822" y1="29452" x2="46575" y2="3767"/>
                        <a14:backgroundMark x1="45205" y1="14384" x2="35616" y2="23288"/>
                        <a14:backgroundMark x1="35616" y1="23288" x2="38014" y2="8219"/>
                        <a14:backgroundMark x1="38014" y1="8219" x2="28767" y2="18151"/>
                        <a14:backgroundMark x1="28767" y1="18151" x2="30822" y2="6164"/>
                        <a14:backgroundMark x1="30137" y1="41096" x2="50342" y2="18836"/>
                        <a14:backgroundMark x1="50342" y1="18836" x2="56507" y2="1027"/>
                        <a14:backgroundMark x1="28082" y1="58219" x2="35959" y2="31507"/>
                        <a14:backgroundMark x1="69863" y1="21918" x2="70548" y2="38014"/>
                        <a14:backgroundMark x1="68836" y1="17808" x2="68836" y2="17808"/>
                        <a14:backgroundMark x1="69178" y1="13699" x2="69178" y2="13699"/>
                        <a14:backgroundMark x1="65753" y1="72603" x2="65753" y2="72603"/>
                        <a14:backgroundMark x1="52740" y1="82192" x2="57192" y2="95890"/>
                        <a14:backgroundMark x1="57192" y1="95890" x2="54110" y2="87329"/>
                        <a14:backgroundMark x1="51027" y1="78767" x2="65411" y2="82534"/>
                        <a14:backgroundMark x1="65411" y1="82534" x2="55137" y2="91096"/>
                        <a14:backgroundMark x1="55137" y1="91096" x2="67123" y2="85274"/>
                        <a14:backgroundMark x1="67123" y1="85274" x2="61644" y2="96918"/>
                        <a14:backgroundMark x1="61644" y1="96918" x2="61644" y2="96918"/>
                        <a14:backgroundMark x1="48288" y1="86301" x2="48288" y2="99315"/>
                        <a14:backgroundMark x1="30822" y1="93151" x2="35616" y2="76712"/>
                        <a14:backgroundMark x1="36986" y1="75000" x2="19178" y2="62671"/>
                        <a14:backgroundMark x1="30479" y1="58219" x2="42808" y2="35616"/>
                        <a14:backgroundMark x1="69178" y1="13699" x2="70548" y2="19863"/>
                        <a14:backgroundMark x1="69863" y1="3767" x2="69863" y2="3767"/>
                        <a14:backgroundMark x1="69863" y1="11644" x2="69863" y2="11644"/>
                        <a14:backgroundMark x1="68836" y1="9589" x2="68836" y2="9589"/>
                        <a14:backgroundMark x1="70548" y1="13356" x2="71918" y2="4795"/>
                        <a14:backgroundMark x1="42808" y1="30822" x2="52055" y2="18836"/>
                        <a14:backgroundMark x1="67808" y1="81849" x2="67808" y2="68151"/>
                        <a14:backgroundMark x1="71233" y1="60274" x2="71233" y2="39384"/>
                        <a14:backgroundMark x1="67123" y1="96575" x2="67123" y2="83562"/>
                        <a14:backgroundMark x1="67123" y1="83562" x2="73288" y2="69521"/>
                        <a14:backgroundMark x1="70548" y1="71233" x2="70548" y2="57192"/>
                        <a14:backgroundMark x1="69178" y1="95548" x2="69178" y2="95548"/>
                        <a14:backgroundMark x1="69178" y1="95548" x2="72260" y2="81164"/>
                        <a14:backgroundMark x1="72260" y1="81164" x2="68151" y2="98973"/>
                        <a14:backgroundMark x1="68151" y1="98973" x2="53767" y2="95890"/>
                        <a14:backgroundMark x1="53767" y1="95890" x2="56849" y2="95890"/>
                        <a14:backgroundMark x1="53767" y1="78082" x2="53767" y2="78082"/>
                        <a14:backgroundMark x1="54795" y1="74658" x2="65068" y2="77397"/>
                        <a14:backgroundMark x1="30822" y1="69178" x2="36644" y2="82534"/>
                        <a14:backgroundMark x1="36644" y1="82534" x2="31507" y2="95890"/>
                        <a14:backgroundMark x1="31507" y1="95890" x2="22603" y2="96575"/>
                        <a14:backgroundMark x1="29452" y1="67808" x2="29452" y2="67808"/>
                        <a14:backgroundMark x1="28082" y1="61301" x2="28082" y2="61301"/>
                        <a14:backgroundMark x1="36986" y1="70548" x2="36986" y2="70548"/>
                        <a14:backgroundMark x1="36986" y1="70548" x2="36986" y2="82877"/>
                        <a14:backgroundMark x1="45548" y1="98630" x2="45548" y2="98630"/>
                        <a14:backgroundMark x1="33219" y1="98630" x2="33219" y2="986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4374" y="479521"/>
            <a:ext cx="4264026" cy="33982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42E016B-6611-2947-BB94-1E101642336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4514" y="2485464"/>
            <a:ext cx="2045551" cy="204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8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89612FD-9FE6-6C44-9A0B-C30BB0AE8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5" b="89947" l="6391" r="95489">
                        <a14:foregroundMark x1="39850" y1="8995" x2="39850" y2="8995"/>
                        <a14:foregroundMark x1="40602" y1="92063" x2="40602" y2="92063"/>
                        <a14:foregroundMark x1="90977" y1="74603" x2="90977" y2="74603"/>
                        <a14:foregroundMark x1="90977" y1="65079" x2="90977" y2="65079"/>
                        <a14:foregroundMark x1="95489" y1="73016" x2="95489" y2="73016"/>
                        <a14:foregroundMark x1="26316" y1="90476" x2="26316" y2="90476"/>
                        <a14:foregroundMark x1="30451" y1="87831" x2="30451" y2="87831"/>
                        <a14:foregroundMark x1="6391" y1="70899" x2="6391" y2="708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2172" y="2295765"/>
            <a:ext cx="2681111" cy="190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C6FF08-E5EA-E047-8231-5C9BB3E55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49" b="98163" l="1578" r="97436">
                        <a14:foregroundMark x1="23077" y1="95714" x2="23077" y2="95714"/>
                        <a14:foregroundMark x1="39842" y1="97143" x2="39842" y2="97143"/>
                        <a14:foregroundMark x1="47337" y1="94286" x2="55030" y2="96735"/>
                        <a14:foregroundMark x1="80473" y1="95510" x2="92308" y2="86531"/>
                        <a14:foregroundMark x1="90927" y1="86531" x2="77120" y2="37959"/>
                        <a14:foregroundMark x1="67456" y1="9184" x2="78698" y2="9388"/>
                        <a14:foregroundMark x1="92702" y1="58163" x2="93886" y2="40612"/>
                        <a14:foregroundMark x1="93886" y1="40612" x2="93491" y2="39184"/>
                        <a14:foregroundMark x1="93491" y1="41224" x2="95464" y2="29796"/>
                        <a14:foregroundMark x1="95464" y1="29796" x2="93886" y2="20612"/>
                        <a14:foregroundMark x1="93886" y1="20612" x2="89744" y2="11429"/>
                        <a14:foregroundMark x1="89744" y1="11429" x2="82446" y2="7143"/>
                        <a14:foregroundMark x1="82446" y1="7143" x2="77120" y2="7143"/>
                        <a14:foregroundMark x1="71006" y1="39592" x2="66469" y2="46122"/>
                        <a14:foregroundMark x1="66469" y1="46122" x2="67061" y2="58776"/>
                        <a14:foregroundMark x1="67061" y1="58776" x2="72781" y2="35306"/>
                        <a14:foregroundMark x1="72781" y1="35306" x2="67061" y2="8776"/>
                        <a14:foregroundMark x1="67061" y1="8776" x2="52663" y2="10204"/>
                        <a14:foregroundMark x1="52663" y1="10204" x2="42998" y2="20612"/>
                        <a14:foregroundMark x1="42998" y1="20612" x2="46154" y2="29388"/>
                        <a14:foregroundMark x1="46154" y1="29388" x2="53846" y2="23469"/>
                        <a14:foregroundMark x1="53846" y1="23469" x2="40631" y2="33061"/>
                        <a14:foregroundMark x1="40631" y1="33061" x2="38856" y2="42041"/>
                        <a14:foregroundMark x1="20118" y1="25102" x2="15187" y2="36939"/>
                        <a14:foregroundMark x1="15187" y1="36939" x2="21105" y2="44694"/>
                        <a14:foregroundMark x1="21105" y1="44694" x2="31558" y2="36531"/>
                        <a14:foregroundMark x1="31558" y1="36531" x2="38067" y2="26735"/>
                        <a14:foregroundMark x1="38067" y1="26735" x2="35108" y2="15918"/>
                        <a14:foregroundMark x1="35108" y1="15918" x2="30178" y2="20408"/>
                        <a14:foregroundMark x1="12623" y1="25102" x2="10454" y2="38367"/>
                        <a14:foregroundMark x1="10454" y1="38367" x2="20316" y2="35714"/>
                        <a14:foregroundMark x1="20316" y1="35714" x2="22682" y2="22653"/>
                        <a14:foregroundMark x1="22682" y1="22653" x2="18738" y2="18571"/>
                        <a14:foregroundMark x1="23077" y1="10204" x2="23077" y2="10204"/>
                        <a14:foregroundMark x1="3550" y1="31633" x2="3550" y2="31633"/>
                        <a14:foregroundMark x1="3156" y1="72449" x2="3156" y2="72449"/>
                        <a14:foregroundMark x1="6706" y1="87143" x2="6706" y2="87143"/>
                        <a14:foregroundMark x1="10256" y1="86531" x2="10256" y2="86531"/>
                        <a14:foregroundMark x1="16371" y1="78571" x2="15779" y2="86327"/>
                        <a14:foregroundMark x1="18343" y1="93878" x2="10651" y2="90612"/>
                        <a14:foregroundMark x1="10651" y1="90612" x2="5523" y2="83469"/>
                        <a14:foregroundMark x1="5523" y1="83469" x2="5128" y2="66939"/>
                        <a14:foregroundMark x1="5128" y1="66939" x2="6114" y2="65102"/>
                        <a14:foregroundMark x1="4734" y1="83469" x2="3156" y2="75714"/>
                        <a14:foregroundMark x1="3156" y1="75714" x2="4339" y2="67755"/>
                        <a14:foregroundMark x1="4339" y1="67755" x2="6114" y2="64082"/>
                        <a14:foregroundMark x1="5325" y1="63673" x2="2564" y2="46735"/>
                        <a14:foregroundMark x1="2564" y1="46735" x2="5917" y2="39796"/>
                        <a14:foregroundMark x1="1972" y1="48367" x2="1775" y2="56531"/>
                        <a14:foregroundMark x1="1775" y1="56531" x2="4734" y2="61429"/>
                        <a14:foregroundMark x1="4931" y1="39796" x2="4734" y2="23469"/>
                        <a14:foregroundMark x1="4734" y1="23469" x2="5523" y2="21837"/>
                        <a14:foregroundMark x1="4142" y1="22041" x2="8087" y2="14286"/>
                        <a14:foregroundMark x1="8087" y1="14286" x2="14793" y2="9388"/>
                        <a14:foregroundMark x1="14793" y1="9388" x2="16174" y2="8776"/>
                        <a14:foregroundMark x1="16174" y1="8571" x2="24458" y2="10204"/>
                        <a14:foregroundMark x1="24458" y1="10204" x2="25444" y2="11020"/>
                        <a14:foregroundMark x1="25444" y1="10816" x2="31755" y2="5714"/>
                        <a14:foregroundMark x1="31755" y1="5714" x2="40039" y2="4694"/>
                        <a14:foregroundMark x1="40039" y1="4694" x2="47732" y2="7551"/>
                        <a14:foregroundMark x1="48323" y1="6939" x2="55819" y2="3673"/>
                        <a14:foregroundMark x1="55819" y1="3673" x2="63905" y2="5918"/>
                        <a14:foregroundMark x1="63905" y1="5918" x2="66075" y2="8571"/>
                        <a14:foregroundMark x1="66864" y1="10612" x2="62130" y2="3878"/>
                        <a14:foregroundMark x1="62130" y1="3878" x2="59369" y2="2449"/>
                        <a14:foregroundMark x1="73964" y1="6122" x2="73964" y2="6122"/>
                        <a14:foregroundMark x1="68047" y1="8776" x2="75937" y2="5918"/>
                        <a14:foregroundMark x1="75937" y1="5918" x2="78107" y2="5714"/>
                        <a14:foregroundMark x1="91716" y1="86531" x2="95266" y2="78571"/>
                        <a14:foregroundMark x1="95266" y1="78571" x2="94675" y2="66122"/>
                        <a14:foregroundMark x1="92899" y1="59796" x2="95464" y2="67143"/>
                        <a14:foregroundMark x1="95464" y1="67143" x2="95858" y2="75306"/>
                        <a14:foregroundMark x1="95858" y1="75306" x2="95266" y2="77143"/>
                        <a14:foregroundMark x1="94675" y1="65918" x2="92899" y2="56939"/>
                        <a14:foregroundMark x1="93491" y1="57347" x2="95069" y2="42041"/>
                        <a14:foregroundMark x1="77515" y1="6122" x2="85799" y2="7755"/>
                        <a14:foregroundMark x1="85799" y1="7755" x2="94477" y2="26122"/>
                        <a14:foregroundMark x1="94477" y1="26122" x2="94675" y2="39592"/>
                        <a14:foregroundMark x1="94675" y1="39796" x2="97436" y2="31429"/>
                        <a14:foregroundMark x1="97436" y1="31429" x2="97436" y2="24082"/>
                        <a14:foregroundMark x1="96450" y1="23878" x2="93886" y2="16122"/>
                        <a14:foregroundMark x1="93886" y1="16122" x2="89152" y2="9184"/>
                        <a14:foregroundMark x1="89152" y1="9184" x2="81460" y2="5714"/>
                        <a14:foregroundMark x1="81460" y1="5714" x2="78895" y2="5510"/>
                        <a14:foregroundMark x1="77515" y1="30204" x2="84813" y2="19796"/>
                        <a14:foregroundMark x1="84813" y1="19796" x2="71598" y2="33061"/>
                        <a14:foregroundMark x1="71598" y1="33061" x2="69625" y2="37347"/>
                        <a14:foregroundMark x1="47929" y1="46735" x2="63708" y2="30204"/>
                        <a14:foregroundMark x1="48323" y1="58367" x2="62525" y2="41224"/>
                        <a14:foregroundMark x1="11045" y1="57551" x2="42406" y2="32449"/>
                        <a14:foregroundMark x1="43195" y1="86327" x2="53846" y2="86531"/>
                        <a14:foregroundMark x1="53846" y1="86531" x2="56805" y2="86122"/>
                        <a14:foregroundMark x1="65878" y1="95102" x2="65878" y2="95102"/>
                        <a14:foregroundMark x1="74951" y1="95714" x2="74951" y2="95714"/>
                        <a14:foregroundMark x1="23471" y1="98163" x2="23471" y2="981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-215166"/>
            <a:ext cx="7680960" cy="69268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FDC039-686E-6F45-A66F-EEED548D2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6069" y="49952"/>
            <a:ext cx="2275211" cy="17798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A2A8E6-9652-E248-B5F0-97F14D878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6069" y="4826000"/>
            <a:ext cx="1934621" cy="17798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58E431B-B05A-534D-92E4-1FF8312818C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7385" r="93308">
                        <a14:foregroundMark x1="7385" y1="45538" x2="7385" y2="45538"/>
                        <a14:foregroundMark x1="93308" y1="52692" x2="93308" y2="52692"/>
                        <a14:foregroundMark x1="51077" y1="26308" x2="51077" y2="26308"/>
                        <a14:foregroundMark x1="44154" y1="24077" x2="44154" y2="24077"/>
                        <a14:foregroundMark x1="36231" y1="22308" x2="36231" y2="22308"/>
                        <a14:foregroundMark x1="33000" y1="16923" x2="33000" y2="16923"/>
                        <a14:foregroundMark x1="63615" y1="37154" x2="63615" y2="37154"/>
                        <a14:foregroundMark x1="61692" y1="36923" x2="64385" y2="37154"/>
                        <a14:foregroundMark x1="65846" y1="37385" x2="65846" y2="37385"/>
                        <a14:foregroundMark x1="63154" y1="36923" x2="63154" y2="36923"/>
                        <a14:foregroundMark x1="36692" y1="34462" x2="38462" y2="34692"/>
                        <a14:foregroundMark x1="67077" y1="38154" x2="61692" y2="36154"/>
                      </a14:backgroundRemoval>
                    </a14:imgEffect>
                  </a14:imgLayer>
                </a14:imgProps>
              </a:ext>
            </a:extLst>
          </a:blip>
          <a:srcRect l="7377" t="10737" r="3857" b="9757"/>
          <a:stretch/>
        </p:blipFill>
        <p:spPr>
          <a:xfrm>
            <a:off x="1713894" y="-215166"/>
            <a:ext cx="4566253" cy="40899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F5E397F-8206-8D43-900E-6E63CD52121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1925" y="-920639"/>
            <a:ext cx="2206608" cy="27431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4A3C8F-DB17-1747-876F-CBEE5773CAA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56566" y="3429000"/>
            <a:ext cx="2794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1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89612FD-9FE6-6C44-9A0B-C30BB0AE8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5" b="89947" l="6391" r="95489">
                        <a14:foregroundMark x1="39850" y1="8995" x2="39850" y2="8995"/>
                        <a14:foregroundMark x1="40602" y1="92063" x2="40602" y2="92063"/>
                        <a14:foregroundMark x1="90977" y1="74603" x2="90977" y2="74603"/>
                        <a14:foregroundMark x1="90977" y1="65079" x2="90977" y2="65079"/>
                        <a14:foregroundMark x1="95489" y1="73016" x2="95489" y2="73016"/>
                        <a14:foregroundMark x1="26316" y1="90476" x2="26316" y2="90476"/>
                        <a14:foregroundMark x1="30451" y1="87831" x2="30451" y2="87831"/>
                        <a14:foregroundMark x1="6391" y1="70899" x2="6391" y2="708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3415" y="2432169"/>
            <a:ext cx="2681111" cy="190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C6FF08-E5EA-E047-8231-5C9BB3E55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49" b="98163" l="1578" r="97436">
                        <a14:foregroundMark x1="23077" y1="95714" x2="23077" y2="95714"/>
                        <a14:foregroundMark x1="39842" y1="97143" x2="39842" y2="97143"/>
                        <a14:foregroundMark x1="47337" y1="94286" x2="55030" y2="96735"/>
                        <a14:foregroundMark x1="80473" y1="95510" x2="92308" y2="86531"/>
                        <a14:foregroundMark x1="90927" y1="86531" x2="77120" y2="37959"/>
                        <a14:foregroundMark x1="67456" y1="9184" x2="78698" y2="9388"/>
                        <a14:foregroundMark x1="92702" y1="58163" x2="93886" y2="40612"/>
                        <a14:foregroundMark x1="93886" y1="40612" x2="93491" y2="39184"/>
                        <a14:foregroundMark x1="93491" y1="41224" x2="95464" y2="29796"/>
                        <a14:foregroundMark x1="95464" y1="29796" x2="93886" y2="20612"/>
                        <a14:foregroundMark x1="93886" y1="20612" x2="89744" y2="11429"/>
                        <a14:foregroundMark x1="89744" y1="11429" x2="82446" y2="7143"/>
                        <a14:foregroundMark x1="82446" y1="7143" x2="77120" y2="7143"/>
                        <a14:foregroundMark x1="71006" y1="39592" x2="66469" y2="46122"/>
                        <a14:foregroundMark x1="66469" y1="46122" x2="67061" y2="58776"/>
                        <a14:foregroundMark x1="67061" y1="58776" x2="72781" y2="35306"/>
                        <a14:foregroundMark x1="72781" y1="35306" x2="67061" y2="8776"/>
                        <a14:foregroundMark x1="67061" y1="8776" x2="52663" y2="10204"/>
                        <a14:foregroundMark x1="52663" y1="10204" x2="42998" y2="20612"/>
                        <a14:foregroundMark x1="42998" y1="20612" x2="46154" y2="29388"/>
                        <a14:foregroundMark x1="46154" y1="29388" x2="53846" y2="23469"/>
                        <a14:foregroundMark x1="53846" y1="23469" x2="40631" y2="33061"/>
                        <a14:foregroundMark x1="40631" y1="33061" x2="38856" y2="42041"/>
                        <a14:foregroundMark x1="20118" y1="25102" x2="15187" y2="36939"/>
                        <a14:foregroundMark x1="15187" y1="36939" x2="21105" y2="44694"/>
                        <a14:foregroundMark x1="21105" y1="44694" x2="31558" y2="36531"/>
                        <a14:foregroundMark x1="31558" y1="36531" x2="38067" y2="26735"/>
                        <a14:foregroundMark x1="38067" y1="26735" x2="35108" y2="15918"/>
                        <a14:foregroundMark x1="35108" y1="15918" x2="30178" y2="20408"/>
                        <a14:foregroundMark x1="12623" y1="25102" x2="10454" y2="38367"/>
                        <a14:foregroundMark x1="10454" y1="38367" x2="20316" y2="35714"/>
                        <a14:foregroundMark x1="20316" y1="35714" x2="22682" y2="22653"/>
                        <a14:foregroundMark x1="22682" y1="22653" x2="18738" y2="18571"/>
                        <a14:foregroundMark x1="23077" y1="10204" x2="23077" y2="10204"/>
                        <a14:foregroundMark x1="3550" y1="31633" x2="3550" y2="31633"/>
                        <a14:foregroundMark x1="3156" y1="72449" x2="3156" y2="72449"/>
                        <a14:foregroundMark x1="6706" y1="87143" x2="6706" y2="87143"/>
                        <a14:foregroundMark x1="10256" y1="86531" x2="10256" y2="86531"/>
                        <a14:foregroundMark x1="16371" y1="78571" x2="15779" y2="86327"/>
                        <a14:foregroundMark x1="18343" y1="93878" x2="10651" y2="90612"/>
                        <a14:foregroundMark x1="10651" y1="90612" x2="5523" y2="83469"/>
                        <a14:foregroundMark x1="5523" y1="83469" x2="5128" y2="66939"/>
                        <a14:foregroundMark x1="5128" y1="66939" x2="6114" y2="65102"/>
                        <a14:foregroundMark x1="4734" y1="83469" x2="3156" y2="75714"/>
                        <a14:foregroundMark x1="3156" y1="75714" x2="4339" y2="67755"/>
                        <a14:foregroundMark x1="4339" y1="67755" x2="6114" y2="64082"/>
                        <a14:foregroundMark x1="5325" y1="63673" x2="2564" y2="46735"/>
                        <a14:foregroundMark x1="2564" y1="46735" x2="5917" y2="39796"/>
                        <a14:foregroundMark x1="1972" y1="48367" x2="1775" y2="56531"/>
                        <a14:foregroundMark x1="1775" y1="56531" x2="4734" y2="61429"/>
                        <a14:foregroundMark x1="4931" y1="39796" x2="4734" y2="23469"/>
                        <a14:foregroundMark x1="4734" y1="23469" x2="5523" y2="21837"/>
                        <a14:foregroundMark x1="4142" y1="22041" x2="8087" y2="14286"/>
                        <a14:foregroundMark x1="8087" y1="14286" x2="14793" y2="9388"/>
                        <a14:foregroundMark x1="14793" y1="9388" x2="16174" y2="8776"/>
                        <a14:foregroundMark x1="16174" y1="8571" x2="24458" y2="10204"/>
                        <a14:foregroundMark x1="24458" y1="10204" x2="25444" y2="11020"/>
                        <a14:foregroundMark x1="25444" y1="10816" x2="31755" y2="5714"/>
                        <a14:foregroundMark x1="31755" y1="5714" x2="40039" y2="4694"/>
                        <a14:foregroundMark x1="40039" y1="4694" x2="47732" y2="7551"/>
                        <a14:foregroundMark x1="48323" y1="6939" x2="55819" y2="3673"/>
                        <a14:foregroundMark x1="55819" y1="3673" x2="63905" y2="5918"/>
                        <a14:foregroundMark x1="63905" y1="5918" x2="66075" y2="8571"/>
                        <a14:foregroundMark x1="66864" y1="10612" x2="62130" y2="3878"/>
                        <a14:foregroundMark x1="62130" y1="3878" x2="59369" y2="2449"/>
                        <a14:foregroundMark x1="73964" y1="6122" x2="73964" y2="6122"/>
                        <a14:foregroundMark x1="68047" y1="8776" x2="75937" y2="5918"/>
                        <a14:foregroundMark x1="75937" y1="5918" x2="78107" y2="5714"/>
                        <a14:foregroundMark x1="91716" y1="86531" x2="95266" y2="78571"/>
                        <a14:foregroundMark x1="95266" y1="78571" x2="94675" y2="66122"/>
                        <a14:foregroundMark x1="92899" y1="59796" x2="95464" y2="67143"/>
                        <a14:foregroundMark x1="95464" y1="67143" x2="95858" y2="75306"/>
                        <a14:foregroundMark x1="95858" y1="75306" x2="95266" y2="77143"/>
                        <a14:foregroundMark x1="94675" y1="65918" x2="92899" y2="56939"/>
                        <a14:foregroundMark x1="93491" y1="57347" x2="95069" y2="42041"/>
                        <a14:foregroundMark x1="77515" y1="6122" x2="85799" y2="7755"/>
                        <a14:foregroundMark x1="85799" y1="7755" x2="94477" y2="26122"/>
                        <a14:foregroundMark x1="94477" y1="26122" x2="94675" y2="39592"/>
                        <a14:foregroundMark x1="94675" y1="39796" x2="97436" y2="31429"/>
                        <a14:foregroundMark x1="97436" y1="31429" x2="97436" y2="24082"/>
                        <a14:foregroundMark x1="96450" y1="23878" x2="93886" y2="16122"/>
                        <a14:foregroundMark x1="93886" y1="16122" x2="89152" y2="9184"/>
                        <a14:foregroundMark x1="89152" y1="9184" x2="81460" y2="5714"/>
                        <a14:foregroundMark x1="81460" y1="5714" x2="78895" y2="5510"/>
                        <a14:foregroundMark x1="77515" y1="30204" x2="84813" y2="19796"/>
                        <a14:foregroundMark x1="84813" y1="19796" x2="71598" y2="33061"/>
                        <a14:foregroundMark x1="71598" y1="33061" x2="69625" y2="37347"/>
                        <a14:foregroundMark x1="47929" y1="46735" x2="63708" y2="30204"/>
                        <a14:foregroundMark x1="48323" y1="58367" x2="62525" y2="41224"/>
                        <a14:foregroundMark x1="11045" y1="57551" x2="42406" y2="32449"/>
                        <a14:foregroundMark x1="43195" y1="86327" x2="53846" y2="86531"/>
                        <a14:foregroundMark x1="53846" y1="86531" x2="56805" y2="86122"/>
                        <a14:foregroundMark x1="65878" y1="95102" x2="65878" y2="95102"/>
                        <a14:foregroundMark x1="74951" y1="95714" x2="74951" y2="95714"/>
                        <a14:foregroundMark x1="23471" y1="98163" x2="23471" y2="981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-355600"/>
            <a:ext cx="7534656" cy="75522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FDC039-686E-6F45-A66F-EEED548D2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1575" y="134135"/>
            <a:ext cx="2440555" cy="17798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A2A8E6-9652-E248-B5F0-97F14D878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4540" y="4855351"/>
            <a:ext cx="1934621" cy="17798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95B80F-F1AD-3649-B01B-4275B2326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9870" y="391413"/>
            <a:ext cx="3354917" cy="335491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D736E3-A5F1-BF4E-9FCB-F5395217311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4526" y="2853605"/>
            <a:ext cx="2567473" cy="256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4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5173187-0C90-1D45-92B7-466A50CE9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513220"/>
            <a:ext cx="6597651" cy="6344780"/>
          </a:xfrm>
          <a:prstGeom prst="rect">
            <a:avLst/>
          </a:prstGeom>
        </p:spPr>
      </p:pic>
      <p:sp>
        <p:nvSpPr>
          <p:cNvPr id="6" name="Nube 5">
            <a:extLst>
              <a:ext uri="{FF2B5EF4-FFF2-40B4-BE49-F238E27FC236}">
                <a16:creationId xmlns:a16="http://schemas.microsoft.com/office/drawing/2014/main" id="{6CCD79FD-3268-AF4C-8AA5-45DF0E7C8CB3}"/>
              </a:ext>
            </a:extLst>
          </p:cNvPr>
          <p:cNvSpPr/>
          <p:nvPr/>
        </p:nvSpPr>
        <p:spPr>
          <a:xfrm>
            <a:off x="6631517" y="377753"/>
            <a:ext cx="5046134" cy="3398380"/>
          </a:xfrm>
          <a:prstGeom prst="cloud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rgbClr val="0070C0"/>
                </a:solidFill>
              </a:rPr>
              <a:t>¿Cuánto hemos aprendido?</a:t>
            </a:r>
          </a:p>
        </p:txBody>
      </p:sp>
    </p:spTree>
    <p:extLst>
      <p:ext uri="{BB962C8B-B14F-4D97-AF65-F5344CB8AC3E}">
        <p14:creationId xmlns:p14="http://schemas.microsoft.com/office/powerpoint/2010/main" val="2766413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8E033E48-6C74-1948-9A29-527082B048B9}"/>
              </a:ext>
            </a:extLst>
          </p:cNvPr>
          <p:cNvSpPr/>
          <p:nvPr/>
        </p:nvSpPr>
        <p:spPr>
          <a:xfrm>
            <a:off x="211668" y="1981201"/>
            <a:ext cx="3691466" cy="4707466"/>
          </a:xfrm>
          <a:prstGeom prst="roundRect">
            <a:avLst/>
          </a:prstGeom>
          <a:solidFill>
            <a:srgbClr val="B5EEED"/>
          </a:solidFill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7DC2CCE4-EB15-BB40-8C6D-D12F325D7F7C}"/>
              </a:ext>
            </a:extLst>
          </p:cNvPr>
          <p:cNvSpPr/>
          <p:nvPr/>
        </p:nvSpPr>
        <p:spPr>
          <a:xfrm>
            <a:off x="4064001" y="1981201"/>
            <a:ext cx="3691466" cy="4707466"/>
          </a:xfrm>
          <a:prstGeom prst="roundRect">
            <a:avLst/>
          </a:prstGeom>
          <a:solidFill>
            <a:srgbClr val="B5EEED"/>
          </a:solidFill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0D37659-A327-B54A-BF7E-CD999F0B86D2}"/>
              </a:ext>
            </a:extLst>
          </p:cNvPr>
          <p:cNvSpPr/>
          <p:nvPr/>
        </p:nvSpPr>
        <p:spPr>
          <a:xfrm>
            <a:off x="7916334" y="1981201"/>
            <a:ext cx="3691466" cy="4707466"/>
          </a:xfrm>
          <a:prstGeom prst="roundRect">
            <a:avLst/>
          </a:prstGeom>
          <a:solidFill>
            <a:srgbClr val="B5EEED"/>
          </a:solidFill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F7052D3-9BBA-6F40-BE22-CD18A681C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9" y="262355"/>
            <a:ext cx="3403603" cy="15411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00B14C3-1BAF-A648-A413-EB23E84B5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866" y="262356"/>
            <a:ext cx="3285067" cy="15411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9E4627E-AD3A-8145-8C78-E79E5C097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262354"/>
            <a:ext cx="3285067" cy="15411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5BF2C8C-4CFC-A049-A699-FB71CEB97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000" y="2520314"/>
            <a:ext cx="3190053" cy="2153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1E6873F-568E-2042-8478-11CD6E4DCF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0000" y="2698008"/>
            <a:ext cx="3229928" cy="2153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3DCF200-AF9B-0046-9156-F8233BD04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050" y="2444114"/>
            <a:ext cx="3447828" cy="2266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5E2BC15-8955-884D-9FE2-EB5888156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0000" y="2520314"/>
            <a:ext cx="3229928" cy="171301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DB04A75-20B8-E844-B32A-CA8F6B8AA1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0633" y="2458931"/>
            <a:ext cx="1681460" cy="225213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2AFBB02-5F30-DE44-9C05-75DA988EF6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7407" y="2473136"/>
            <a:ext cx="2084652" cy="220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81 0.00324 C -0.13828 0.00347 -0.14063 0.00393 -0.1431 0.00393 C -0.14453 0.00393 -0.14584 0.00347 -0.14727 0.00324 C -0.14974 0.00301 -0.15196 0.00254 -0.15443 0.00231 C -0.15586 0.00208 -0.15717 0.00185 -0.1586 0.00162 C -0.16237 0.00139 -0.16654 0.00139 -0.16993 0.00069 C -0.17292 0.00023 -0.17552 -0.00047 -0.17852 -0.00093 C -0.18086 -0.00116 -0.18334 -0.00116 -0.18568 -0.00139 C -0.18946 -0.00162 -0.19323 -0.00185 -0.19701 -0.00255 C -0.20039 -0.00278 -0.20339 -0.00324 -0.20703 -0.00348 C -0.21706 -0.00417 -0.22813 -0.00417 -0.23815 -0.0044 C -0.24102 -0.00463 -0.24401 -0.00486 -0.24662 -0.0051 C -0.24961 -0.00533 -0.25521 -0.00602 -0.25521 -0.00579 L -0.26797 -0.00903 L -0.27227 -0.01019 C -0.2737 -0.01065 -0.27526 -0.01088 -0.27644 -0.01111 C -0.278 -0.01181 -0.27956 -0.01227 -0.28073 -0.01273 C -0.2819 -0.0132 -0.28243 -0.01389 -0.2836 -0.01435 C -0.2849 -0.01482 -0.28646 -0.01505 -0.28789 -0.01528 C -0.29545 -0.01945 -0.28555 -0.01459 -0.29493 -0.01806 C -0.29623 -0.01829 -0.29662 -0.01898 -0.29779 -0.01945 C -0.30391 -0.0213 -0.30482 -0.0213 -0.31055 -0.02199 C -0.31953 -0.02431 -0.31901 -0.02292 -0.31901 -0.02454 " pathEditMode="relative" rAng="0" ptsTypes="AAAAAAAAAAAAAAAAAAA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-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8 0.00741 C 0.04844 0.0081 0.04609 0.00926 0.04375 0.00973 C 0.03958 0.01088 0.03542 0.01135 0.03125 0.01227 C 0.02799 0.01297 0.02474 0.01389 0.02148 0.01482 L 0.00208 0.01227 C -0.00104 0.01019 -0.00352 -0.00254 -0.00352 -0.00231 C -0.0043 -0.00833 -0.00599 -0.01944 -0.00625 -0.02477 C -0.0069 -0.03634 -0.0069 -0.04791 -0.00768 -0.05926 C -0.0099 -0.09652 -0.00899 -0.03634 -0.00899 -0.09375 " pathEditMode="relative" rAng="0" ptsTypes="AAAAAAA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7 0.0625 C 0.01484 0.0669 0.0082 0.06643 0.03594 0.0625 C 0.03867 0.06204 0.04831 0.05602 0.04987 0.05509 L 0.05404 0.05255 L 0.0582 0.05 C 0.05963 0.04838 0.06081 0.04653 0.06237 0.04514 C 0.06497 0.04282 0.07122 0.04074 0.07344 0.04028 C 0.07708 0.03912 0.08086 0.03819 0.08463 0.03773 C 0.09193 0.03657 0.09935 0.03611 0.10677 0.03518 C 0.11419 0.03079 0.10781 0.03426 0.11797 0.03032 C 0.12539 0.02731 0.122 0.02778 0.13047 0.02546 C 0.13828 0.02315 0.14453 0.02199 0.1526 0.02037 C 0.15443 0.01968 0.15625 0.01852 0.1582 0.01805 C 0.16237 0.0169 0.16654 0.01643 0.1707 0.01551 C 0.17396 0.01481 0.17721 0.01389 0.18047 0.01296 C 0.18841 0.00833 0.18489 0.00972 0.19844 0.0081 C 0.20729 0.00694 0.21601 0.00648 0.22487 0.00555 C 0.2293 0.0037 0.23281 0.00185 0.23737 0.00069 C 0.24101 -0.00023 0.24479 -0.00093 0.24844 -0.00185 L 0.2582 -0.00417 C 0.26094 -0.00509 0.2638 -0.00556 0.26654 -0.00671 C 0.26654 -0.00648 0.27695 -0.01296 0.27904 -0.01412 C 0.28047 -0.01505 0.28177 -0.0162 0.2832 -0.01667 C 0.30443 -0.02292 0.29427 -0.02153 0.3138 -0.02153 " pathEditMode="relative" rAng="0" ptsTypes="AAAAAAAAAAAAAAAAAAAAAA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33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61 0.06065 C 0.07383 0.06134 0.07617 0.0625 0.07851 0.06296 C 0.10768 0.06806 0.09219 0.06158 0.10625 0.06783 C 0.12474 0.08426 0.10169 0.06435 0.11601 0.07523 C 0.11784 0.07685 0.11966 0.0787 0.12161 0.08033 C 0.12383 0.08218 0.12617 0.08333 0.12851 0.08519 C 0.13034 0.08681 0.13229 0.08843 0.13411 0.09005 C 0.13555 0.09167 0.13672 0.09398 0.13828 0.09514 C 0.13997 0.09653 0.14193 0.09676 0.14375 0.09745 C 0.14557 0.09931 0.14739 0.10116 0.14935 0.10255 C 0.15807 0.10833 0.15182 0.1007 0.16042 0.10995 C 0.17396 0.12431 0.16432 0.11412 0.17292 0.12708 C 0.17474 0.12986 0.17682 0.13171 0.17851 0.13449 C 0.1819 0.14005 0.18502 0.14607 0.18828 0.15185 L 0.19245 0.15926 C 0.19375 0.16181 0.19544 0.16366 0.19661 0.16667 L 0.20495 0.18889 L 0.20768 0.1963 L 0.21042 0.2037 C 0.21393 0.22222 0.20924 0.19931 0.21458 0.21852 C 0.21523 0.22083 0.21523 0.22361 0.21601 0.22593 C 0.21758 0.23102 0.21836 0.23889 0.22161 0.24074 L 0.23411 0.24815 C 0.23542 0.24884 0.23698 0.24908 0.23828 0.2507 C 0.23958 0.25232 0.24088 0.2544 0.24245 0.25556 C 0.24453 0.25718 0.25312 0.25949 0.25495 0.26042 C 0.25768 0.26181 0.26042 0.26366 0.26328 0.26551 L 0.26745 0.26783 C 0.2793 0.28195 0.26419 0.26505 0.27578 0.27523 C 0.28646 0.28495 0.27357 0.27639 0.28411 0.28264 C 0.29479 0.29537 0.28919 0.29074 0.30078 0.29745 L 0.30495 0.3 C 0.30625 0.30162 0.30794 0.30255 0.30911 0.30486 C 0.31002 0.30695 0.30963 0.31019 0.31042 0.31227 C 0.31107 0.31435 0.31224 0.31551 0.31328 0.31736 " pathEditMode="relative" rAng="0" ptsTypes="AAAAAAAAAAAAAAAAAAAAAAAAAAAAAAAAA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88 0.18518 L -0.08281 0.19004 C -0.08516 0.19074 -0.0875 0.1912 -0.08972 0.19259 C -0.09115 0.19328 -0.09245 0.19444 -0.09388 0.1949 C -0.11029 0.19953 -0.11094 0.19675 -0.12175 0.20231 C -0.12656 0.20486 -0.12748 0.20625 -0.13281 0.20972 C -0.13555 0.21157 -0.13841 0.21296 -0.14115 0.21481 L -0.14948 0.21967 C -0.15091 0.22037 -0.15222 0.22152 -0.15365 0.22222 L -0.15925 0.22453 C -0.16719 0.23402 -0.15951 0.22592 -0.16758 0.23194 C -0.17604 0.23842 -0.17031 0.23611 -0.18008 0.24189 C -0.18177 0.24282 -0.18386 0.24305 -0.18555 0.24444 C -0.21042 0.26273 -0.18841 0.2493 -0.20078 0.25671 C -0.21094 0.26875 -0.19779 0.25439 -0.21198 0.26412 C -0.21576 0.26666 -0.2194 0.2706 -0.22305 0.27407 C -0.22487 0.27569 -0.22669 0.27777 -0.22865 0.27893 C -0.23333 0.28171 -0.2336 0.28148 -0.23828 0.28634 C -0.23985 0.28773 -0.24102 0.29004 -0.24245 0.2912 C -0.24518 0.29328 -0.24844 0.29328 -0.25078 0.29629 C -0.25222 0.29791 -0.25352 0.29976 -0.25495 0.30115 C -0.25625 0.30231 -0.25781 0.30254 -0.25912 0.3037 C -0.26107 0.30509 -0.26289 0.30671 -0.26472 0.30856 C -0.26615 0.30995 -0.26732 0.31226 -0.26888 0.31342 C -0.27162 0.3155 -0.27722 0.31851 -0.27722 0.31875 C -0.28112 0.31782 -0.29128 0.31828 -0.29662 0.31342 C -0.29818 0.31203 -0.29935 0.30972 -0.30078 0.30856 C -0.30352 0.30648 -0.30638 0.30532 -0.30912 0.3037 L -0.31328 0.30115 L -0.31745 0.29861 C -0.31888 0.29699 -0.32018 0.29513 -0.32162 0.29375 C -0.32292 0.29259 -0.32461 0.29259 -0.32578 0.2912 C -0.32695 0.29004 -0.32761 0.28796 -0.32852 0.28634 " pathEditMode="relative" rAng="0" ptsTypes="AAAAAAAAAAAAAAAAAAAAAAAAAAAAAAA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2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6 -0.05 C 0.00299 -0.0331 0.00143 0.02754 0.00559 0.06111 C 0.00585 0.06342 0.00651 0.06597 0.00703 0.06852 C 0.00651 0.09977 0.00638 0.13102 0.00559 0.16227 C 0.00546 0.16875 0.00468 0.17546 0.00416 0.18194 C 0.00364 0.18935 0.00338 0.19676 0.00286 0.20416 C 0.00117 0.22291 0.00104 0.20486 4.58333E-6 0.22893 C -0.00026 0.23472 4.58333E-6 0.24051 4.58333E-6 0.24629 " pathEditMode="relative" ptsTypes="AAAAAAAA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40097D6-84F8-8745-9561-75C5DFA12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866" y="194734"/>
            <a:ext cx="8593667" cy="615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59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142</Words>
  <Application>Microsoft Macintosh PowerPoint</Application>
  <PresentationFormat>Panorámica</PresentationFormat>
  <Paragraphs>22</Paragraphs>
  <Slides>14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42</cp:revision>
  <dcterms:created xsi:type="dcterms:W3CDTF">2020-08-07T01:36:58Z</dcterms:created>
  <dcterms:modified xsi:type="dcterms:W3CDTF">2020-09-23T02:21:43Z</dcterms:modified>
</cp:coreProperties>
</file>