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65" r:id="rId2"/>
    <p:sldId id="266" r:id="rId3"/>
    <p:sldId id="26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371"/>
  </p:normalViewPr>
  <p:slideViewPr>
    <p:cSldViewPr snapToGrid="0" snapToObjects="1">
      <p:cViewPr varScale="1">
        <p:scale>
          <a:sx n="121" d="100"/>
          <a:sy n="121" d="100"/>
        </p:scale>
        <p:origin x="20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6D604-2BD0-4E4B-AC54-5DCFAC278ED5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27AF725E-FF12-0D48-B7BA-7E7D85C034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1811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6D604-2BD0-4E4B-AC54-5DCFAC278ED5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725E-FF12-0D48-B7BA-7E7D85C034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476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1F56D604-2BD0-4E4B-AC54-5DCFAC278ED5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s-CL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7AF725E-FF12-0D48-B7BA-7E7D85C034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406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6D604-2BD0-4E4B-AC54-5DCFAC278ED5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725E-FF12-0D48-B7BA-7E7D85C034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630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6D604-2BD0-4E4B-AC54-5DCFAC278ED5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725E-FF12-0D48-B7BA-7E7D85C03413}" type="slidenum">
              <a:rPr lang="es-CL" smtClean="0"/>
              <a:t>‹Nº›</a:t>
            </a:fld>
            <a:endParaRPr lang="es-C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908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6D604-2BD0-4E4B-AC54-5DCFAC278ED5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725E-FF12-0D48-B7BA-7E7D85C03413}" type="slidenum">
              <a:rPr lang="es-CL" smtClean="0"/>
              <a:t>‹Nº›</a:t>
            </a:fld>
            <a:endParaRPr lang="es-C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202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6D604-2BD0-4E4B-AC54-5DCFAC278ED5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725E-FF12-0D48-B7BA-7E7D85C034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519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6D604-2BD0-4E4B-AC54-5DCFAC278ED5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725E-FF12-0D48-B7BA-7E7D85C034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0192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6D604-2BD0-4E4B-AC54-5DCFAC278ED5}" type="datetimeFigureOut">
              <a:rPr lang="es-CL" smtClean="0"/>
              <a:t>22-09-20</a:t>
            </a:fld>
            <a:endParaRPr lang="es-CL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725E-FF12-0D48-B7BA-7E7D85C034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6382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6D604-2BD0-4E4B-AC54-5DCFAC278ED5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725E-FF12-0D48-B7BA-7E7D85C034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00920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6D604-2BD0-4E4B-AC54-5DCFAC278ED5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725E-FF12-0D48-B7BA-7E7D85C034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6517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1F56D604-2BD0-4E4B-AC54-5DCFAC278ED5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s-CL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7AF725E-FF12-0D48-B7BA-7E7D85C034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532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7" Type="http://schemas.openxmlformats.org/officeDocument/2006/relationships/image" Target="../media/image10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6.xml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22A5D0-4285-8145-BA5F-1C21EC24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745"/>
            <a:ext cx="10515600" cy="886265"/>
          </a:xfrm>
        </p:spPr>
        <p:txBody>
          <a:bodyPr>
            <a:normAutofit fontScale="90000"/>
          </a:bodyPr>
          <a:lstStyle/>
          <a:p>
            <a:pPr algn="ctr"/>
            <a:r>
              <a:rPr lang="es-CL" sz="6600" b="1" dirty="0">
                <a:solidFill>
                  <a:srgbClr val="0070C0"/>
                </a:solidFill>
              </a:rPr>
              <a:t>Globos Sensoriales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77FF4C8-590A-A14F-B0BE-FEF08E723B0E}"/>
              </a:ext>
            </a:extLst>
          </p:cNvPr>
          <p:cNvSpPr/>
          <p:nvPr/>
        </p:nvSpPr>
        <p:spPr>
          <a:xfrm>
            <a:off x="4192172" y="872199"/>
            <a:ext cx="4135902" cy="78778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rgbClr val="FF0000"/>
                </a:solidFill>
              </a:rPr>
              <a:t>Materiales</a:t>
            </a:r>
            <a:r>
              <a:rPr lang="es-CL" dirty="0"/>
              <a:t>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CB5AF11-30C9-854B-8368-D47ECC6839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96" r="15569" b="12070"/>
          <a:stretch/>
        </p:blipFill>
        <p:spPr>
          <a:xfrm>
            <a:off x="242073" y="773720"/>
            <a:ext cx="2847682" cy="286629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F90C8AC-D49D-014D-AC83-C1BFD8EBE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789" y="1758464"/>
            <a:ext cx="3077308" cy="30773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3B22303-EFB4-2246-A32B-CAF9B5B2B6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341" r="11888"/>
          <a:stretch/>
        </p:blipFill>
        <p:spPr>
          <a:xfrm>
            <a:off x="242073" y="4258989"/>
            <a:ext cx="2192277" cy="23241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E2C71FB-ABF0-9841-B6FF-9FC5720EB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4151" y="743824"/>
            <a:ext cx="2455008" cy="245500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26031BA-52B0-6447-AE16-FB42DBAB15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8074" y="3787911"/>
            <a:ext cx="3350455" cy="27920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72BB9FB-F7CB-4541-8FA6-6CD60C6906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6199" y="4487822"/>
            <a:ext cx="1986422" cy="209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466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22A5D0-4285-8145-BA5F-1C21EC24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745"/>
            <a:ext cx="10515600" cy="886265"/>
          </a:xfrm>
        </p:spPr>
        <p:txBody>
          <a:bodyPr>
            <a:normAutofit fontScale="90000"/>
          </a:bodyPr>
          <a:lstStyle/>
          <a:p>
            <a:pPr algn="ctr"/>
            <a:r>
              <a:rPr lang="es-CL" sz="6600" b="1" dirty="0">
                <a:solidFill>
                  <a:srgbClr val="0070C0"/>
                </a:solidFill>
              </a:rPr>
              <a:t>Globos Sensoriales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77FF4C8-590A-A14F-B0BE-FEF08E723B0E}"/>
              </a:ext>
            </a:extLst>
          </p:cNvPr>
          <p:cNvSpPr/>
          <p:nvPr/>
        </p:nvSpPr>
        <p:spPr>
          <a:xfrm>
            <a:off x="225083" y="900334"/>
            <a:ext cx="4135902" cy="78778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rgbClr val="FF0000"/>
                </a:solidFill>
              </a:rPr>
              <a:t>Paso Nº 3</a:t>
            </a:r>
            <a:r>
              <a:rPr lang="es-CL" dirty="0"/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C54B301-C5DE-5448-8E62-9DC3B5A46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15" y="2000250"/>
            <a:ext cx="4135902" cy="4135902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353D2D89-50F6-214D-AA04-6AA3C5BAA9FA}"/>
              </a:ext>
            </a:extLst>
          </p:cNvPr>
          <p:cNvSpPr/>
          <p:nvPr/>
        </p:nvSpPr>
        <p:spPr>
          <a:xfrm>
            <a:off x="6890825" y="900334"/>
            <a:ext cx="4135902" cy="78778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rgbClr val="FF0000"/>
                </a:solidFill>
              </a:rPr>
              <a:t>Paso Nº 4</a:t>
            </a:r>
            <a:r>
              <a:rPr lang="es-CL" dirty="0"/>
              <a:t>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111A458-8A89-2D4C-9368-AD0396660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436" y="2176574"/>
            <a:ext cx="4995364" cy="378325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9C59010-7B3C-7447-8CEA-BC5BD68415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4800" r="95600">
                        <a14:foregroundMark x1="4800" y1="82000" x2="24800" y2="68400"/>
                        <a14:foregroundMark x1="33200" y1="64800" x2="33200" y2="64800"/>
                        <a14:foregroundMark x1="28800" y1="64800" x2="43600" y2="57200"/>
                        <a14:foregroundMark x1="86800" y1="26400" x2="91200" y2="23600"/>
                        <a14:foregroundMark x1="89600" y1="18400" x2="95600" y2="23600"/>
                        <a14:foregroundMark x1="26400" y1="62000" x2="39200" y2="57200"/>
                        <a14:foregroundMark x1="74400" y1="32000" x2="42800" y2="50400"/>
                        <a14:foregroundMark x1="70800" y1="30000" x2="52000" y2="37200"/>
                        <a14:foregroundMark x1="52000" y1="37200" x2="44000" y2="46400"/>
                        <a14:foregroundMark x1="48400" y1="51200" x2="82800" y2="23200"/>
                        <a14:foregroundMark x1="72000" y1="26000" x2="21600" y2="62400"/>
                        <a14:foregroundMark x1="21600" y1="62400" x2="21600" y2="62400"/>
                      </a14:backgroundRemoval>
                    </a14:imgEffect>
                  </a14:imgLayer>
                </a14:imgProps>
              </a:ext>
            </a:extLst>
          </a:blip>
          <a:srcRect t="11372" b="11253"/>
          <a:stretch/>
        </p:blipFill>
        <p:spPr>
          <a:xfrm>
            <a:off x="10126296" y="2823687"/>
            <a:ext cx="2455008" cy="189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43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22A5D0-4285-8145-BA5F-1C21EC24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745"/>
            <a:ext cx="10515600" cy="886265"/>
          </a:xfrm>
        </p:spPr>
        <p:txBody>
          <a:bodyPr>
            <a:normAutofit fontScale="90000"/>
          </a:bodyPr>
          <a:lstStyle/>
          <a:p>
            <a:pPr algn="ctr"/>
            <a:r>
              <a:rPr lang="es-CL" sz="6600" b="1" dirty="0">
                <a:solidFill>
                  <a:srgbClr val="0070C0"/>
                </a:solidFill>
              </a:rPr>
              <a:t>Globos Sensoriales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77FF4C8-590A-A14F-B0BE-FEF08E723B0E}"/>
              </a:ext>
            </a:extLst>
          </p:cNvPr>
          <p:cNvSpPr/>
          <p:nvPr/>
        </p:nvSpPr>
        <p:spPr>
          <a:xfrm>
            <a:off x="1331105" y="1041010"/>
            <a:ext cx="4135902" cy="78778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rgbClr val="FF0000"/>
                </a:solidFill>
              </a:rPr>
              <a:t>Paso Nº 5</a:t>
            </a:r>
            <a:r>
              <a:rPr lang="es-CL" dirty="0"/>
              <a:t>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49AF126-5B13-6B41-A539-67ABF6FEE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82" y="1960234"/>
            <a:ext cx="5658948" cy="428582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94F2720-3179-2046-A607-1CCD71123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7282" y="1575582"/>
            <a:ext cx="4435136" cy="381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7516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Letras en made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tras en made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tras en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{F5ACCD50-6EBF-DD44-AEC0-60FE801DC519}tf10001070</Template>
  <TotalTime>1</TotalTime>
  <Words>16</Words>
  <Application>Microsoft Macintosh PowerPoint</Application>
  <PresentationFormat>Panorámica</PresentationFormat>
  <Paragraphs>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Calibri</vt:lpstr>
      <vt:lpstr>Rockwell</vt:lpstr>
      <vt:lpstr>Rockwell Condensed</vt:lpstr>
      <vt:lpstr>Rockwell Extra Bold</vt:lpstr>
      <vt:lpstr>Wingdings</vt:lpstr>
      <vt:lpstr>Letras en madera</vt:lpstr>
      <vt:lpstr>Globos Sensoriales </vt:lpstr>
      <vt:lpstr>Globos Sensoriales </vt:lpstr>
      <vt:lpstr>Globos Sensoriales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Globos Sensoriales </dc:title>
  <dc:creator>Microsoft Office User</dc:creator>
  <cp:lastModifiedBy>Microsoft Office User</cp:lastModifiedBy>
  <cp:revision>1</cp:revision>
  <dcterms:created xsi:type="dcterms:W3CDTF">2020-09-23T01:37:44Z</dcterms:created>
  <dcterms:modified xsi:type="dcterms:W3CDTF">2020-09-23T01:39:14Z</dcterms:modified>
</cp:coreProperties>
</file>