
<file path=[Content_Types].xml><?xml version="1.0" encoding="utf-8"?>
<Types xmlns="http://schemas.openxmlformats.org/package/2006/content-types"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94918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3fa33ef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3fa33ef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905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e3fa33ef3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e3fa33ef3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21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e3fa33ef3_3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e3fa33ef3_3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997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e3fa33ef3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e3fa33ef3_3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878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e3fa33ef3_3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e3fa33ef3_3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239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e3fa33ef3_3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e3fa33ef3_3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37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e3fa33ef3_3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e3fa33ef3_3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9366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e3fa33ef3_3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e3fa33ef3_3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145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3fa33ef3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3fa33ef3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35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.gif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3.wav"/><Relationship Id="rId10" Type="http://schemas.openxmlformats.org/officeDocument/2006/relationships/image" Target="../media/image12.gif"/><Relationship Id="rId4" Type="http://schemas.openxmlformats.org/officeDocument/2006/relationships/audio" Target="../media/audio2.wav"/><Relationship Id="rId9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audio" Target="../media/audio1.wav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audio" Target="../media/audio1.wav"/><Relationship Id="rId5" Type="http://schemas.openxmlformats.org/officeDocument/2006/relationships/audio" Target="../media/audio2.wav"/><Relationship Id="rId10" Type="http://schemas.openxmlformats.org/officeDocument/2006/relationships/image" Target="../media/image17.gif"/><Relationship Id="rId4" Type="http://schemas.openxmlformats.org/officeDocument/2006/relationships/audio" Target="../media/audio3.wav"/><Relationship Id="rId9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gif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audio" Target="../media/audio2.wav"/><Relationship Id="rId9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audio" Target="../media/audio1.wav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gif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30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50283" y="-3072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highlight>
                  <a:srgbClr val="20E1E1"/>
                </a:highlight>
                <a:latin typeface="Comic Sans MS"/>
                <a:ea typeface="Comic Sans MS"/>
                <a:cs typeface="Comic Sans MS"/>
                <a:sym typeface="Comic Sans MS"/>
              </a:rPr>
              <a:t>El ratón de campo y el ratón de ciudad</a:t>
            </a:r>
            <a:endParaRPr>
              <a:highlight>
                <a:srgbClr val="20E1E1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9475" y="2134825"/>
            <a:ext cx="8520600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A84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0501" y="671925"/>
            <a:ext cx="1078050" cy="107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106" y="3285900"/>
            <a:ext cx="939044" cy="97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46375" y="3233238"/>
            <a:ext cx="1197625" cy="11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00149" y="715251"/>
            <a:ext cx="1197626" cy="1140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videoplayback (17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7549" y="71919"/>
            <a:ext cx="6827201" cy="5071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5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F0E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-132100" y="532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¿Donde vive el ratón del campo?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-1821175" y="5073275"/>
            <a:ext cx="1882500" cy="30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2"/>
          </p:nvPr>
        </p:nvSpPr>
        <p:spPr>
          <a:xfrm>
            <a:off x="579300" y="1152475"/>
            <a:ext cx="8253300" cy="36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16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una madriguera </a:t>
            </a:r>
            <a:r>
              <a:rPr lang="es-419" sz="1600" b="1" dirty="0">
                <a:latin typeface="Comic Sans MS"/>
                <a:ea typeface="Comic Sans MS"/>
                <a:cs typeface="Comic Sans MS"/>
                <a:sym typeface="Comic Sans MS"/>
              </a:rPr>
              <a:t>              </a:t>
            </a:r>
            <a:r>
              <a:rPr lang="es-419" sz="16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En una casa   </a:t>
            </a:r>
            <a:r>
              <a:rPr lang="es-419" sz="1600" b="1" dirty="0">
                <a:latin typeface="Comic Sans MS"/>
                <a:ea typeface="Comic Sans MS"/>
                <a:cs typeface="Comic Sans MS"/>
                <a:sym typeface="Comic Sans MS"/>
              </a:rPr>
              <a:t>              </a:t>
            </a:r>
            <a:r>
              <a:rPr lang="es-419" sz="16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 iglú</a:t>
            </a:r>
            <a:endParaRPr sz="1600" b="1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9738" y="2270100"/>
            <a:ext cx="1832420" cy="141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3" name="Google Shape;7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300" y="2270088"/>
            <a:ext cx="2678500" cy="1413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4" name="Google Shape;7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03050" y="2270100"/>
            <a:ext cx="1727450" cy="141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5" name="Google Shape;7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35238" y="-199428"/>
            <a:ext cx="2207920" cy="141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78625" y="3855049"/>
            <a:ext cx="1353550" cy="12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59975" y="3588875"/>
            <a:ext cx="9448800" cy="15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¿Que comieron los ratones en el campo?</a:t>
            </a:r>
            <a:r>
              <a:rPr lang="es-419"/>
              <a:t> 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/>
              <a:t> 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dirty="0"/>
              <a:t>     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Fruta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s-419" dirty="0"/>
              <a:t>          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Sopa de verduras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s-419" dirty="0"/>
              <a:t>              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Pollo asado</a:t>
            </a:r>
            <a:endParaRPr b="1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" y="3598700"/>
            <a:ext cx="1617800" cy="15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050" y="1976124"/>
            <a:ext cx="2137775" cy="213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62167" y="272925"/>
            <a:ext cx="988275" cy="11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3725" y="2079426"/>
            <a:ext cx="2252350" cy="16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46050" y="2492452"/>
            <a:ext cx="1652506" cy="11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6BD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201875" y="445025"/>
            <a:ext cx="863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¿A donde invitó el ratón de campo al de ciudad?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cortar flores            A ver mariposas           A dar un paseo por la naturaleza</a:t>
            </a: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7700" y="2457813"/>
            <a:ext cx="172165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8025" y="1771050"/>
            <a:ext cx="3500200" cy="19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1700" y="1868525"/>
            <a:ext cx="2187325" cy="17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¿Donde vivía el ratón de la ciudad?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una mansión  </a:t>
            </a:r>
            <a:r>
              <a:rPr lang="es-419"/>
              <a:t>                            </a:t>
            </a: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En una cabaña  </a:t>
            </a:r>
            <a:r>
              <a:rPr lang="es-419"/>
              <a:t>       </a:t>
            </a:r>
            <a:r>
              <a:rPr lang="es-419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En un edificio </a:t>
            </a:r>
            <a:endParaRPr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663" y="2162725"/>
            <a:ext cx="3758862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30750" y="2162725"/>
            <a:ext cx="2083600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5850" y="2162725"/>
            <a:ext cx="2614895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84725" y="148225"/>
            <a:ext cx="908800" cy="9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¿A que salieron los ratones por la mansión?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A buscar jamón                  A buscar huevos      A buscar verduras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207550"/>
            <a:ext cx="3148425" cy="236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5100" y="2174950"/>
            <a:ext cx="2335521" cy="242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2900" y="2518850"/>
            <a:ext cx="2725800" cy="197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¿Quien persiguió a los ratones en la mansión?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 perro                  Un gato                               Un niño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6400" y="2222725"/>
            <a:ext cx="2052741" cy="25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0750" y="2621675"/>
            <a:ext cx="2242000" cy="19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7800" y="2222713"/>
            <a:ext cx="2609850" cy="22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FF">
            <a:alpha val="52230"/>
          </a:srgbClr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  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 Moraleja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614275" y="1286950"/>
            <a:ext cx="3229200" cy="3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 sz="2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Más vale tener menos y ser feliz, que tener mucho y no vivir tranquilo.</a:t>
            </a:r>
            <a:endParaRPr sz="20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0850" y="3250545"/>
            <a:ext cx="1336300" cy="12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150" y="3198125"/>
            <a:ext cx="1452825" cy="13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525" y="506875"/>
            <a:ext cx="5468475" cy="26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59975" y="616325"/>
            <a:ext cx="9448800" cy="452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34525" y="2070850"/>
            <a:ext cx="4746850" cy="30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6" y="887930"/>
            <a:ext cx="3314700" cy="384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741" y="878405"/>
            <a:ext cx="3848100" cy="415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82559" y="379126"/>
            <a:ext cx="6505253" cy="33855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Rellenamos con papel picado el rat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 de campo y el rat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 de Cuidad </a:t>
            </a:r>
            <a:endParaRPr kumimoji="0" lang="es-CL" altLang="es-C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578" y="8561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1578" y="8561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730707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159</Words>
  <Application>Microsoft Office PowerPoint</Application>
  <PresentationFormat>Presentación en pantalla (16:9)</PresentationFormat>
  <Paragraphs>21</Paragraphs>
  <Slides>10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Comic Sans MS</vt:lpstr>
      <vt:lpstr>Simple Light</vt:lpstr>
      <vt:lpstr>El ratón de campo y el ratón de ciudad</vt:lpstr>
      <vt:lpstr>Presentación de PowerPoint</vt:lpstr>
      <vt:lpstr>             ¿Donde vive el ratón del campo?</vt:lpstr>
      <vt:lpstr>    ¿Que comieron los ratones en el campo? </vt:lpstr>
      <vt:lpstr>    ¿A donde invitó el ratón de campo al de ciudad?</vt:lpstr>
      <vt:lpstr>           ¿Donde vivía el ratón de la ciudad?</vt:lpstr>
      <vt:lpstr>    ¿A que salieron los ratones por la mansión?</vt:lpstr>
      <vt:lpstr>    ¿Quien persiguió a los ratones en la mansión?</vt:lpstr>
      <vt:lpstr>                               Moraleja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ratón de campo y el ratón de ciudad</dc:title>
  <cp:lastModifiedBy>Cope Moll Contreras</cp:lastModifiedBy>
  <cp:revision>10</cp:revision>
  <dcterms:modified xsi:type="dcterms:W3CDTF">2020-08-18T21:53:33Z</dcterms:modified>
</cp:coreProperties>
</file>