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74" r:id="rId4"/>
    <p:sldId id="257" r:id="rId5"/>
    <p:sldId id="260" r:id="rId6"/>
    <p:sldId id="262" r:id="rId7"/>
    <p:sldId id="263" r:id="rId8"/>
    <p:sldId id="264" r:id="rId9"/>
    <p:sldId id="267" r:id="rId10"/>
    <p:sldId id="265" r:id="rId11"/>
    <p:sldId id="266" r:id="rId12"/>
    <p:sldId id="269" r:id="rId13"/>
    <p:sldId id="268" r:id="rId14"/>
    <p:sldId id="270" r:id="rId15"/>
    <p:sldId id="271" r:id="rId16"/>
    <p:sldId id="273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24"/>
    <p:restoredTop sz="94651"/>
  </p:normalViewPr>
  <p:slideViewPr>
    <p:cSldViewPr snapToGrid="0" snapToObjects="1">
      <p:cViewPr varScale="1">
        <p:scale>
          <a:sx n="110" d="100"/>
          <a:sy n="110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2A671-37F5-B241-AF33-3B58958D4091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B6EE6-4AA1-1C4E-A31C-1F34C1817A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4950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B6EE6-4AA1-1C4E-A31C-1F34C1817A22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31984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B6EE6-4AA1-1C4E-A31C-1F34C1817A22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6102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B6EE6-4AA1-1C4E-A31C-1F34C1817A22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3127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Tractor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B6EE6-4AA1-1C4E-A31C-1F34C1817A22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393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A3B84-B17D-3E48-B3F7-BD93371F6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73463CD-BA4C-E747-A40E-CDABE1E2C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7BDAA2-CE1A-C84E-9062-16940E8A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0173BC-44B3-A54D-A4B4-D1D5316CD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64B2F8-C2A1-8642-BD32-7905F580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896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44C6B-FE78-F141-959C-AC2AC677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7C41D2-D307-1A40-B69A-E688E3963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EE8FC2-717E-F54D-B05F-848A4BE6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F7F79-E2CC-4D40-A914-916038190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CF9D9E-301D-234F-8A1D-624BA86C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8855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A81A1-AAD2-5846-BD8C-FC982868C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CC2882-D1BC-D94E-9671-4AF550C6A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EE6C2C-0334-D84B-8819-AF5153B30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B4BC1F-4FE0-1B4C-A4ED-5A5BAEC80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EE49A1-D9BF-ED42-BE6E-9DE9A5A5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210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088CB-D3BF-724C-8B5B-B4871EB15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57725A-F2F1-944B-8116-FF5C2E9E0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B4B3BD-F10C-A14C-A400-2F4ABCAC1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654F38-904F-D341-8A14-C8C7A0262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FE8191-100A-0E44-B381-E1FA3A8E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84205A-E92E-F849-BFE1-5E0A8761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237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ED463C-E266-8949-9937-DA40606A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16AE1C-1074-6A4C-821E-A5AE123F9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9DF33E-3631-2F47-9224-9114F2A27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EEC51F7-1090-484E-9754-1223C22E5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0BB92A-EA95-A74E-AC7D-8AD026E0F7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AFD159-100A-214A-B3D9-23E929EB9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D5E866-2548-914D-82FA-EB1E47A0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8BA810-42FD-9643-8A8C-C1F816616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235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FBC66-3A77-E644-BDDA-E14AFF722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C1FB5FD-CB60-5C4A-9380-DBA2D4FF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F7106D-F0B6-C743-AC5B-075A82234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9BE35F-247F-C844-A10C-D1675E44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278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9075150-62E4-D742-B57E-599B2D097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F92CE9D-FA8D-514C-B461-5F497B272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47A02C-E046-3745-8079-8307763F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943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03A9B9-8230-D24A-A3CE-D0CCF0E53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904F65-C6AE-1849-B1F0-C09CC4F07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A4654B-CFA7-9543-B9C8-11F41D66E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B95DEE-6A3A-3448-880F-7B65CA18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9E28B8-CBE0-2D49-BA93-21C9EECC5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8AFB94-F504-8049-8869-3725707AD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E9EEFF-57FB-FC41-A96F-301AC142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D6797B4-68B5-C44D-8B3E-F1287E6B19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EBEABA-2202-DE47-B388-8861AC99B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E44088-166C-0D49-AC2F-BAF16DBB5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92F7E0-731C-B44F-908E-59996F76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4369EC-D46A-1B47-87C0-ED930186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227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50282-F20C-0C43-8889-52AAF8714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E075E3-F877-ED48-B650-9A1431EA1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6DDE07-7DBD-614B-9A79-7A584562D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9E271E-1251-6E4F-9008-0C90F53B8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5574B8-6EEE-3546-B705-D2A0BA38F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689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FE1CC3-7BF1-EA4D-A77E-87FE038147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3B6619-4F76-AD42-B747-4DC0DFB3A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B16F69-7E74-0849-B26D-34F77F0BA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59CA5E-DD82-A847-BF09-48FEFFBD2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135294-C42A-7A4D-88A7-E192B78E3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789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692C2F-584A-1D49-9264-E07B1F123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0BEDE5-5950-DD4F-92A0-C368E1879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2CB1C4-2498-324A-A6E2-74987D43AA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29C91-CDF7-4D45-AE44-CE9C55646CF9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DC8C1A-4CBB-0F4F-BEC1-331106853F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8A3DB7-35E9-1142-BCB1-DB76C74A7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8559A-590B-E94B-8202-E806C5C8A9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672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tiff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gif"/><Relationship Id="rId3" Type="http://schemas.openxmlformats.org/officeDocument/2006/relationships/slide" Target="slide5.xml"/><Relationship Id="rId7" Type="http://schemas.openxmlformats.org/officeDocument/2006/relationships/image" Target="../media/image7.png"/><Relationship Id="rId12" Type="http://schemas.openxmlformats.org/officeDocument/2006/relationships/slide" Target="slide14.xm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microsoft.com/office/2007/relationships/hdphoto" Target="../media/hdphoto3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1.tiff"/><Relationship Id="rId18" Type="http://schemas.openxmlformats.org/officeDocument/2006/relationships/image" Target="../media/image14.png"/><Relationship Id="rId3" Type="http://schemas.microsoft.com/office/2007/relationships/media" Target="../media/media4.mp3"/><Relationship Id="rId21" Type="http://schemas.microsoft.com/office/2007/relationships/hdphoto" Target="../media/hdphoto7.wdp"/><Relationship Id="rId7" Type="http://schemas.microsoft.com/office/2007/relationships/media" Target="../media/media6.mp3"/><Relationship Id="rId12" Type="http://schemas.openxmlformats.org/officeDocument/2006/relationships/image" Target="../media/image10.png"/><Relationship Id="rId17" Type="http://schemas.microsoft.com/office/2007/relationships/hdphoto" Target="../media/hdphoto5.wdp"/><Relationship Id="rId2" Type="http://schemas.openxmlformats.org/officeDocument/2006/relationships/audio" Target="../media/media3.mp3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5" Type="http://schemas.microsoft.com/office/2007/relationships/hdphoto" Target="../media/hdphoto4.wdp"/><Relationship Id="rId23" Type="http://schemas.microsoft.com/office/2007/relationships/hdphoto" Target="../media/hdphoto8.wdp"/><Relationship Id="rId10" Type="http://schemas.openxmlformats.org/officeDocument/2006/relationships/audio" Target="../media/media7.mp3"/><Relationship Id="rId19" Type="http://schemas.microsoft.com/office/2007/relationships/hdphoto" Target="../media/hdphoto6.wdp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12.png"/><Relationship Id="rId2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0.png"/><Relationship Id="rId11" Type="http://schemas.openxmlformats.org/officeDocument/2006/relationships/image" Target="../media/image4.gif"/><Relationship Id="rId5" Type="http://schemas.openxmlformats.org/officeDocument/2006/relationships/image" Target="../media/image17.tiff"/><Relationship Id="rId10" Type="http://schemas.microsoft.com/office/2007/relationships/hdphoto" Target="../media/hdphoto10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gi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0.png"/><Relationship Id="rId11" Type="http://schemas.openxmlformats.org/officeDocument/2006/relationships/image" Target="../media/image9.gif"/><Relationship Id="rId5" Type="http://schemas.openxmlformats.org/officeDocument/2006/relationships/image" Target="../media/image17.tiff"/><Relationship Id="rId10" Type="http://schemas.openxmlformats.org/officeDocument/2006/relationships/slide" Target="slide4.xml"/><Relationship Id="rId4" Type="http://schemas.openxmlformats.org/officeDocument/2006/relationships/notesSlide" Target="../notesSlides/notesSlide3.xml"/><Relationship Id="rId9" Type="http://schemas.microsoft.com/office/2007/relationships/hdphoto" Target="../media/hdphoto1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2.wd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2.png"/><Relationship Id="rId11" Type="http://schemas.microsoft.com/office/2007/relationships/hdphoto" Target="../media/hdphoto14.wdp"/><Relationship Id="rId5" Type="http://schemas.openxmlformats.org/officeDocument/2006/relationships/image" Target="../media/image10.png"/><Relationship Id="rId10" Type="http://schemas.openxmlformats.org/officeDocument/2006/relationships/image" Target="../media/image24.png"/><Relationship Id="rId4" Type="http://schemas.openxmlformats.org/officeDocument/2006/relationships/image" Target="../media/image21.tiff"/><Relationship Id="rId9" Type="http://schemas.microsoft.com/office/2007/relationships/hdphoto" Target="../media/hdphoto1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5.wdp"/><Relationship Id="rId5" Type="http://schemas.openxmlformats.org/officeDocument/2006/relationships/image" Target="../media/image26.png"/><Relationship Id="rId4" Type="http://schemas.openxmlformats.org/officeDocument/2006/relationships/image" Target="../media/image2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6.wdp"/><Relationship Id="rId5" Type="http://schemas.openxmlformats.org/officeDocument/2006/relationships/image" Target="../media/image27.png"/><Relationship Id="rId4" Type="http://schemas.openxmlformats.org/officeDocument/2006/relationships/image" Target="../media/image2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7.wdp"/><Relationship Id="rId5" Type="http://schemas.openxmlformats.org/officeDocument/2006/relationships/image" Target="../media/image28.png"/><Relationship Id="rId4" Type="http://schemas.openxmlformats.org/officeDocument/2006/relationships/image" Target="../media/image2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7" Type="http://schemas.openxmlformats.org/officeDocument/2006/relationships/image" Target="../media/image9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microsoft.com/office/2007/relationships/hdphoto" Target="../media/hdphoto19.wdp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20.wdp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2.png"/><Relationship Id="rId5" Type="http://schemas.openxmlformats.org/officeDocument/2006/relationships/image" Target="../media/image2.tiff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1.wdp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tif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4.tiff"/><Relationship Id="rId5" Type="http://schemas.openxmlformats.org/officeDocument/2006/relationships/image" Target="../media/image10.pn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y2mate.com - Kirby amazing mirror death sound_lJA3baRSPvw.mp3">
            <a:hlinkClick r:id="" action="ppaction://media"/>
            <a:extLst>
              <a:ext uri="{FF2B5EF4-FFF2-40B4-BE49-F238E27FC236}">
                <a16:creationId xmlns:a16="http://schemas.microsoft.com/office/drawing/2014/main" id="{CFAE252B-ACE0-D04C-B514-0D0F6CF06D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9719" y="2321004"/>
            <a:ext cx="812800" cy="812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D863031-5FEA-A743-BE2B-740876C2CC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DCD6008-663E-124D-9E32-D2588D73FB55}"/>
              </a:ext>
            </a:extLst>
          </p:cNvPr>
          <p:cNvSpPr/>
          <p:nvPr/>
        </p:nvSpPr>
        <p:spPr>
          <a:xfrm>
            <a:off x="806220" y="2321004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C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El campo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D060B6-FCD1-EF4E-BE56-0E08FB26F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7124" y="3921181"/>
            <a:ext cx="3030539" cy="28140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8E067A4-CFA3-4648-A2B0-4A119178C9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9842" y="3743325"/>
            <a:ext cx="3222076" cy="299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0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84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 animBg="1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FB44DA-301B-D843-828D-63ADB9B4F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AA4CB9-030E-B44A-A9F3-6CA74CDD3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1E39A03-626A-2D43-932F-081CA5AB7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9A602E5-A55F-8047-92E9-5822CB349FC4}"/>
              </a:ext>
            </a:extLst>
          </p:cNvPr>
          <p:cNvSpPr txBox="1"/>
          <p:nvPr/>
        </p:nvSpPr>
        <p:spPr>
          <a:xfrm>
            <a:off x="3405189" y="196850"/>
            <a:ext cx="851058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El campo inicia donde termina la ciudad</a:t>
            </a:r>
          </a:p>
        </p:txBody>
      </p:sp>
      <p:pic>
        <p:nvPicPr>
          <p:cNvPr id="7" name="y2mate.com - 🎶 Efecto _ VARITA MÁGICA 🎆_iZgdaaMwr5k.mp3">
            <a:hlinkClick r:id="" action="ppaction://media"/>
            <a:extLst>
              <a:ext uri="{FF2B5EF4-FFF2-40B4-BE49-F238E27FC236}">
                <a16:creationId xmlns:a16="http://schemas.microsoft.com/office/drawing/2014/main" id="{15930FE5-408C-1B4B-B7BA-A95359B8BF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5899" y="-1044000"/>
            <a:ext cx="656395" cy="49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07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CFC2B4-83C1-614A-9749-BBFC193C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C2C0D8-6768-324E-B7EE-D099AB580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7C3D4A-958A-EE40-A265-ADAC5A69F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260C668-8A60-9A46-A4F9-AD311C3B4CC4}"/>
              </a:ext>
            </a:extLst>
          </p:cNvPr>
          <p:cNvSpPr/>
          <p:nvPr/>
        </p:nvSpPr>
        <p:spPr>
          <a:xfrm>
            <a:off x="806220" y="2321004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C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¿Han estado en el campo alguna vez?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84962E6-4123-B641-9470-C6BAE0F6DF1D}"/>
              </a:ext>
            </a:extLst>
          </p:cNvPr>
          <p:cNvSpPr/>
          <p:nvPr/>
        </p:nvSpPr>
        <p:spPr>
          <a:xfrm>
            <a:off x="821670" y="2373511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C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¿Y qué cosas hay en el campo?</a:t>
            </a:r>
          </a:p>
        </p:txBody>
      </p:sp>
    </p:spTree>
    <p:extLst>
      <p:ext uri="{BB962C8B-B14F-4D97-AF65-F5344CB8AC3E}">
        <p14:creationId xmlns:p14="http://schemas.microsoft.com/office/powerpoint/2010/main" val="400926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0E8CCA3A-247F-B047-A215-9574020A0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4CFC0ED-865A-B944-857C-C83E48CF1CD3}"/>
              </a:ext>
            </a:extLst>
          </p:cNvPr>
          <p:cNvSpPr txBox="1"/>
          <p:nvPr/>
        </p:nvSpPr>
        <p:spPr>
          <a:xfrm>
            <a:off x="258764" y="471489"/>
            <a:ext cx="794861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En el campo podemos encontrar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BADCDEA-4D50-DB4E-9D78-A46D8EE134CA}"/>
              </a:ext>
            </a:extLst>
          </p:cNvPr>
          <p:cNvSpPr/>
          <p:nvPr/>
        </p:nvSpPr>
        <p:spPr>
          <a:xfrm>
            <a:off x="-3108555" y="2206704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Animales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CF1D33E-2677-E14E-8403-20BC2F233DF5}"/>
              </a:ext>
            </a:extLst>
          </p:cNvPr>
          <p:cNvSpPr/>
          <p:nvPr/>
        </p:nvSpPr>
        <p:spPr>
          <a:xfrm>
            <a:off x="556049" y="2236290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Vegetación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B3A96D6-7850-0440-955C-456E2695EA28}"/>
              </a:ext>
            </a:extLst>
          </p:cNvPr>
          <p:cNvSpPr/>
          <p:nvPr/>
        </p:nvSpPr>
        <p:spPr>
          <a:xfrm>
            <a:off x="4537499" y="2301568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Personas</a:t>
            </a:r>
          </a:p>
        </p:txBody>
      </p:sp>
      <p:pic>
        <p:nvPicPr>
          <p:cNvPr id="22" name="Imagen 21">
            <a:hlinkClick r:id="rId3" action="ppaction://hlinksldjump"/>
            <a:extLst>
              <a:ext uri="{FF2B5EF4-FFF2-40B4-BE49-F238E27FC236}">
                <a16:creationId xmlns:a16="http://schemas.microsoft.com/office/drawing/2014/main" id="{2557B8A8-3225-5648-85CB-31616855EB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50" b="96926" l="308" r="95615">
                        <a14:foregroundMark x1="15385" y1="34966" x2="25846" y2="64361"/>
                        <a14:foregroundMark x1="10538" y1="49760" x2="14769" y2="35351"/>
                        <a14:foregroundMark x1="14769" y1="35351" x2="14538" y2="34966"/>
                        <a14:foregroundMark x1="7154" y1="39193" x2="15077" y2="38809"/>
                        <a14:foregroundMark x1="15077" y1="38809" x2="21385" y2="39962"/>
                        <a14:foregroundMark x1="21385" y1="39962" x2="26077" y2="44092"/>
                        <a14:foregroundMark x1="26077" y1="44092" x2="26692" y2="50817"/>
                        <a14:foregroundMark x1="7385" y1="90586" x2="35308" y2="82325"/>
                        <a14:foregroundMark x1="35308" y1="82325" x2="41385" y2="83189"/>
                        <a14:foregroundMark x1="41385" y1="83189" x2="48385" y2="89625"/>
                        <a14:foregroundMark x1="11846" y1="97310" x2="22154" y2="97502"/>
                        <a14:foregroundMark x1="22154" y1="97502" x2="61154" y2="95581"/>
                        <a14:foregroundMark x1="61154" y1="95581" x2="80308" y2="97502"/>
                        <a14:foregroundMark x1="80308" y1="97502" x2="86231" y2="83573"/>
                        <a14:foregroundMark x1="86462" y1="79347" x2="93231" y2="56292"/>
                        <a14:foregroundMark x1="93231" y1="56292" x2="93462" y2="56292"/>
                        <a14:foregroundMark x1="91077" y1="82901" x2="92769" y2="67531"/>
                        <a14:foregroundMark x1="92769" y1="67531" x2="95923" y2="60231"/>
                        <a14:foregroundMark x1="53692" y1="45629" x2="66077" y2="45821"/>
                        <a14:foregroundMark x1="68231" y1="70029" x2="81923" y2="63593"/>
                        <a14:foregroundMark x1="81923" y1="63593" x2="84385" y2="60999"/>
                        <a14:foregroundMark x1="14000" y1="53122" x2="15385" y2="41210"/>
                        <a14:foregroundMark x1="6385" y1="41691" x2="14385" y2="33718"/>
                        <a14:foregroundMark x1="16846" y1="35255" x2="23538" y2="35639"/>
                        <a14:foregroundMark x1="23538" y1="35639" x2="24385" y2="36023"/>
                        <a14:foregroundMark x1="12846" y1="32277" x2="19000" y2="33141"/>
                        <a14:foregroundMark x1="24538" y1="37944" x2="30769" y2="39481"/>
                        <a14:foregroundMark x1="30769" y1="39481" x2="31385" y2="39962"/>
                        <a14:foregroundMark x1="12846" y1="31892" x2="18538" y2="33237"/>
                        <a14:foregroundMark x1="18538" y1="33237" x2="20846" y2="36215"/>
                        <a14:foregroundMark x1="20538" y1="32277" x2="14385" y2="31220"/>
                        <a14:foregroundMark x1="17154" y1="32085" x2="21231" y2="31028"/>
                        <a14:foregroundMark x1="13846" y1="55620" x2="19462" y2="57541"/>
                        <a14:foregroundMark x1="19462" y1="57541" x2="19846" y2="53314"/>
                        <a14:foregroundMark x1="13846" y1="56292" x2="19308" y2="57925"/>
                        <a14:foregroundMark x1="19308" y1="57925" x2="20692" y2="57733"/>
                        <a14:foregroundMark x1="2308" y1="66859" x2="5692" y2="62248"/>
                        <a14:foregroundMark x1="5154" y1="41883" x2="9846" y2="41883"/>
                        <a14:foregroundMark x1="34846" y1="36215" x2="40385" y2="38329"/>
                        <a14:foregroundMark x1="40385" y1="38329" x2="40385" y2="38329"/>
                        <a14:foregroundMark x1="33692" y1="34390" x2="34077" y2="67915"/>
                        <a14:foregroundMark x1="25231" y1="44573" x2="27846" y2="63497"/>
                        <a14:foregroundMark x1="21000" y1="56484" x2="21846" y2="65706"/>
                        <a14:foregroundMark x1="21846" y1="65706" x2="23846" y2="71278"/>
                        <a14:foregroundMark x1="41692" y1="63305" x2="43692" y2="38713"/>
                        <a14:foregroundMark x1="43692" y1="38713" x2="40308" y2="32757"/>
                        <a14:foregroundMark x1="40308" y1="32757" x2="38692" y2="32085"/>
                        <a14:foregroundMark x1="36385" y1="63112" x2="39769" y2="57541"/>
                        <a14:foregroundMark x1="39769" y1="57541" x2="39846" y2="57541"/>
                        <a14:foregroundMark x1="78385" y1="61287" x2="74077" y2="61671"/>
                        <a14:foregroundMark x1="79231" y1="70797" x2="80615" y2="61864"/>
                        <a14:foregroundMark x1="80615" y1="61864" x2="84385" y2="53314"/>
                        <a14:foregroundMark x1="74923" y1="72719" x2="80615" y2="73967"/>
                        <a14:foregroundMark x1="80615" y1="73967" x2="83385" y2="76081"/>
                        <a14:foregroundMark x1="83385" y1="75408" x2="83615" y2="62248"/>
                        <a14:foregroundMark x1="56923" y1="10183" x2="59154" y2="3746"/>
                        <a14:foregroundMark x1="59154" y1="3746" x2="61385" y2="11239"/>
                        <a14:foregroundMark x1="61385" y1="11239" x2="61385" y2="11912"/>
                        <a14:foregroundMark x1="63077" y1="8165" x2="63077" y2="8165"/>
                        <a14:foregroundMark x1="62538" y1="19789" x2="69538" y2="18732"/>
                        <a14:foregroundMark x1="69538" y1="18540" x2="69538" y2="15850"/>
                        <a14:foregroundMark x1="69538" y1="17483" x2="70923" y2="18348"/>
                        <a14:foregroundMark x1="308" y1="80211" x2="1846" y2="90202"/>
                        <a14:foregroundMark x1="91923" y1="83766" x2="93462" y2="789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254" y="2839852"/>
            <a:ext cx="3302377" cy="2644442"/>
          </a:xfrm>
          <a:prstGeom prst="rect">
            <a:avLst/>
          </a:prstGeom>
        </p:spPr>
      </p:pic>
      <p:pic>
        <p:nvPicPr>
          <p:cNvPr id="30" name="Imagen 29">
            <a:hlinkClick r:id="rId6" action="ppaction://hlinksldjump"/>
            <a:extLst>
              <a:ext uri="{FF2B5EF4-FFF2-40B4-BE49-F238E27FC236}">
                <a16:creationId xmlns:a16="http://schemas.microsoft.com/office/drawing/2014/main" id="{82112DB3-490B-954C-AD2C-CD1E958590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89769" l="2308" r="99769">
                        <a14:foregroundMark x1="8615" y1="59562" x2="7846" y2="14982"/>
                        <a14:foregroundMark x1="5077" y1="8161" x2="49000" y2="2680"/>
                        <a14:foregroundMark x1="49000" y1="2680" x2="93538" y2="5359"/>
                        <a14:foregroundMark x1="93538" y1="5359" x2="93615" y2="5359"/>
                        <a14:foregroundMark x1="97538" y1="3776" x2="96846" y2="52010"/>
                        <a14:foregroundMark x1="96846" y1="52010" x2="94538" y2="68697"/>
                        <a14:foregroundMark x1="94538" y1="68697" x2="94615" y2="71011"/>
                        <a14:foregroundMark x1="98692" y1="86480" x2="99846" y2="2558"/>
                        <a14:foregroundMark x1="99846" y1="2558" x2="98615" y2="0"/>
                        <a14:foregroundMark x1="2385" y1="1218" x2="2308" y2="824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0541" y="3025099"/>
            <a:ext cx="3940821" cy="24887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1" name="Imagen 30">
            <a:hlinkClick r:id="rId9" action="ppaction://hlinksldjump"/>
            <a:extLst>
              <a:ext uri="{FF2B5EF4-FFF2-40B4-BE49-F238E27FC236}">
                <a16:creationId xmlns:a16="http://schemas.microsoft.com/office/drawing/2014/main" id="{58B1B51D-DE57-B24C-88A1-1AB2C01F3B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316" b="89979" l="6709" r="89617">
                        <a14:foregroundMark x1="9105" y1="29424" x2="9585" y2="25373"/>
                        <a14:foregroundMark x1="24121" y1="8955" x2="31150" y2="8316"/>
                        <a14:foregroundMark x1="31150" y1="8316" x2="32268" y2="8316"/>
                        <a14:foregroundMark x1="70607" y1="34968" x2="69489" y2="24307"/>
                        <a14:foregroundMark x1="69489" y1="24307" x2="73163" y2="16205"/>
                        <a14:foregroundMark x1="73163" y1="16205" x2="73323" y2="13220"/>
                        <a14:foregroundMark x1="72684" y1="74200" x2="72843" y2="42644"/>
                        <a14:foregroundMark x1="68051" y1="89765" x2="69649" y2="80810"/>
                        <a14:foregroundMark x1="69649" y1="80810" x2="69169" y2="69723"/>
                        <a14:foregroundMark x1="75879" y1="88486" x2="75719" y2="65672"/>
                        <a14:foregroundMark x1="24601" y1="88060" x2="24760" y2="69723"/>
                        <a14:foregroundMark x1="27982" y1="80987" x2="27796" y2="80597"/>
                        <a14:foregroundMark x1="28243" y1="81535" x2="27993" y2="81011"/>
                        <a14:foregroundMark x1="28988" y1="83098" x2="28774" y2="82649"/>
                        <a14:foregroundMark x1="31150" y1="87633" x2="29033" y2="83192"/>
                        <a14:foregroundMark x1="29876" y1="75506" x2="31629" y2="71215"/>
                        <a14:foregroundMark x1="27796" y1="80597" x2="27750" y2="80710"/>
                        <a14:foregroundMark x1="31629" y1="71215" x2="31789" y2="62260"/>
                        <a14:foregroundMark x1="65495" y1="56290" x2="68211" y2="52239"/>
                        <a14:foregroundMark x1="8307" y1="45629" x2="13259" y2="45842"/>
                        <a14:foregroundMark x1="8626" y1="50320" x2="8307" y2="44776"/>
                        <a14:foregroundMark x1="7508" y1="44350" x2="6709" y2="44563"/>
                        <a14:backgroundMark x1="27955" y1="83156" x2="27955" y2="76119"/>
                        <a14:backgroundMark x1="28754" y1="82729" x2="29233" y2="76119"/>
                        <a14:backgroundMark x1="28914" y1="85928" x2="27955" y2="79957"/>
                        <a14:backgroundMark x1="28914" y1="83369" x2="29393" y2="81876"/>
                        <a14:backgroundMark x1="28115" y1="80810" x2="28115" y2="78038"/>
                        <a14:backgroundMark x1="28115" y1="77825" x2="28275" y2="80171"/>
                        <a14:backgroundMark x1="28275" y1="79957" x2="29712" y2="744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7465" y="2693816"/>
            <a:ext cx="4694238" cy="3516929"/>
          </a:xfrm>
          <a:prstGeom prst="rect">
            <a:avLst/>
          </a:prstGeom>
        </p:spPr>
      </p:pic>
      <p:pic>
        <p:nvPicPr>
          <p:cNvPr id="34" name="Imagen 33">
            <a:hlinkClick r:id="rId12" action="ppaction://hlinksldjump"/>
            <a:extLst>
              <a:ext uri="{FF2B5EF4-FFF2-40B4-BE49-F238E27FC236}">
                <a16:creationId xmlns:a16="http://schemas.microsoft.com/office/drawing/2014/main" id="{7339B76B-6898-0342-B26D-E2664AB6061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42159" y="5715000"/>
            <a:ext cx="1778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8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/>
      <p:bldP spid="19" grpId="0"/>
      <p:bldP spid="19" grpId="1"/>
      <p:bldP spid="19" grpId="2"/>
      <p:bldP spid="20" grpId="0"/>
      <p:bldP spid="20" grpId="1"/>
      <p:bldP spid="20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ABA511-12B3-1546-9B1C-9981F8E28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y2mate.com - La vaca sonido efecto - The cow sound effect_jPq2uS3SgbU" descr="y2mate.com - La vaca sonido efecto - The cow sound effect_jPq2uS3SgbU">
            <a:hlinkClick r:id="" action="ppaction://media"/>
            <a:extLst>
              <a:ext uri="{FF2B5EF4-FFF2-40B4-BE49-F238E27FC236}">
                <a16:creationId xmlns:a16="http://schemas.microsoft.com/office/drawing/2014/main" id="{B4F8226B-1E4D-5044-9BD5-226760890F2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80146A1-3606-0A45-AEC0-AF6D3BB41B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6F7D4E4-D7E3-EB47-B5A1-6304A832B4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269" b="97083" l="3994" r="94409">
                        <a14:foregroundMark x1="21246" y1="7293" x2="29393" y2="9238"/>
                        <a14:foregroundMark x1="29393" y1="9238" x2="33387" y2="12156"/>
                        <a14:foregroundMark x1="19010" y1="5673" x2="22364" y2="3079"/>
                        <a14:foregroundMark x1="4313" y1="19611" x2="9744" y2="16694"/>
                        <a14:foregroundMark x1="19329" y1="91734" x2="21086" y2="80389"/>
                        <a14:foregroundMark x1="32588" y1="95138" x2="37540" y2="82334"/>
                        <a14:foregroundMark x1="72045" y1="97083" x2="80032" y2="86872"/>
                        <a14:foregroundMark x1="85783" y1="63371" x2="94409" y2="662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58225" y="3788104"/>
            <a:ext cx="3114675" cy="30698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3E3B5D2-EBA1-BB4D-91B4-F6E10E32D1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500" b="98000" l="5000" r="97000">
                        <a14:foregroundMark x1="7500" y1="42000" x2="5000" y2="27000"/>
                        <a14:foregroundMark x1="42000" y1="15000" x2="27500" y2="6500"/>
                        <a14:foregroundMark x1="27500" y1="6500" x2="14000" y2="4500"/>
                        <a14:foregroundMark x1="37000" y1="7000" x2="51000" y2="19500"/>
                        <a14:foregroundMark x1="51000" y1="19500" x2="54000" y2="30500"/>
                        <a14:foregroundMark x1="33500" y1="49000" x2="73000" y2="65000"/>
                        <a14:foregroundMark x1="73000" y1="65000" x2="97000" y2="67000"/>
                        <a14:foregroundMark x1="72000" y1="98000" x2="79500" y2="8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4538" y="3594100"/>
            <a:ext cx="2118984" cy="2118984"/>
          </a:xfrm>
          <a:prstGeom prst="rect">
            <a:avLst/>
          </a:prstGeom>
        </p:spPr>
      </p:pic>
      <p:pic>
        <p:nvPicPr>
          <p:cNvPr id="9" name="y2mate.com - Oveja (Efecto de Sonido) Sheep Sound Effect_1TuO6jlphWw" descr="y2mate.com - Oveja (Efecto de Sonido) Sheep Sound Effect_1TuO6jlphWw">
            <a:hlinkClick r:id="" action="ppaction://media"/>
            <a:extLst>
              <a:ext uri="{FF2B5EF4-FFF2-40B4-BE49-F238E27FC236}">
                <a16:creationId xmlns:a16="http://schemas.microsoft.com/office/drawing/2014/main" id="{1622DD77-BBD0-D541-BF49-8975579F6A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7FE8121-CBD3-864B-86E6-536B3AB3A0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998" b="98633" l="1462" r="98846">
                        <a14:foregroundMark x1="26462" y1="42692" x2="27154" y2="17035"/>
                        <a14:foregroundMark x1="3538" y1="5468" x2="9923" y2="21030"/>
                        <a14:foregroundMark x1="9923" y1="21030" x2="10000" y2="21030"/>
                        <a14:foregroundMark x1="15769" y1="9148" x2="6000" y2="3365"/>
                        <a14:foregroundMark x1="6000" y1="3365" x2="1846" y2="7571"/>
                        <a14:foregroundMark x1="1846" y1="7571" x2="1769" y2="15247"/>
                        <a14:foregroundMark x1="1769" y1="15247" x2="6923" y2="26709"/>
                        <a14:foregroundMark x1="2077" y1="3365" x2="13231" y2="6309"/>
                        <a14:foregroundMark x1="13231" y1="6309" x2="14692" y2="7676"/>
                        <a14:foregroundMark x1="39538" y1="10831" x2="55923" y2="2103"/>
                        <a14:foregroundMark x1="55923" y1="2103" x2="62846" y2="2524"/>
                        <a14:foregroundMark x1="10692" y1="29127" x2="42615" y2="30389"/>
                        <a14:foregroundMark x1="38000" y1="39958" x2="38000" y2="31546"/>
                        <a14:foregroundMark x1="38000" y1="31546" x2="32308" y2="31335"/>
                        <a14:foregroundMark x1="32308" y1="31335" x2="29000" y2="37855"/>
                        <a14:foregroundMark x1="29000" y1="37855" x2="28769" y2="46477"/>
                        <a14:foregroundMark x1="28769" y1="46477" x2="33923" y2="52787"/>
                        <a14:foregroundMark x1="33923" y1="52787" x2="40077" y2="47739"/>
                        <a14:foregroundMark x1="40077" y1="47739" x2="41000" y2="40799"/>
                        <a14:foregroundMark x1="41000" y1="40799" x2="30000" y2="28286"/>
                        <a14:foregroundMark x1="30000" y1="28286" x2="25615" y2="36593"/>
                        <a14:foregroundMark x1="25615" y1="36593" x2="27231" y2="46793"/>
                        <a14:foregroundMark x1="27231" y1="46793" x2="35462" y2="47739"/>
                        <a14:foregroundMark x1="35462" y1="47739" x2="39462" y2="43218"/>
                        <a14:foregroundMark x1="39462" y1="43218" x2="41000" y2="32177"/>
                        <a14:foregroundMark x1="41000" y1="32177" x2="34692" y2="26814"/>
                        <a14:foregroundMark x1="34692" y1="26814" x2="28615" y2="28496"/>
                        <a14:foregroundMark x1="28615" y1="28496" x2="28692" y2="37960"/>
                        <a14:foregroundMark x1="28692" y1="37960" x2="34615" y2="41535"/>
                        <a14:foregroundMark x1="34615" y1="41535" x2="38615" y2="36698"/>
                        <a14:foregroundMark x1="38615" y1="36698" x2="34846" y2="28917"/>
                        <a14:foregroundMark x1="34846" y1="28917" x2="31923" y2="36803"/>
                        <a14:foregroundMark x1="31923" y1="36803" x2="32846" y2="39748"/>
                        <a14:foregroundMark x1="11615" y1="21241" x2="12385" y2="38381"/>
                        <a14:foregroundMark x1="12385" y1="38381" x2="10154" y2="32072"/>
                        <a14:foregroundMark x1="10154" y1="32072" x2="12231" y2="42692"/>
                        <a14:foregroundMark x1="25385" y1="94427" x2="28538" y2="88223"/>
                        <a14:foregroundMark x1="28538" y1="88223" x2="29077" y2="95373"/>
                        <a14:foregroundMark x1="29077" y1="95373" x2="29000" y2="95373"/>
                        <a14:foregroundMark x1="44385" y1="98948" x2="44385" y2="91903"/>
                        <a14:foregroundMark x1="44385" y1="91903" x2="43769" y2="93165"/>
                        <a14:foregroundMark x1="89846" y1="56257" x2="91692" y2="26288"/>
                        <a14:foregroundMark x1="92385" y1="25868" x2="96231" y2="31020"/>
                        <a14:foregroundMark x1="96231" y1="31020" x2="96231" y2="32282"/>
                        <a14:foregroundMark x1="98846" y1="33123" x2="95769" y2="28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596" y="4874798"/>
            <a:ext cx="2291844" cy="1676572"/>
          </a:xfrm>
          <a:prstGeom prst="rect">
            <a:avLst/>
          </a:prstGeom>
        </p:spPr>
      </p:pic>
      <p:pic>
        <p:nvPicPr>
          <p:cNvPr id="11" name="y2mate.com - El Sonido Del Cerdo_C_zGm7PavBE" descr="y2mate.com - El Sonido Del Cerdo_C_zGm7PavBE">
            <a:hlinkClick r:id="" action="ppaction://media"/>
            <a:extLst>
              <a:ext uri="{FF2B5EF4-FFF2-40B4-BE49-F238E27FC236}">
                <a16:creationId xmlns:a16="http://schemas.microsoft.com/office/drawing/2014/main" id="{AA1A7E71-723B-4849-A560-D46700576E0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1433BE0-D846-AD45-BFCF-8FA4C20CA3F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961" b="97478" l="489" r="89932">
                        <a14:foregroundMark x1="25904" y1="58333" x2="18280" y2="32346"/>
                        <a14:foregroundMark x1="10655" y1="55592" x2="9677" y2="32346"/>
                        <a14:foregroundMark x1="9677" y1="32346" x2="11437" y2="29167"/>
                        <a14:foregroundMark x1="25513" y1="14803" x2="25220" y2="7675"/>
                        <a14:foregroundMark x1="25220" y1="7675" x2="23851" y2="2961"/>
                        <a14:foregroundMark x1="18866" y1="12281" x2="15934" y2="9978"/>
                        <a14:foregroundMark x1="18866" y1="10197" x2="17009" y2="5811"/>
                        <a14:foregroundMark x1="29423" y1="9430" x2="14076" y2="38377"/>
                        <a14:foregroundMark x1="14076" y1="38377" x2="14076" y2="38377"/>
                        <a14:foregroundMark x1="20723" y1="14583" x2="25318" y2="7895"/>
                        <a14:foregroundMark x1="16031" y1="11294" x2="21603" y2="10636"/>
                        <a14:foregroundMark x1="20332" y1="9759" x2="17204" y2="5592"/>
                        <a14:foregroundMark x1="25220" y1="13596" x2="19746" y2="61294"/>
                        <a14:foregroundMark x1="16618" y1="60417" x2="11437" y2="45175"/>
                        <a14:foregroundMark x1="11437" y1="45175" x2="12317" y2="33333"/>
                        <a14:foregroundMark x1="18866" y1="19956" x2="15640" y2="26425"/>
                        <a14:foregroundMark x1="15640" y1="26425" x2="9677" y2="32018"/>
                        <a14:foregroundMark x1="9677" y1="32018" x2="1760" y2="47149"/>
                        <a14:foregroundMark x1="1760" y1="47149" x2="3421" y2="53728"/>
                        <a14:foregroundMark x1="9775" y1="36623" x2="10948" y2="61513"/>
                        <a14:foregroundMark x1="10948" y1="61513" x2="14174" y2="71930"/>
                        <a14:foregroundMark x1="10459" y1="69846" x2="6549" y2="62829"/>
                        <a14:foregroundMark x1="6549" y1="62829" x2="4008" y2="41009"/>
                        <a14:foregroundMark x1="489" y1="41886" x2="3128" y2="34211"/>
                        <a14:foregroundMark x1="3128" y1="34211" x2="13001" y2="22368"/>
                        <a14:foregroundMark x1="13001" y1="22368" x2="14761" y2="21053"/>
                        <a14:foregroundMark x1="19746" y1="38377" x2="36950" y2="52193"/>
                        <a14:foregroundMark x1="36950" y1="52193" x2="59531" y2="59978"/>
                        <a14:foregroundMark x1="23656" y1="61623" x2="31672" y2="77961"/>
                        <a14:foregroundMark x1="30205" y1="83991" x2="28543" y2="76864"/>
                        <a14:foregroundMark x1="28543" y1="76864" x2="18084" y2="66228"/>
                        <a14:foregroundMark x1="18084" y1="66228" x2="10655" y2="61513"/>
                        <a14:foregroundMark x1="31085" y1="89364" x2="31085" y2="49232"/>
                        <a14:foregroundMark x1="31085" y1="49232" x2="30596" y2="48575"/>
                        <a14:foregroundMark x1="37634" y1="85855" x2="38905" y2="66009"/>
                        <a14:foregroundMark x1="38905" y1="66009" x2="43206" y2="52961"/>
                        <a14:foregroundMark x1="35777" y1="82127" x2="53763" y2="76096"/>
                        <a14:foregroundMark x1="55425" y1="76864" x2="51222" y2="69189"/>
                        <a14:foregroundMark x1="51222" y1="69189" x2="41349" y2="59539"/>
                        <a14:foregroundMark x1="41935" y1="73575" x2="43891" y2="59430"/>
                        <a14:foregroundMark x1="45064" y1="72917" x2="64712" y2="67873"/>
                        <a14:foregroundMark x1="63832" y1="63377" x2="49365" y2="63487"/>
                        <a14:foregroundMark x1="49365" y1="63487" x2="48192" y2="55044"/>
                        <a14:foregroundMark x1="44477" y1="54167" x2="51222" y2="50219"/>
                        <a14:foregroundMark x1="51222" y1="50219" x2="57478" y2="40022"/>
                        <a14:foregroundMark x1="38710" y1="50877" x2="44477" y2="47149"/>
                        <a14:foregroundMark x1="44477" y1="47149" x2="50635" y2="30811"/>
                        <a14:foregroundMark x1="52102" y1="53509" x2="64321" y2="47917"/>
                        <a14:foregroundMark x1="64321" y1="47917" x2="65103" y2="47259"/>
                        <a14:foregroundMark x1="55425" y1="57456" x2="73314" y2="48575"/>
                        <a14:foregroundMark x1="73314" y1="48575" x2="75367" y2="46491"/>
                        <a14:foregroundMark x1="65103" y1="61842" x2="64321" y2="45943"/>
                        <a14:foregroundMark x1="64321" y1="45943" x2="62659" y2="40241"/>
                        <a14:foregroundMark x1="56598" y1="69189" x2="62561" y2="71162"/>
                        <a14:foregroundMark x1="62561" y1="71162" x2="62659" y2="71272"/>
                        <a14:foregroundMark x1="54741" y1="73355" x2="61584" y2="74342"/>
                        <a14:foregroundMark x1="53568" y1="76425" x2="59824" y2="76645"/>
                        <a14:foregroundMark x1="59824" y1="76645" x2="60313" y2="76864"/>
                        <a14:foregroundMark x1="52297" y1="80373" x2="51711" y2="80592"/>
                        <a14:foregroundMark x1="50244" y1="77522" x2="53763" y2="80263"/>
                        <a14:foregroundMark x1="14076" y1="98136" x2="21310" y2="96272"/>
                        <a14:foregroundMark x1="21310" y1="96272" x2="34995" y2="97478"/>
                        <a14:foregroundMark x1="27370" y1="96711" x2="31965" y2="91776"/>
                        <a14:foregroundMark x1="31965" y1="91776" x2="32942" y2="86513"/>
                        <a14:foregroundMark x1="30401" y1="97039" x2="36950" y2="95175"/>
                        <a14:foregroundMark x1="36950" y1="95175" x2="41544" y2="90022"/>
                        <a14:foregroundMark x1="41544" y1="90022" x2="42033" y2="84430"/>
                        <a14:foregroundMark x1="43597" y1="97039" x2="37830" y2="94408"/>
                        <a14:foregroundMark x1="37830" y1="94408" x2="37830" y2="94408"/>
                        <a14:foregroundMark x1="53959" y1="51425" x2="63245" y2="460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89600" y="1191485"/>
            <a:ext cx="1524682" cy="1359247"/>
          </a:xfrm>
          <a:prstGeom prst="rect">
            <a:avLst/>
          </a:prstGeom>
        </p:spPr>
      </p:pic>
      <p:pic>
        <p:nvPicPr>
          <p:cNvPr id="13" name="y2mate.com - Sonido de Gallo - Sonidos de Animales para niños_H-Pg7K3bELo" descr="y2mate.com - Sonido de Gallo - Sonidos de Animales para niños_H-Pg7K3bELo">
            <a:hlinkClick r:id="" action="ppaction://media"/>
            <a:extLst>
              <a:ext uri="{FF2B5EF4-FFF2-40B4-BE49-F238E27FC236}">
                <a16:creationId xmlns:a16="http://schemas.microsoft.com/office/drawing/2014/main" id="{396C7B74-22CE-304E-BB85-32AAA2F07B8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C9D4173-CF7C-9744-989A-9FE231D5C1D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3780" b="97008" l="7029" r="92173">
                        <a14:foregroundMark x1="7188" y1="36220" x2="18530" y2="20472"/>
                        <a14:foregroundMark x1="18211" y1="11496" x2="17093" y2="4094"/>
                        <a14:foregroundMark x1="32268" y1="97638" x2="37220" y2="91811"/>
                        <a14:foregroundMark x1="37220" y1="91811" x2="38498" y2="87874"/>
                        <a14:foregroundMark x1="81789" y1="97008" x2="85942" y2="89606"/>
                        <a14:foregroundMark x1="90256" y1="57795" x2="92173" y2="406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085" y="2143454"/>
            <a:ext cx="3018815" cy="3062217"/>
          </a:xfrm>
          <a:prstGeom prst="rect">
            <a:avLst/>
          </a:prstGeom>
        </p:spPr>
      </p:pic>
      <p:pic>
        <p:nvPicPr>
          <p:cNvPr id="15" name="y2mate.com - Sonido del caballo relinchando_JWH4kRp73rM" descr="y2mate.com - Sonido del caballo relinchando_JWH4kRp73rM">
            <a:hlinkClick r:id="" action="ppaction://media"/>
            <a:extLst>
              <a:ext uri="{FF2B5EF4-FFF2-40B4-BE49-F238E27FC236}">
                <a16:creationId xmlns:a16="http://schemas.microsoft.com/office/drawing/2014/main" id="{CF5197E5-145F-A94A-9EC2-208D6A7A631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5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973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71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00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81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252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586C004-8D9E-1541-8E62-748612A32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y2mate.com - Sonidos del campo_ vacas, caballos y pájaros_fkpn8NPygWA.mp3" descr="y2mate.com - Sonidos del campo_ vacas, caballos y pájaros_fkpn8NPygWA.mp3">
            <a:hlinkClick r:id="" action="ppaction://media"/>
            <a:extLst>
              <a:ext uri="{FF2B5EF4-FFF2-40B4-BE49-F238E27FC236}">
                <a16:creationId xmlns:a16="http://schemas.microsoft.com/office/drawing/2014/main" id="{C9A4ABF4-7F17-E748-B7FF-503B59663E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2337" y="-1263650"/>
            <a:ext cx="812800" cy="8128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E47B67E-59FA-D64C-B77A-E74E6C9F305A}"/>
              </a:ext>
            </a:extLst>
          </p:cNvPr>
          <p:cNvSpPr txBox="1"/>
          <p:nvPr/>
        </p:nvSpPr>
        <p:spPr>
          <a:xfrm>
            <a:off x="-112711" y="300039"/>
            <a:ext cx="794861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En el campo hay mucha vegetación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E836225-24D4-8C47-B0D0-04CAB7A058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3095" l="4792" r="95208">
                        <a14:foregroundMark x1="7348" y1="42619" x2="14377" y2="45238"/>
                        <a14:foregroundMark x1="14377" y1="45238" x2="19649" y2="50000"/>
                        <a14:foregroundMark x1="19649" y1="50000" x2="20288" y2="50952"/>
                        <a14:foregroundMark x1="90256" y1="59286" x2="90256" y2="37619"/>
                        <a14:foregroundMark x1="90256" y1="37619" x2="91214" y2="34048"/>
                        <a14:foregroundMark x1="91214" y1="60714" x2="92013" y2="51429"/>
                        <a14:foregroundMark x1="95367" y1="42143" x2="94569" y2="36667"/>
                        <a14:foregroundMark x1="4952" y1="70476" x2="6869" y2="71429"/>
                        <a14:foregroundMark x1="12141" y1="92857" x2="19169" y2="93095"/>
                        <a14:foregroundMark x1="19169" y1="93095" x2="50639" y2="864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3113" y="2662237"/>
            <a:ext cx="3579812" cy="24017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99712EA-5862-764D-9FFD-EB34CA5EA6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0165" y="1942090"/>
            <a:ext cx="3515735" cy="351573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C6299BA-4AF7-B74E-A859-92FFE61726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6464" y="5106137"/>
            <a:ext cx="2265362" cy="210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8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52 0.05833 C -0.07865 0.0537 -0.08216 0.0493 -0.08477 0.04352 C -0.08568 0.04166 -0.08607 0.03912 -0.08711 0.0375 C -0.08933 0.03402 -0.09206 0.03217 -0.09414 0.02916 C -0.09623 0.02639 -0.09805 0.02338 -0.10013 0.02083 C -0.10235 0.01782 -0.10768 0.0125 -0.11055 0.01018 C -0.11172 0.00949 -0.11289 0.00879 -0.1142 0.00833 C -0.11914 0.00162 -0.11888 0.00139 -0.12461 -0.00417 C -0.12617 -0.00579 -0.12787 -0.00695 -0.1293 -0.00834 C -0.1306 -0.00973 -0.13164 -0.01158 -0.13295 -0.0125 C -0.13893 -0.01713 -0.14245 -0.01852 -0.14805 -0.02084 C -0.1599 -0.03148 -0.14505 -0.01922 -0.15873 -0.02732 C -0.17318 -0.03588 -0.15248 -0.02755 -0.16914 -0.03334 C -0.17071 -0.03473 -0.17227 -0.03681 -0.17383 -0.0375 C -0.17617 -0.03889 -0.17865 -0.03889 -0.18086 -0.03982 C -0.18255 -0.04028 -0.18399 -0.04167 -0.18555 -0.04167 C -0.19688 -0.04306 -0.20821 -0.04306 -0.21966 -0.04398 C -0.22149 -0.04445 -0.22344 -0.04537 -0.22539 -0.04584 C -0.24193 -0.05023 -0.2556 -0.04908 -0.27357 -0.05 L -0.28295 -0.05417 C -0.28776 -0.05648 -0.2892 -0.05741 -0.29466 -0.05834 C -0.31823 -0.06343 -0.2987 -0.05787 -0.31446 -0.0625 C -0.31576 -0.06343 -0.31693 -0.06389 -0.3181 -0.06482 C -0.31966 -0.06598 -0.3211 -0.06806 -0.32266 -0.06898 C -0.325 -0.07014 -0.32735 -0.07037 -0.32969 -0.07084 C -0.33724 -0.07547 -0.32878 -0.07061 -0.34024 -0.075 C -0.34349 -0.07639 -0.34961 -0.07917 -0.34961 -0.07917 C -0.35808 -0.08681 -0.35078 -0.08125 -0.3625 -0.08565 C -0.38047 -0.0919 -0.36537 -0.08635 -0.37656 -0.09398 C -0.38334 -0.09838 -0.38034 -0.09306 -0.38828 -0.1 C -0.38985 -0.10139 -0.39141 -0.10324 -0.39297 -0.10417 C -0.39453 -0.10533 -0.39623 -0.10556 -0.39766 -0.10648 C -0.39896 -0.10695 -0.4 -0.10787 -0.40117 -0.10834 C -0.4043 -0.10996 -0.41055 -0.1125 -0.41055 -0.1125 C -0.41211 -0.11389 -0.4138 -0.11528 -0.41524 -0.11667 C -0.41654 -0.11806 -0.41758 -0.11991 -0.41875 -0.12084 C -0.4211 -0.12269 -0.42344 -0.12361 -0.42578 -0.125 C -0.42696 -0.12593 -0.42826 -0.12616 -0.4293 -0.12732 C -0.43516 -0.13241 -0.43242 -0.13033 -0.4375 -0.13334 C -0.43867 -0.13473 -0.43985 -0.13635 -0.44102 -0.1375 C -0.44414 -0.14051 -0.45065 -0.14514 -0.45391 -0.15 C -0.45729 -0.1551 -0.45755 -0.15648 -0.45977 -0.1625 C -0.46055 -0.16667 -0.46146 -0.17084 -0.46211 -0.175 C -0.46354 -0.18287 -0.46341 -0.19051 -0.46797 -0.19584 L -0.47149 -0.2 C -0.47552 -0.21065 -0.47175 -0.20348 -0.47735 -0.20834 C -0.47865 -0.20949 -0.47969 -0.21158 -0.48086 -0.2125 C -0.48308 -0.21436 -0.48555 -0.21528 -0.48789 -0.21667 L -0.49831 -0.22315 C -0.49844 -0.22315 -0.50534 -0.22709 -0.50534 -0.22732 C -0.51589 -0.23658 -0.51146 -0.23357 -0.51836 -0.2375 C -0.5194 -0.23889 -0.52058 -0.24074 -0.52175 -0.24167 C -0.52292 -0.24283 -0.52422 -0.24283 -0.52539 -0.24398 C -0.52774 -0.2463 -0.52969 -0.25093 -0.53242 -0.25232 L -0.5418 -0.25648 L -0.54649 -0.25834 C -0.54753 -0.25973 -0.5487 -0.26135 -0.54987 -0.2625 C -0.55404 -0.26644 -0.56276 -0.27292 -0.56628 -0.27917 L -0.56758 -0.28125 " pathEditMode="relative" ptsTypes="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586C004-8D9E-1541-8E62-748612A32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y2mate.com - Sonidos del campo_ vacas, caballos y pájaros_fkpn8NPygWA.mp3" descr="y2mate.com - Sonidos del campo_ vacas, caballos y pájaros_fkpn8NPygWA.mp3">
            <a:hlinkClick r:id="" action="ppaction://media"/>
            <a:extLst>
              <a:ext uri="{FF2B5EF4-FFF2-40B4-BE49-F238E27FC236}">
                <a16:creationId xmlns:a16="http://schemas.microsoft.com/office/drawing/2014/main" id="{C9A4ABF4-7F17-E748-B7FF-503B59663E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2337" y="-1263650"/>
            <a:ext cx="812800" cy="8128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E47B67E-59FA-D64C-B77A-E74E6C9F305A}"/>
              </a:ext>
            </a:extLst>
          </p:cNvPr>
          <p:cNvSpPr txBox="1"/>
          <p:nvPr/>
        </p:nvSpPr>
        <p:spPr>
          <a:xfrm>
            <a:off x="0" y="249527"/>
            <a:ext cx="794861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También existen arboles frutales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C6299BA-4AF7-B74E-A859-92FFE6172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464" y="5106137"/>
            <a:ext cx="2265362" cy="210355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5649F43-3202-3542-9C90-54D692005D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0673" y="1543051"/>
            <a:ext cx="6712481" cy="520475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57DCA9D0-724A-2348-B403-844A7607FE4A}"/>
              </a:ext>
            </a:extLst>
          </p:cNvPr>
          <p:cNvSpPr/>
          <p:nvPr/>
        </p:nvSpPr>
        <p:spPr>
          <a:xfrm>
            <a:off x="2876108" y="5144964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</a:t>
            </a:r>
            <a:r>
              <a:rPr lang="es-ES" sz="32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Manzano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7A72125-42DD-EE40-AD3D-E1EC764726AB}"/>
              </a:ext>
            </a:extLst>
          </p:cNvPr>
          <p:cNvSpPr/>
          <p:nvPr/>
        </p:nvSpPr>
        <p:spPr>
          <a:xfrm>
            <a:off x="5234430" y="4891536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</a:t>
            </a:r>
            <a:r>
              <a:rPr lang="es-ES" sz="32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Peros</a:t>
            </a:r>
          </a:p>
        </p:txBody>
      </p:sp>
      <p:pic>
        <p:nvPicPr>
          <p:cNvPr id="14" name="Imagen 13">
            <a:hlinkClick r:id="rId10" action="ppaction://hlinksldjump"/>
            <a:extLst>
              <a:ext uri="{FF2B5EF4-FFF2-40B4-BE49-F238E27FC236}">
                <a16:creationId xmlns:a16="http://schemas.microsoft.com/office/drawing/2014/main" id="{B0649518-C6DE-EC43-8236-D5246E6FFF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41013" y="5715000"/>
            <a:ext cx="1778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2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52 0.05833 C -0.07865 0.0537 -0.08216 0.0493 -0.08477 0.04352 C -0.08568 0.04166 -0.08607 0.03912 -0.08711 0.0375 C -0.08933 0.03402 -0.09206 0.03217 -0.09414 0.02916 C -0.09623 0.02639 -0.09805 0.02338 -0.10013 0.02083 C -0.10235 0.01782 -0.10768 0.0125 -0.11055 0.01018 C -0.11172 0.00949 -0.11289 0.00879 -0.1142 0.00833 C -0.11914 0.00162 -0.11888 0.00139 -0.12461 -0.00417 C -0.12617 -0.00579 -0.12787 -0.00695 -0.1293 -0.00834 C -0.1306 -0.00973 -0.13164 -0.01158 -0.13295 -0.0125 C -0.13893 -0.01713 -0.14245 -0.01852 -0.14805 -0.02084 C -0.1599 -0.03148 -0.14505 -0.01922 -0.15873 -0.02732 C -0.17318 -0.03588 -0.15248 -0.02755 -0.16914 -0.03334 C -0.17071 -0.03473 -0.17227 -0.03681 -0.17383 -0.0375 C -0.17617 -0.03889 -0.17865 -0.03889 -0.18086 -0.03982 C -0.18255 -0.04028 -0.18399 -0.04167 -0.18555 -0.04167 C -0.19688 -0.04306 -0.20821 -0.04306 -0.21966 -0.04398 C -0.22149 -0.04445 -0.22344 -0.04537 -0.22539 -0.04584 C -0.24193 -0.05023 -0.2556 -0.04908 -0.27357 -0.05 L -0.28295 -0.05417 C -0.28776 -0.05648 -0.2892 -0.05741 -0.29466 -0.05834 C -0.31823 -0.06343 -0.2987 -0.05787 -0.31446 -0.0625 C -0.31576 -0.06343 -0.31693 -0.06389 -0.3181 -0.06482 C -0.31966 -0.06598 -0.3211 -0.06806 -0.32266 -0.06898 C -0.325 -0.07014 -0.32735 -0.07037 -0.32969 -0.07084 C -0.33724 -0.07547 -0.32878 -0.07061 -0.34024 -0.075 C -0.34349 -0.07639 -0.34961 -0.07917 -0.34961 -0.07917 C -0.35808 -0.08681 -0.35078 -0.08125 -0.3625 -0.08565 C -0.38047 -0.0919 -0.36537 -0.08635 -0.37656 -0.09398 C -0.38334 -0.09838 -0.38034 -0.09306 -0.38828 -0.1 C -0.38985 -0.10139 -0.39141 -0.10324 -0.39297 -0.10417 C -0.39453 -0.10533 -0.39623 -0.10556 -0.39766 -0.10648 C -0.39896 -0.10695 -0.4 -0.10787 -0.40117 -0.10834 C -0.4043 -0.10996 -0.41055 -0.1125 -0.41055 -0.1125 C -0.41211 -0.11389 -0.4138 -0.11528 -0.41524 -0.11667 C -0.41654 -0.11806 -0.41758 -0.11991 -0.41875 -0.12084 C -0.4211 -0.12269 -0.42344 -0.12361 -0.42578 -0.125 C -0.42696 -0.12593 -0.42826 -0.12616 -0.4293 -0.12732 C -0.43516 -0.13241 -0.43242 -0.13033 -0.4375 -0.13334 C -0.43867 -0.13473 -0.43985 -0.13635 -0.44102 -0.1375 C -0.44414 -0.14051 -0.45065 -0.14514 -0.45391 -0.15 C -0.45729 -0.1551 -0.45755 -0.15648 -0.45977 -0.1625 C -0.46055 -0.16667 -0.46146 -0.17084 -0.46211 -0.175 C -0.46354 -0.18287 -0.46341 -0.19051 -0.46797 -0.19584 L -0.47149 -0.2 C -0.47552 -0.21065 -0.47175 -0.20348 -0.47735 -0.20834 C -0.47865 -0.20949 -0.47969 -0.21158 -0.48086 -0.2125 C -0.48308 -0.21436 -0.48555 -0.21528 -0.48789 -0.21667 L -0.49831 -0.22315 C -0.49844 -0.22315 -0.50534 -0.22709 -0.50534 -0.22732 C -0.51589 -0.23658 -0.51146 -0.23357 -0.51836 -0.2375 C -0.5194 -0.23889 -0.52058 -0.24074 -0.52175 -0.24167 C -0.52292 -0.24283 -0.52422 -0.24283 -0.52539 -0.24398 C -0.52774 -0.2463 -0.52969 -0.25093 -0.53242 -0.25232 L -0.5418 -0.25648 L -0.54649 -0.25834 C -0.54753 -0.25973 -0.5487 -0.26135 -0.54987 -0.2625 C -0.55404 -0.26644 -0.56276 -0.27292 -0.56628 -0.27917 L -0.56758 -0.28125 " pathEditMode="relative" ptsTypes="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4.44444E-6 L -6.25E-7 -0.07223 " pathEditMode="relative" rAng="0" ptsTypes="AA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1.48148E-6 L 1.11022E-1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" grpId="0"/>
      <p:bldP spid="12" grpId="1"/>
      <p:bldP spid="12" grpId="2"/>
      <p:bldP spid="12" grpId="3"/>
      <p:bldP spid="13" grpId="0"/>
      <p:bldP spid="13" grpId="1"/>
      <p:bldP spid="13" grpId="2"/>
      <p:bldP spid="13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5BB6ABA-AE38-E74A-A770-7FF7FF3EE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57225"/>
            <a:ext cx="12192000" cy="751522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73A9CBD-AD5C-D946-A45D-A08474CBE3B8}"/>
              </a:ext>
            </a:extLst>
          </p:cNvPr>
          <p:cNvSpPr txBox="1"/>
          <p:nvPr/>
        </p:nvSpPr>
        <p:spPr>
          <a:xfrm>
            <a:off x="-371475" y="264825"/>
            <a:ext cx="794861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En el campo existen muy pocas casas </a:t>
            </a:r>
          </a:p>
        </p:txBody>
      </p:sp>
      <p:pic>
        <p:nvPicPr>
          <p:cNvPr id="7" name="y2mate.com - Sonidos del campo_ vacas, caballos y pájaros_fkpn8NPygWA.mp3" descr="y2mate.com - Sonidos del campo_ vacas, caballos y pájaros_fkpn8NPygWA.mp3">
            <a:hlinkClick r:id="" action="ppaction://media"/>
            <a:extLst>
              <a:ext uri="{FF2B5EF4-FFF2-40B4-BE49-F238E27FC236}">
                <a16:creationId xmlns:a16="http://schemas.microsoft.com/office/drawing/2014/main" id="{F33C2320-C509-8D44-9A7A-46D0A5F97E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7500" y="-1470025"/>
            <a:ext cx="812800" cy="8128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B6219F1-F8AF-6A4F-87CF-4ABAE991B3ED}"/>
              </a:ext>
            </a:extLst>
          </p:cNvPr>
          <p:cNvSpPr txBox="1"/>
          <p:nvPr/>
        </p:nvSpPr>
        <p:spPr>
          <a:xfrm>
            <a:off x="-249686" y="1119990"/>
            <a:ext cx="116586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Es por ello que viven muy pocas personas en el mismo lugar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78FC777-FBEE-B042-963D-441618D365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1" b="93676" l="9746" r="89831">
                        <a14:foregroundMark x1="38136" y1="29249" x2="47034" y2="30040"/>
                        <a14:foregroundMark x1="28814" y1="93676" x2="37288" y2="87352"/>
                        <a14:backgroundMark x1="66525" y1="45059" x2="89831" y2="46640"/>
                        <a14:backgroundMark x1="76695" y1="63241" x2="77542" y2="51383"/>
                        <a14:backgroundMark x1="51271" y1="44269" x2="62288" y2="292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4305" y="2475200"/>
            <a:ext cx="2467669" cy="26454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F04737F-88D4-1647-9F02-5AD4D497CA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7494" y1="89692" x2="47494" y2="87231"/>
                        <a14:backgroundMark x1="19286" y1="42077" x2="19286" y2="30846"/>
                        <a14:backgroundMark x1="19286" y1="30846" x2="19626" y2="29769"/>
                        <a14:backgroundMark x1="76466" y1="42692" x2="77230" y2="31923"/>
                        <a14:backgroundMark x1="77230" y1="31923" x2="79184" y2="289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9614" y="2777242"/>
            <a:ext cx="2467669" cy="27255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C1BDB15-476D-F947-85C4-AF9A23CE4F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83" b="93678" l="10000" r="90000">
                        <a14:foregroundMark x1="59500" y1="92241" x2="61667" y2="89368"/>
                        <a14:foregroundMark x1="79833" y1="92816" x2="80333" y2="85345"/>
                        <a14:foregroundMark x1="82333" y1="93678" x2="82167" y2="85920"/>
                        <a14:backgroundMark x1="42000" y1="81897" x2="21833" y2="67816"/>
                        <a14:backgroundMark x1="21833" y1="67816" x2="20667" y2="66379"/>
                        <a14:backgroundMark x1="53000" y1="79023" x2="53000" y2="55172"/>
                        <a14:backgroundMark x1="53000" y1="55172" x2="53333" y2="54885"/>
                        <a14:backgroundMark x1="58000" y1="92816" x2="59000" y2="81609"/>
                        <a14:backgroundMark x1="59000" y1="81609" x2="58667" y2="81322"/>
                        <a14:backgroundMark x1="81167" y1="96839" x2="74833" y2="97126"/>
                        <a14:backgroundMark x1="74833" y1="97126" x2="75167" y2="96552"/>
                        <a14:backgroundMark x1="86000" y1="58333" x2="83667" y2="53448"/>
                        <a14:backgroundMark x1="83833" y1="60920" x2="85333" y2="58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7586" y="1151642"/>
            <a:ext cx="6034086" cy="34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9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  <p:bldP spid="6" grpId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1D22DD8E-31C0-324A-8443-CC1E2835A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9C16E70-2C0D-2C43-B5A8-930242EE6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6" b="93771" l="8154" r="92846">
                        <a14:foregroundMark x1="22231" y1="68355" x2="20692" y2="43771"/>
                        <a14:foregroundMark x1="16923" y1="61047" x2="20154" y2="19767"/>
                        <a14:foregroundMark x1="16385" y1="22508" x2="16769" y2="48090"/>
                        <a14:foregroundMark x1="16769" y1="48090" x2="17308" y2="49585"/>
                        <a14:foregroundMark x1="10462" y1="39618" x2="13692" y2="61794"/>
                        <a14:foregroundMark x1="13692" y1="61794" x2="15000" y2="64784"/>
                        <a14:foregroundMark x1="18846" y1="86462" x2="44538" y2="90033"/>
                        <a14:foregroundMark x1="22846" y1="77741" x2="22231" y2="52907"/>
                        <a14:foregroundMark x1="18231" y1="82060" x2="16538" y2="38787"/>
                        <a14:foregroundMark x1="14462" y1="26080" x2="14231" y2="35382"/>
                        <a14:foregroundMark x1="10308" y1="38787" x2="13385" y2="24917"/>
                        <a14:foregroundMark x1="13385" y1="24917" x2="13692" y2="24169"/>
                        <a14:foregroundMark x1="39154" y1="13953" x2="66000" y2="15449"/>
                        <a14:foregroundMark x1="35154" y1="13123" x2="59308" y2="8555"/>
                        <a14:foregroundMark x1="59308" y1="8555" x2="73615" y2="10631"/>
                        <a14:foregroundMark x1="73615" y1="10631" x2="74538" y2="11047"/>
                        <a14:foregroundMark x1="23385" y1="22093" x2="26077" y2="54402"/>
                        <a14:foregroundMark x1="19000" y1="18771" x2="28538" y2="15864"/>
                        <a14:foregroundMark x1="40692" y1="14784" x2="67538" y2="16694"/>
                        <a14:foregroundMark x1="67538" y1="16694" x2="72308" y2="19601"/>
                        <a14:foregroundMark x1="73615" y1="11877" x2="81231" y2="17359"/>
                        <a14:foregroundMark x1="81231" y1="17359" x2="87692" y2="27076"/>
                        <a14:foregroundMark x1="87692" y1="27076" x2="90538" y2="49169"/>
                        <a14:foregroundMark x1="85385" y1="73090" x2="84385" y2="40365"/>
                        <a14:foregroundMark x1="84385" y1="40365" x2="82385" y2="33140"/>
                        <a14:foregroundMark x1="84615" y1="75831" x2="91077" y2="52658"/>
                        <a14:foregroundMark x1="91077" y1="52658" x2="91077" y2="47259"/>
                        <a14:foregroundMark x1="33846" y1="75415" x2="33846" y2="38787"/>
                        <a14:foregroundMark x1="29308" y1="87043" x2="29077" y2="50249"/>
                        <a14:foregroundMark x1="49462" y1="63372" x2="49462" y2="32060"/>
                        <a14:foregroundMark x1="41615" y1="61462" x2="41615" y2="16279"/>
                        <a14:foregroundMark x1="50385" y1="32060" x2="50385" y2="23920"/>
                        <a14:foregroundMark x1="21846" y1="86628" x2="47692" y2="90199"/>
                        <a14:foregroundMark x1="47692" y1="90199" x2="70923" y2="87957"/>
                        <a14:foregroundMark x1="70923" y1="87957" x2="70923" y2="87708"/>
                        <a14:foregroundMark x1="20154" y1="89618" x2="66385" y2="91030"/>
                        <a14:foregroundMark x1="66385" y1="91030" x2="80154" y2="89535"/>
                        <a14:foregroundMark x1="80154" y1="89535" x2="82538" y2="88372"/>
                        <a14:foregroundMark x1="81000" y1="82309" x2="77000" y2="65864"/>
                        <a14:foregroundMark x1="40308" y1="79983" x2="72538" y2="78987"/>
                        <a14:foregroundMark x1="72538" y1="78987" x2="74154" y2="78322"/>
                        <a14:foregroundMark x1="84077" y1="49336" x2="82538" y2="664"/>
                        <a14:foregroundMark x1="44538" y1="19767" x2="65769" y2="20432"/>
                        <a14:foregroundMark x1="53615" y1="50831" x2="53615" y2="43771"/>
                        <a14:foregroundMark x1="41077" y1="36213" x2="69000" y2="38538"/>
                        <a14:foregroundMark x1="62538" y1="33970" x2="59538" y2="18937"/>
                        <a14:foregroundMark x1="81385" y1="60797" x2="79692" y2="18355"/>
                        <a14:foregroundMark x1="92077" y1="40449" x2="89615" y2="23754"/>
                        <a14:foregroundMark x1="89615" y1="23754" x2="85231" y2="13372"/>
                        <a14:foregroundMark x1="8923" y1="48920" x2="8923" y2="31645"/>
                        <a14:foregroundMark x1="22231" y1="88372" x2="24000" y2="80316"/>
                        <a14:foregroundMark x1="24000" y1="80316" x2="30077" y2="71262"/>
                        <a14:foregroundMark x1="12769" y1="89618" x2="34077" y2="89784"/>
                        <a14:foregroundMark x1="8154" y1="89369" x2="21000" y2="86462"/>
                        <a14:foregroundMark x1="21000" y1="86462" x2="21308" y2="86213"/>
                        <a14:foregroundMark x1="42385" y1="93522" x2="61846" y2="93771"/>
                        <a14:foregroundMark x1="90154" y1="89203" x2="90308" y2="85797"/>
                        <a14:foregroundMark x1="92615" y1="88123" x2="81000" y2="86047"/>
                        <a14:foregroundMark x1="59154" y1="72674" x2="35154" y2="70183"/>
                        <a14:foregroundMark x1="89615" y1="58721" x2="92231" y2="36877"/>
                        <a14:foregroundMark x1="91462" y1="29402" x2="92846" y2="36628"/>
                        <a14:foregroundMark x1="92846" y1="36628" x2="92077" y2="47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7362" y="428625"/>
            <a:ext cx="7512408" cy="6858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804B0A8-DCF3-2244-A711-743D117AC3D3}"/>
              </a:ext>
            </a:extLst>
          </p:cNvPr>
          <p:cNvSpPr txBox="1"/>
          <p:nvPr/>
        </p:nvSpPr>
        <p:spPr>
          <a:xfrm>
            <a:off x="600075" y="136237"/>
            <a:ext cx="1043463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Las personas que viven en el campo trabajan la tierra. </a:t>
            </a:r>
          </a:p>
        </p:txBody>
      </p:sp>
      <p:pic>
        <p:nvPicPr>
          <p:cNvPr id="14" name="y2mate.com - Kirby amazing mirror death sound_lJA3baRSPvw.mp3">
            <a:hlinkClick r:id="" action="ppaction://media"/>
            <a:extLst>
              <a:ext uri="{FF2B5EF4-FFF2-40B4-BE49-F238E27FC236}">
                <a16:creationId xmlns:a16="http://schemas.microsoft.com/office/drawing/2014/main" id="{8517A177-B33E-3D48-A4A5-0BEEC068FB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49719" y="23210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691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D4701EE-74EF-C142-9F6E-C13A32631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AC19E97-AE52-604A-B83B-D3225988C2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08" b="92254" l="4706" r="92101">
                        <a14:foregroundMark x1="8739" y1="69484" x2="8739" y2="48826"/>
                        <a14:foregroundMark x1="5042" y1="67606" x2="4706" y2="58920"/>
                        <a14:foregroundMark x1="31261" y1="92488" x2="38992" y2="92723"/>
                        <a14:foregroundMark x1="38992" y1="92723" x2="58992" y2="89671"/>
                        <a14:foregroundMark x1="91597" y1="84038" x2="92101" y2="59155"/>
                        <a14:foregroundMark x1="37311" y1="77465" x2="50084" y2="81221"/>
                        <a14:foregroundMark x1="50924" y1="7746" x2="58824" y2="68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7288" y="514350"/>
            <a:ext cx="9601200" cy="660548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1AF4CE-B43F-3445-9C1D-58215FA60000}"/>
              </a:ext>
            </a:extLst>
          </p:cNvPr>
          <p:cNvSpPr txBox="1"/>
          <p:nvPr/>
        </p:nvSpPr>
        <p:spPr>
          <a:xfrm>
            <a:off x="600075" y="136237"/>
            <a:ext cx="1043463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SIEMBRAN </a:t>
            </a:r>
          </a:p>
        </p:txBody>
      </p:sp>
      <p:pic>
        <p:nvPicPr>
          <p:cNvPr id="7" name="y2mate.com - Kirby amazing mirror death sound_lJA3baRSPvw.mp3">
            <a:hlinkClick r:id="" action="ppaction://media"/>
            <a:extLst>
              <a:ext uri="{FF2B5EF4-FFF2-40B4-BE49-F238E27FC236}">
                <a16:creationId xmlns:a16="http://schemas.microsoft.com/office/drawing/2014/main" id="{35668D0E-7B4B-C34E-B5C5-E050FC11B8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49719" y="23210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8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CD7F6F0-C8D2-474C-BE36-FEF424D58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AA00D11-3CEA-F64C-995A-936BE74C05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98" b="96098" l="3516" r="96875">
                        <a14:foregroundMark x1="39063" y1="6341" x2="45508" y2="5854"/>
                        <a14:foregroundMark x1="45508" y1="5854" x2="50977" y2="6829"/>
                        <a14:foregroundMark x1="50977" y1="6829" x2="55078" y2="9268"/>
                        <a14:foregroundMark x1="8203" y1="85122" x2="9961" y2="54146"/>
                        <a14:foregroundMark x1="4102" y1="65366" x2="3516" y2="86341"/>
                        <a14:foregroundMark x1="4102" y1="87317" x2="20703" y2="91463"/>
                        <a14:foregroundMark x1="20703" y1="92195" x2="24609" y2="96585"/>
                        <a14:foregroundMark x1="88672" y1="67317" x2="92969" y2="61220"/>
                        <a14:foregroundMark x1="92969" y1="61220" x2="93359" y2="60732"/>
                        <a14:foregroundMark x1="96875" y1="65122" x2="92578" y2="431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3932" y="600074"/>
            <a:ext cx="8564135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E9ADCF0-BA1A-3A41-BC84-C50670835EC0}"/>
              </a:ext>
            </a:extLst>
          </p:cNvPr>
          <p:cNvSpPr txBox="1"/>
          <p:nvPr/>
        </p:nvSpPr>
        <p:spPr>
          <a:xfrm>
            <a:off x="600075" y="136237"/>
            <a:ext cx="1043463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COSECHAN</a:t>
            </a:r>
          </a:p>
        </p:txBody>
      </p:sp>
      <p:pic>
        <p:nvPicPr>
          <p:cNvPr id="6" name="y2mate.com - Kirby amazing mirror death sound_lJA3baRSPvw.mp3">
            <a:hlinkClick r:id="" action="ppaction://media"/>
            <a:extLst>
              <a:ext uri="{FF2B5EF4-FFF2-40B4-BE49-F238E27FC236}">
                <a16:creationId xmlns:a16="http://schemas.microsoft.com/office/drawing/2014/main" id="{F4F69B1C-6738-E747-AB72-82C974114C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49719" y="23210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0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024EC9-3153-7143-B4B7-2C100C10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y2mate.com - Canción_ La Semilla y La Siembra- video educativo-preescolar_xIEofKDm9Uc_720p.mp4" descr="y2mate.com - Canción_ La Semilla y La Siembra- video educativo-preescolar_xIEofKDm9Uc_720p.mp4">
            <a:hlinkClick r:id="" action="ppaction://media"/>
            <a:extLst>
              <a:ext uri="{FF2B5EF4-FFF2-40B4-BE49-F238E27FC236}">
                <a16:creationId xmlns:a16="http://schemas.microsoft.com/office/drawing/2014/main" id="{34311B8F-B3ED-F346-8492-67A475CF3F4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176963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1111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87E8A86-193A-3048-8E1A-62A97DDEC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209" l="2396" r="97764">
                        <a14:foregroundMark x1="13259" y1="81775" x2="12141" y2="8393"/>
                        <a14:foregroundMark x1="31310" y1="29496" x2="30831" y2="0"/>
                        <a14:foregroundMark x1="30831" y1="0" x2="30831" y2="0"/>
                        <a14:foregroundMark x1="27316" y1="23261" x2="27316" y2="15108"/>
                        <a14:foregroundMark x1="27316" y1="15108" x2="26038" y2="7434"/>
                        <a14:foregroundMark x1="26038" y1="7434" x2="25719" y2="6954"/>
                        <a14:foregroundMark x1="4633" y1="32134" x2="13738" y2="6475"/>
                        <a14:foregroundMark x1="13738" y1="6475" x2="14058" y2="5995"/>
                        <a14:foregroundMark x1="11022" y1="55875" x2="20128" y2="50120"/>
                        <a14:foregroundMark x1="94569" y1="82734" x2="94569" y2="13669"/>
                        <a14:foregroundMark x1="86741" y1="61631" x2="88658" y2="23501"/>
                        <a14:foregroundMark x1="72684" y1="56355" x2="74760" y2="47242"/>
                        <a14:foregroundMark x1="74760" y1="47242" x2="73163" y2="27818"/>
                        <a14:foregroundMark x1="66613" y1="62110" x2="66613" y2="50120"/>
                        <a14:foregroundMark x1="97923" y1="84173" x2="98083" y2="11751"/>
                        <a14:foregroundMark x1="27157" y1="63309" x2="54153" y2="5036"/>
                        <a14:foregroundMark x1="14217" y1="82014" x2="9585" y2="77938"/>
                        <a14:foregroundMark x1="9585" y1="77938" x2="6550" y2="58993"/>
                        <a14:foregroundMark x1="6550" y1="58993" x2="6709" y2="15108"/>
                        <a14:foregroundMark x1="19808" y1="75779" x2="17572" y2="60432"/>
                        <a14:foregroundMark x1="31789" y1="88489" x2="31789" y2="77218"/>
                        <a14:foregroundMark x1="25559" y1="33094" x2="25559" y2="480"/>
                        <a14:foregroundMark x1="4313" y1="25659" x2="4313" y2="16307"/>
                        <a14:foregroundMark x1="4313" y1="16307" x2="7987" y2="2158"/>
                        <a14:foregroundMark x1="15495" y1="41727" x2="9265" y2="26379"/>
                        <a14:foregroundMark x1="9265" y1="26379" x2="9265" y2="26139"/>
                        <a14:foregroundMark x1="31310" y1="42206" x2="31310" y2="29257"/>
                        <a14:foregroundMark x1="2396" y1="72182" x2="4313" y2="27338"/>
                        <a14:foregroundMark x1="4313" y1="27338" x2="4473" y2="26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3625" y="1052513"/>
            <a:ext cx="9594851" cy="639145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2FD1D88-3D4B-6641-A236-AC1F2D7B9EF5}"/>
              </a:ext>
            </a:extLst>
          </p:cNvPr>
          <p:cNvSpPr txBox="1"/>
          <p:nvPr/>
        </p:nvSpPr>
        <p:spPr>
          <a:xfrm>
            <a:off x="0" y="249527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 lo que siembran sacan alimentos para el hogar o para vender.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17449AB-6BFB-3643-BEB2-BBC4BF758C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47" b="89617" l="5112" r="93930">
                        <a14:foregroundMark x1="45208" y1="36901" x2="50000" y2="30990"/>
                        <a14:foregroundMark x1="50000" y1="30990" x2="56709" y2="29553"/>
                        <a14:foregroundMark x1="56709" y1="29553" x2="60543" y2="32428"/>
                        <a14:foregroundMark x1="72364" y1="50799" x2="70927" y2="34824"/>
                        <a14:foregroundMark x1="70927" y1="34824" x2="73802" y2="28435"/>
                        <a14:foregroundMark x1="73802" y1="28435" x2="77636" y2="27476"/>
                        <a14:foregroundMark x1="86102" y1="43770" x2="85304" y2="33546"/>
                        <a14:foregroundMark x1="92332" y1="37540" x2="94089" y2="37700"/>
                        <a14:foregroundMark x1="12300" y1="84026" x2="10543" y2="58147"/>
                        <a14:foregroundMark x1="5112" y1="52236" x2="6869" y2="56230"/>
                        <a14:foregroundMark x1="11342" y1="33546" x2="12939" y2="19808"/>
                        <a14:foregroundMark x1="10863" y1="26198" x2="12300" y2="19329"/>
                        <a14:foregroundMark x1="12300" y1="19329" x2="12300" y2="19329"/>
                        <a14:foregroundMark x1="13578" y1="25559" x2="13578" y2="18530"/>
                        <a14:foregroundMark x1="13578" y1="18530" x2="13259" y2="17572"/>
                        <a14:foregroundMark x1="36901" y1="21885" x2="38339" y2="15016"/>
                        <a14:foregroundMark x1="38339" y1="15016" x2="38658" y2="14856"/>
                        <a14:foregroundMark x1="29872" y1="13099" x2="29872" y2="8786"/>
                        <a14:foregroundMark x1="67412" y1="18690" x2="67732" y2="16933"/>
                        <a14:foregroundMark x1="64058" y1="11821" x2="64058" y2="10224"/>
                        <a14:foregroundMark x1="70447" y1="11022" x2="70447" y2="81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400048"/>
            <a:ext cx="7205664" cy="7205664"/>
          </a:xfrm>
          <a:prstGeom prst="rect">
            <a:avLst/>
          </a:prstGeom>
        </p:spPr>
      </p:pic>
      <p:pic>
        <p:nvPicPr>
          <p:cNvPr id="9" name="Imagen 8">
            <a:hlinkClick r:id="rId6" action="ppaction://hlinksldjump"/>
            <a:extLst>
              <a:ext uri="{FF2B5EF4-FFF2-40B4-BE49-F238E27FC236}">
                <a16:creationId xmlns:a16="http://schemas.microsoft.com/office/drawing/2014/main" id="{2EAC202E-6124-D74B-B8D8-5A16CBCC6D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9375" y="5598886"/>
            <a:ext cx="1778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8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DF793-D62C-5B45-86CE-F9CBDE97F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SONIDO TRACTOR.mp3" descr="SONIDO TRACTOR.mp3">
            <a:hlinkClick r:id="" action="ppaction://media"/>
            <a:extLst>
              <a:ext uri="{FF2B5EF4-FFF2-40B4-BE49-F238E27FC236}">
                <a16:creationId xmlns:a16="http://schemas.microsoft.com/office/drawing/2014/main" id="{35B2E40D-8545-5445-ABEC-789DCD3F9B2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717498F-E29F-4640-8CDD-429D4D3938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73808F7-EAEB-7C47-95F9-D0C4AA7E67EC}"/>
              </a:ext>
            </a:extLst>
          </p:cNvPr>
          <p:cNvSpPr txBox="1"/>
          <p:nvPr/>
        </p:nvSpPr>
        <p:spPr>
          <a:xfrm>
            <a:off x="-285750" y="72737"/>
            <a:ext cx="10958513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Algunos medios de transportes que utilizan en el campo son: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C25E2E3-4AFC-6041-A637-357356C657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30" b="95664" l="7000" r="95000">
                        <a14:foregroundMark x1="20000" y1="92683" x2="14000" y2="83469"/>
                        <a14:foregroundMark x1="14000" y1="83469" x2="13250" y2="78049"/>
                        <a14:foregroundMark x1="23500" y1="95935" x2="14000" y2="92412"/>
                        <a14:foregroundMark x1="14000" y1="92412" x2="9250" y2="83469"/>
                        <a14:foregroundMark x1="9250" y1="83469" x2="10000" y2="73171"/>
                        <a14:foregroundMark x1="10000" y1="73171" x2="10250" y2="72629"/>
                        <a14:foregroundMark x1="4750" y1="76423" x2="7000" y2="54472"/>
                        <a14:foregroundMark x1="7000" y1="54472" x2="9500" y2="50949"/>
                        <a14:foregroundMark x1="17500" y1="94851" x2="26500" y2="94851"/>
                        <a14:foregroundMark x1="68500" y1="96477" x2="77750" y2="95664"/>
                        <a14:foregroundMark x1="77750" y1="95664" x2="79250" y2="94851"/>
                        <a14:foregroundMark x1="90250" y1="80217" x2="92250" y2="63415"/>
                        <a14:foregroundMark x1="95000" y1="75339" x2="93750" y2="65041"/>
                        <a14:foregroundMark x1="50000" y1="8672" x2="57500" y2="8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2000" y="1690688"/>
            <a:ext cx="5080000" cy="46863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C61E083-4567-2F4F-B834-68EC8A752CE4}"/>
              </a:ext>
            </a:extLst>
          </p:cNvPr>
          <p:cNvSpPr/>
          <p:nvPr/>
        </p:nvSpPr>
        <p:spPr>
          <a:xfrm>
            <a:off x="-2435667" y="2292211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Tractor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0C20C00-5EA4-5D41-A5CC-9D90F8582325}"/>
              </a:ext>
            </a:extLst>
          </p:cNvPr>
          <p:cNvSpPr txBox="1"/>
          <p:nvPr/>
        </p:nvSpPr>
        <p:spPr>
          <a:xfrm>
            <a:off x="395288" y="3381376"/>
            <a:ext cx="5294312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92D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 Para trasladar, animales, plantas, cosechas, etc.</a:t>
            </a:r>
          </a:p>
        </p:txBody>
      </p:sp>
    </p:spTree>
    <p:extLst>
      <p:ext uri="{BB962C8B-B14F-4D97-AF65-F5344CB8AC3E}">
        <p14:creationId xmlns:p14="http://schemas.microsoft.com/office/powerpoint/2010/main" val="116778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6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8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84 0.12616 C -0.03282 0.16088 -0.13438 0.13056 -0.23399 0.13241 C -0.2375 0.13264 -0.24102 0.1338 -0.24453 0.1345 C -0.25078 0.13588 -0.25703 0.13681 -0.26328 0.13866 C -0.26563 0.13936 -0.26784 0.14028 -0.27032 0.14075 C -0.27487 0.14167 -0.27969 0.14213 -0.28438 0.14283 C -0.29102 0.14213 -0.29766 0.1419 -0.3043 0.14075 C -0.30547 0.14051 -0.30651 0.13912 -0.30782 0.13866 C -0.31328 0.13681 -0.3224 0.13565 -0.32774 0.1345 C -0.33086 0.13403 -0.33386 0.13287 -0.33711 0.13241 C -0.39766 0.12362 -0.39258 0.12454 -0.44844 0.11991 L -0.47539 0.11783 L -0.50469 0.11575 L -0.61836 0.11783 C -0.62188 0.11806 -0.62539 0.11945 -0.62891 0.11991 C -0.63438 0.12084 -0.63985 0.1213 -0.64532 0.122 L -0.73907 0.11991 C -0.86328 0.1176 -0.81771 0.12431 -0.87019 0.11575 C -0.87175 0.11505 -0.87331 0.11436 -0.87487 0.11366 C -0.87878 0.11227 -0.88282 0.11181 -0.88659 0.1095 C -0.88894 0.10811 -0.89115 0.10649 -0.89362 0.10533 C -0.89597 0.1044 -0.9069 0.10186 -0.90886 0.10116 C -0.9112 0.1007 -0.91341 0.09954 -0.91589 0.09908 C -0.92605 0.09746 -0.9362 0.09653 -0.94636 0.09491 C -0.95105 0.09445 -0.95573 0.09329 -0.96042 0.09283 C -1.00495 0.08982 -0.98073 0.09144 -1.03308 0.08866 C -1.03985 0.08774 -1.05977 0.08473 -1.06472 0.08241 C -1.07748 0.07686 -1.07084 0.07894 -1.08464 0.07639 C -1.08581 0.0757 -1.08685 0.07477 -1.08815 0.07431 C -1.09935 0.06922 -1.09401 0.0713 -1.09401 0.10116 " pathEditMode="relative" ptsTypes="AAAAAAAAAAAAAAAAAAAAAAAAAAAA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54167E-6 -3.33333E-6 L -3.54167E-6 -0.07222 " pathEditMode="relative" rAng="0" ptsTypes="AA">
                                      <p:cBhvr>
                                        <p:cTn id="2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1"/>
      <p:bldP spid="5" grpId="2"/>
      <p:bldP spid="8" grpId="0"/>
      <p:bldP spid="8" grpId="1"/>
      <p:bldP spid="8" grpId="2"/>
      <p:bldP spid="9" grpId="0"/>
      <p:bldP spid="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558B1-F7A0-F949-8C0E-549041D3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98A68-951F-7847-AFA0-015BD2F37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AE31FA-5CC6-0B42-92D3-B3C0913D1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611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3878EB6-6538-D349-A1D5-A10C1C46A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6" b="89974" l="8496" r="89941">
                        <a14:foregroundMark x1="8496" y1="44792" x2="9863" y2="35807"/>
                        <a14:foregroundMark x1="37207" y1="25391" x2="42871" y2="25651"/>
                        <a14:foregroundMark x1="42871" y1="25651" x2="48535" y2="25521"/>
                        <a14:foregroundMark x1="48535" y1="25521" x2="55371" y2="22917"/>
                        <a14:backgroundMark x1="18457" y1="23177" x2="28027" y2="22266"/>
                        <a14:backgroundMark x1="12402" y1="49740" x2="17480" y2="47396"/>
                        <a14:backgroundMark x1="17480" y1="47396" x2="18164" y2="45182"/>
                        <a14:backgroundMark x1="33984" y1="51042" x2="42285" y2="51693"/>
                        <a14:backgroundMark x1="54297" y1="18359" x2="57129" y2="18750"/>
                        <a14:backgroundMark x1="67871" y1="51432" x2="67090" y2="48177"/>
                        <a14:backgroundMark x1="53613" y1="54427" x2="54590" y2="47005"/>
                        <a14:backgroundMark x1="54590" y1="47005" x2="55859" y2="44141"/>
                        <a14:backgroundMark x1="60645" y1="41927" x2="63477" y2="408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3506" y="2292211"/>
            <a:ext cx="7611604" cy="5708703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57BDD09-C66C-5A4B-9A8E-550AF5305306}"/>
              </a:ext>
            </a:extLst>
          </p:cNvPr>
          <p:cNvSpPr/>
          <p:nvPr/>
        </p:nvSpPr>
        <p:spPr>
          <a:xfrm>
            <a:off x="-2435667" y="2292211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7DC46F2-AFF4-D744-8AFB-BDB4491045EF}"/>
              </a:ext>
            </a:extLst>
          </p:cNvPr>
          <p:cNvSpPr/>
          <p:nvPr/>
        </p:nvSpPr>
        <p:spPr>
          <a:xfrm>
            <a:off x="-2283267" y="2444611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  Carretón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4D15DE7-9803-444F-B92F-FE2F9B271316}"/>
              </a:ext>
            </a:extLst>
          </p:cNvPr>
          <p:cNvSpPr txBox="1"/>
          <p:nvPr/>
        </p:nvSpPr>
        <p:spPr>
          <a:xfrm>
            <a:off x="395288" y="3381376"/>
            <a:ext cx="529431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92D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 Para trasladar personas y cargas pesadas como leña, alimentos.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93716FD-636E-5F43-8CA8-CB1357898E32}"/>
              </a:ext>
            </a:extLst>
          </p:cNvPr>
          <p:cNvSpPr txBox="1"/>
          <p:nvPr/>
        </p:nvSpPr>
        <p:spPr>
          <a:xfrm>
            <a:off x="-285750" y="72737"/>
            <a:ext cx="10958513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Algunos medios de transportes que utilizan en el campo son:</a:t>
            </a:r>
          </a:p>
        </p:txBody>
      </p:sp>
    </p:spTree>
    <p:extLst>
      <p:ext uri="{BB962C8B-B14F-4D97-AF65-F5344CB8AC3E}">
        <p14:creationId xmlns:p14="http://schemas.microsoft.com/office/powerpoint/2010/main" val="275693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54167E-6 -3.33333E-6 L -3.54167E-6 -0.07222 " pathEditMode="relative" rAng="0" ptsTypes="AA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3" grpId="2"/>
      <p:bldP spid="14" grpId="0"/>
      <p:bldP spid="15" grpId="0"/>
      <p:bldP spid="1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558B1-F7A0-F949-8C0E-549041D3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98A68-951F-7847-AFA0-015BD2F37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AE31FA-5CC6-0B42-92D3-B3C0913D1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F60F12A-111E-4447-ACD8-9FD3D8E58315}"/>
              </a:ext>
            </a:extLst>
          </p:cNvPr>
          <p:cNvSpPr txBox="1"/>
          <p:nvPr/>
        </p:nvSpPr>
        <p:spPr>
          <a:xfrm>
            <a:off x="-285750" y="72737"/>
            <a:ext cx="10958513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 La vida en el campo es muy bella, ya que siempre podemos respirar de un aire limpio y además se pueden hacer diferentes actividades junto a la familia.</a:t>
            </a:r>
          </a:p>
        </p:txBody>
      </p:sp>
      <p:pic>
        <p:nvPicPr>
          <p:cNvPr id="6" name="y2mate.com - Sonidos del campo_ vacas, caballos y pájaros_fkpn8NPygWA.mp3" descr="y2mate.com - Sonidos del campo_ vacas, caballos y pájaros_fkpn8NPygWA.mp3">
            <a:hlinkClick r:id="" action="ppaction://media"/>
            <a:extLst>
              <a:ext uri="{FF2B5EF4-FFF2-40B4-BE49-F238E27FC236}">
                <a16:creationId xmlns:a16="http://schemas.microsoft.com/office/drawing/2014/main" id="{9B54866D-BA52-174B-8AEB-7A431B5029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32337" y="-1263650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B77F401-CCE0-3D46-BB40-C723C16B7F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86" y="1934785"/>
            <a:ext cx="3800928" cy="25255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415A73E-0437-7C4A-A569-681442EBDF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1707" y="2382361"/>
            <a:ext cx="4207327" cy="2807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08692DE-C68A-094B-BB1C-30319BA2D9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0288" y="3523449"/>
            <a:ext cx="4207326" cy="3147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29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40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5" grpId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185</Words>
  <Application>Microsoft Macintosh PowerPoint</Application>
  <PresentationFormat>Panorámica</PresentationFormat>
  <Paragraphs>31</Paragraphs>
  <Slides>16</Slides>
  <Notes>4</Notes>
  <HiddenSlides>0</HiddenSlides>
  <MMClips>16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Comic Sans MS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31</cp:revision>
  <dcterms:created xsi:type="dcterms:W3CDTF">2020-08-09T20:02:20Z</dcterms:created>
  <dcterms:modified xsi:type="dcterms:W3CDTF">2020-09-23T02:32:23Z</dcterms:modified>
</cp:coreProperties>
</file>