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E739"/>
    <a:srgbClr val="D0DB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1339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62324-5113-4F64-919D-48043D70AFCD}" type="datetimeFigureOut">
              <a:rPr lang="es-CL" smtClean="0"/>
              <a:pPr/>
              <a:t>20-08-2020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31A7-4784-46D0-A0FA-CA645C8DE8F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62324-5113-4F64-919D-48043D70AFCD}" type="datetimeFigureOut">
              <a:rPr lang="es-CL" smtClean="0"/>
              <a:pPr/>
              <a:t>20-08-2020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31A7-4784-46D0-A0FA-CA645C8DE8F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62324-5113-4F64-919D-48043D70AFCD}" type="datetimeFigureOut">
              <a:rPr lang="es-CL" smtClean="0"/>
              <a:pPr/>
              <a:t>20-08-2020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31A7-4784-46D0-A0FA-CA645C8DE8F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62324-5113-4F64-919D-48043D70AFCD}" type="datetimeFigureOut">
              <a:rPr lang="es-CL" smtClean="0"/>
              <a:pPr/>
              <a:t>20-08-2020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31A7-4784-46D0-A0FA-CA645C8DE8F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62324-5113-4F64-919D-48043D70AFCD}" type="datetimeFigureOut">
              <a:rPr lang="es-CL" smtClean="0"/>
              <a:pPr/>
              <a:t>20-08-2020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31A7-4784-46D0-A0FA-CA645C8DE8F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62324-5113-4F64-919D-48043D70AFCD}" type="datetimeFigureOut">
              <a:rPr lang="es-CL" smtClean="0"/>
              <a:pPr/>
              <a:t>20-08-2020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31A7-4784-46D0-A0FA-CA645C8DE8F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62324-5113-4F64-919D-48043D70AFCD}" type="datetimeFigureOut">
              <a:rPr lang="es-CL" smtClean="0"/>
              <a:pPr/>
              <a:t>20-08-2020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31A7-4784-46D0-A0FA-CA645C8DE8F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62324-5113-4F64-919D-48043D70AFCD}" type="datetimeFigureOut">
              <a:rPr lang="es-CL" smtClean="0"/>
              <a:pPr/>
              <a:t>20-08-2020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31A7-4784-46D0-A0FA-CA645C8DE8F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62324-5113-4F64-919D-48043D70AFCD}" type="datetimeFigureOut">
              <a:rPr lang="es-CL" smtClean="0"/>
              <a:pPr/>
              <a:t>20-08-2020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31A7-4784-46D0-A0FA-CA645C8DE8F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62324-5113-4F64-919D-48043D70AFCD}" type="datetimeFigureOut">
              <a:rPr lang="es-CL" smtClean="0"/>
              <a:pPr/>
              <a:t>20-08-2020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31A7-4784-46D0-A0FA-CA645C8DE8F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62324-5113-4F64-919D-48043D70AFCD}" type="datetimeFigureOut">
              <a:rPr lang="es-CL" smtClean="0"/>
              <a:pPr/>
              <a:t>20-08-2020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31A7-4784-46D0-A0FA-CA645C8DE8F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62324-5113-4F64-919D-48043D70AFCD}" type="datetimeFigureOut">
              <a:rPr lang="es-CL" smtClean="0"/>
              <a:pPr/>
              <a:t>20-08-2020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431A7-4784-46D0-A0FA-CA645C8DE8F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1.wav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marioly\Downloads\POLICE.mp3" TargetMode="Externa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gif"/><Relationship Id="rId18" Type="http://schemas.openxmlformats.org/officeDocument/2006/relationships/hyperlink" Target="file:///C:\Users\marioly\Desktop\descargas\Big%20Yamo-Una%20Noche%20En%20La%20Playa.mp3" TargetMode="External"/><Relationship Id="rId26" Type="http://schemas.openxmlformats.org/officeDocument/2006/relationships/image" Target="../media/image24.gif"/><Relationship Id="rId3" Type="http://schemas.microsoft.com/office/2007/relationships/media" Target="../media/media1.mp3"/><Relationship Id="rId21" Type="http://schemas.openxmlformats.org/officeDocument/2006/relationships/image" Target="../media/image19.png"/><Relationship Id="rId7" Type="http://schemas.openxmlformats.org/officeDocument/2006/relationships/image" Target="../media/image6.png"/><Relationship Id="rId12" Type="http://schemas.openxmlformats.org/officeDocument/2006/relationships/image" Target="../media/image11.wmf"/><Relationship Id="rId17" Type="http://schemas.openxmlformats.org/officeDocument/2006/relationships/image" Target="../media/image16.png"/><Relationship Id="rId25" Type="http://schemas.openxmlformats.org/officeDocument/2006/relationships/image" Target="../media/image23.png"/><Relationship Id="rId2" Type="http://schemas.openxmlformats.org/officeDocument/2006/relationships/audio" Target="file:///C:\Users\marioly\Downloads\cars023.mp3" TargetMode="External"/><Relationship Id="rId16" Type="http://schemas.openxmlformats.org/officeDocument/2006/relationships/image" Target="../media/image15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audio" Target="file:///C:\Users\marioly\Downloads\FIRSIREN.mp3" TargetMode="External"/><Relationship Id="rId6" Type="http://schemas.openxmlformats.org/officeDocument/2006/relationships/audio" Target="../media/audio2.wav"/><Relationship Id="rId11" Type="http://schemas.openxmlformats.org/officeDocument/2006/relationships/image" Target="../media/image10.png"/><Relationship Id="rId24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4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4" Type="http://schemas.openxmlformats.org/officeDocument/2006/relationships/audio" Target="../media/media1.mp3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gif"/><Relationship Id="rId2" Type="http://schemas.openxmlformats.org/officeDocument/2006/relationships/audio" Target="../media/media2.mp3"/><Relationship Id="rId16" Type="http://schemas.openxmlformats.org/officeDocument/2006/relationships/image" Target="../media/image39.png"/><Relationship Id="rId1" Type="http://schemas.microsoft.com/office/2007/relationships/media" Target="../media/media2.mp3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audio" Target="../media/audio2.wav"/><Relationship Id="rId9" Type="http://schemas.openxmlformats.org/officeDocument/2006/relationships/image" Target="../media/image32.png"/><Relationship Id="rId14" Type="http://schemas.openxmlformats.org/officeDocument/2006/relationships/image" Target="../media/image37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endParaRPr lang="es-CL" sz="8000" dirty="0">
              <a:solidFill>
                <a:schemeClr val="accent3">
                  <a:lumMod val="75000"/>
                </a:schemeClr>
              </a:solidFill>
              <a:latin typeface="Broadway" pitchFamily="82" charset="0"/>
              <a:cs typeface="Arial" pitchFamily="34" charset="0"/>
            </a:endParaRPr>
          </a:p>
        </p:txBody>
      </p:sp>
      <p:pic>
        <p:nvPicPr>
          <p:cNvPr id="6" name="5 Imagen" descr="ciuda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286248" cy="685800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chemeClr val="accent1">
                <a:alpha val="63000"/>
              </a:schemeClr>
            </a:solidFill>
          </a:ln>
          <a:effectLst/>
        </p:spPr>
      </p:pic>
      <p:pic>
        <p:nvPicPr>
          <p:cNvPr id="7" name="6 Imagen" descr="camp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48" y="0"/>
            <a:ext cx="4857752" cy="6858000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214282" y="357166"/>
            <a:ext cx="8715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solidFill>
                  <a:srgbClr val="002060"/>
                </a:solidFill>
                <a:latin typeface="Broadway" pitchFamily="82" charset="0"/>
              </a:rPr>
              <a:t>          </a:t>
            </a:r>
            <a:r>
              <a:rPr lang="es-CL" sz="3600" dirty="0">
                <a:solidFill>
                  <a:srgbClr val="002060"/>
                </a:solidFill>
                <a:latin typeface="Bodoni MT Black" pitchFamily="18" charset="0"/>
              </a:rPr>
              <a:t>LA CIUDAD Y EL CAMPO</a:t>
            </a:r>
          </a:p>
        </p:txBody>
      </p:sp>
      <p:pic>
        <p:nvPicPr>
          <p:cNvPr id="9" name="POLIC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3143240" y="6273225"/>
            <a:ext cx="2500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b="1" dirty="0">
                <a:solidFill>
                  <a:srgbClr val="002060"/>
                </a:solidFill>
                <a:latin typeface="Arial Black" pitchFamily="34" charset="0"/>
              </a:rPr>
              <a:t>NT 2 B - C</a:t>
            </a:r>
          </a:p>
        </p:txBody>
      </p:sp>
    </p:spTree>
  </p:cSld>
  <p:clrMapOvr>
    <a:masterClrMapping/>
  </p:clrMapOvr>
  <p:transition spd="slow" advTm="5000">
    <p:wheel spokes="8"/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D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FIRSIREN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94" name="cars023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>
            <a:lum bright="-5000" contrast="14000"/>
          </a:blip>
          <a:stretch>
            <a:fillRect/>
          </a:stretch>
        </p:blipFill>
        <p:spPr>
          <a:xfrm>
            <a:off x="4143372" y="6000768"/>
            <a:ext cx="304800" cy="304800"/>
          </a:xfrm>
          <a:prstGeom prst="rect">
            <a:avLst/>
          </a:prstGeom>
          <a:effectLst>
            <a:outerShdw blurRad="381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00166" y="214290"/>
            <a:ext cx="6072230" cy="1285884"/>
          </a:xfrm>
        </p:spPr>
        <p:txBody>
          <a:bodyPr anchor="t" anchorCtr="1">
            <a:scene3d>
              <a:camera prst="orthographicFront">
                <a:rot lat="0" lon="21299999" rev="0"/>
              </a:camera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CL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LA CIUDAD</a:t>
            </a:r>
          </a:p>
        </p:txBody>
      </p:sp>
      <p:sp>
        <p:nvSpPr>
          <p:cNvPr id="5" name="4 Rectángulo"/>
          <p:cNvSpPr/>
          <p:nvPr/>
        </p:nvSpPr>
        <p:spPr>
          <a:xfrm>
            <a:off x="0" y="5143512"/>
            <a:ext cx="9144000" cy="17144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5 Rectángulo"/>
          <p:cNvSpPr/>
          <p:nvPr/>
        </p:nvSpPr>
        <p:spPr>
          <a:xfrm>
            <a:off x="428596" y="6429396"/>
            <a:ext cx="642942" cy="2143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6 Rectángulo"/>
          <p:cNvSpPr/>
          <p:nvPr/>
        </p:nvSpPr>
        <p:spPr>
          <a:xfrm>
            <a:off x="1500166" y="6429396"/>
            <a:ext cx="714380" cy="2143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7 Rectángulo"/>
          <p:cNvSpPr/>
          <p:nvPr/>
        </p:nvSpPr>
        <p:spPr>
          <a:xfrm>
            <a:off x="2643174" y="6429396"/>
            <a:ext cx="642942" cy="2143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8 Rectángulo"/>
          <p:cNvSpPr/>
          <p:nvPr/>
        </p:nvSpPr>
        <p:spPr>
          <a:xfrm>
            <a:off x="3786182" y="6429396"/>
            <a:ext cx="714380" cy="2143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9 Rectángulo"/>
          <p:cNvSpPr/>
          <p:nvPr/>
        </p:nvSpPr>
        <p:spPr>
          <a:xfrm>
            <a:off x="4929190" y="6429396"/>
            <a:ext cx="714380" cy="2143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10 Rectángulo"/>
          <p:cNvSpPr/>
          <p:nvPr/>
        </p:nvSpPr>
        <p:spPr>
          <a:xfrm>
            <a:off x="6072198" y="6429396"/>
            <a:ext cx="714380" cy="2143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11 Rectángulo"/>
          <p:cNvSpPr/>
          <p:nvPr/>
        </p:nvSpPr>
        <p:spPr>
          <a:xfrm>
            <a:off x="7143768" y="6429396"/>
            <a:ext cx="714380" cy="2143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12 Rectángulo"/>
          <p:cNvSpPr/>
          <p:nvPr/>
        </p:nvSpPr>
        <p:spPr>
          <a:xfrm>
            <a:off x="8215338" y="6429396"/>
            <a:ext cx="714380" cy="2143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15 Rectángulo"/>
          <p:cNvSpPr/>
          <p:nvPr/>
        </p:nvSpPr>
        <p:spPr>
          <a:xfrm>
            <a:off x="0" y="3571876"/>
            <a:ext cx="9144000" cy="157163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6" name="Picture 2" descr="C:\Users\marioly\AppData\Local\Microsoft\Windows\INetCache\IE\Q351O62Z\oak-155214_640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3643314"/>
            <a:ext cx="1060711" cy="1478986"/>
          </a:xfrm>
          <a:prstGeom prst="rect">
            <a:avLst/>
          </a:prstGeom>
          <a:noFill/>
        </p:spPr>
      </p:pic>
      <p:pic>
        <p:nvPicPr>
          <p:cNvPr id="1027" name="Picture 3" descr="C:\Users\marioly\AppData\Local\Microsoft\Windows\INetCache\IE\Q351O62Z\oak-155214_640[1]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42976" y="3714752"/>
            <a:ext cx="1007595" cy="1404926"/>
          </a:xfrm>
          <a:prstGeom prst="rect">
            <a:avLst/>
          </a:prstGeom>
          <a:noFill/>
        </p:spPr>
      </p:pic>
      <p:pic>
        <p:nvPicPr>
          <p:cNvPr id="22" name="Picture 3" descr="C:\Users\marioly\AppData\Local\Microsoft\Windows\INetCache\IE\Q351O62Z\oak-155214_640[1]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33937" y="3643314"/>
            <a:ext cx="1110063" cy="1547801"/>
          </a:xfrm>
          <a:prstGeom prst="rect">
            <a:avLst/>
          </a:prstGeom>
          <a:noFill/>
        </p:spPr>
      </p:pic>
      <p:pic>
        <p:nvPicPr>
          <p:cNvPr id="1034" name="Picture 10" descr="C:\Program Files (x86)\Microsoft Office\MEDIA\CAGCAT10\j0285698.wmf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643702" y="3786190"/>
            <a:ext cx="1054156" cy="1126428"/>
          </a:xfrm>
          <a:prstGeom prst="rect">
            <a:avLst/>
          </a:prstGeom>
          <a:noFill/>
        </p:spPr>
      </p:pic>
      <p:pic>
        <p:nvPicPr>
          <p:cNvPr id="1035" name="Picture 11" descr="C:\Users\marioly\AppData\Local\Microsoft\Windows\INetCache\IE\2FSPOULB\Man_Walking_GIF_Animation_Loop[1]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71802" y="4143380"/>
            <a:ext cx="609600" cy="952500"/>
          </a:xfrm>
          <a:prstGeom prst="rect">
            <a:avLst/>
          </a:prstGeom>
          <a:noFill/>
        </p:spPr>
      </p:pic>
      <p:pic>
        <p:nvPicPr>
          <p:cNvPr id="1036" name="Picture 12" descr="C:\Users\marioly\AppData\Local\Microsoft\Windows\INetCache\IE\295N19AI\bush1[1]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86182" y="3357562"/>
            <a:ext cx="2744941" cy="1136863"/>
          </a:xfrm>
          <a:prstGeom prst="rect">
            <a:avLst/>
          </a:prstGeom>
          <a:noFill/>
        </p:spPr>
      </p:pic>
      <p:pic>
        <p:nvPicPr>
          <p:cNvPr id="1037" name="Picture 13" descr="C:\Users\marioly\AppData\Local\Microsoft\Windows\INetCache\IE\Q351O62Z\clip-art-1299076_960_720[1]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929190" y="4500570"/>
            <a:ext cx="571504" cy="626306"/>
          </a:xfrm>
          <a:prstGeom prst="rect">
            <a:avLst/>
          </a:prstGeom>
          <a:noFill/>
        </p:spPr>
      </p:pic>
      <p:sp>
        <p:nvSpPr>
          <p:cNvPr id="33" name="32 Rectángulo"/>
          <p:cNvSpPr/>
          <p:nvPr/>
        </p:nvSpPr>
        <p:spPr>
          <a:xfrm>
            <a:off x="0" y="3286124"/>
            <a:ext cx="9144000" cy="28575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41" name="Picture 17" descr="C:\Users\marioly\AppData\Local\Microsoft\Windows\INetCache\IE\2FSPOULB\Fxemoji_u1F3E5.svg[1].pn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857488" y="1285860"/>
            <a:ext cx="2000264" cy="2071702"/>
          </a:xfrm>
          <a:prstGeom prst="rect">
            <a:avLst/>
          </a:prstGeom>
          <a:noFill/>
        </p:spPr>
      </p:pic>
      <p:pic>
        <p:nvPicPr>
          <p:cNvPr id="1042" name="Picture 18" descr="C:\Users\marioly\AppData\Local\Microsoft\Windows\INetCache\IE\ZAFJW8FY\house-48828_960_720[1].pn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786314" y="1571612"/>
            <a:ext cx="3500462" cy="1819511"/>
          </a:xfrm>
          <a:prstGeom prst="rect">
            <a:avLst/>
          </a:prstGeom>
          <a:noFill/>
        </p:spPr>
      </p:pic>
      <p:sp>
        <p:nvSpPr>
          <p:cNvPr id="39" name="38 CuadroTexto"/>
          <p:cNvSpPr txBox="1"/>
          <p:nvPr/>
        </p:nvSpPr>
        <p:spPr>
          <a:xfrm>
            <a:off x="6000760" y="2000240"/>
            <a:ext cx="1025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b="1" dirty="0"/>
              <a:t>ESCUELA</a:t>
            </a:r>
          </a:p>
        </p:txBody>
      </p:sp>
      <p:sp>
        <p:nvSpPr>
          <p:cNvPr id="41" name="40 Rectángulo"/>
          <p:cNvSpPr/>
          <p:nvPr/>
        </p:nvSpPr>
        <p:spPr>
          <a:xfrm>
            <a:off x="0" y="285728"/>
            <a:ext cx="1428728" cy="30003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rgbClr val="FF0000"/>
              </a:solidFill>
            </a:endParaRPr>
          </a:p>
        </p:txBody>
      </p:sp>
      <p:sp>
        <p:nvSpPr>
          <p:cNvPr id="42" name="41 Rectángulo redondeado"/>
          <p:cNvSpPr/>
          <p:nvPr/>
        </p:nvSpPr>
        <p:spPr>
          <a:xfrm>
            <a:off x="142844" y="1571612"/>
            <a:ext cx="1143008" cy="1714512"/>
          </a:xfrm>
          <a:prstGeom prst="roundRect">
            <a:avLst/>
          </a:prstGeom>
          <a:solidFill>
            <a:schemeClr val="tx2">
              <a:lumMod val="40000"/>
              <a:lumOff val="60000"/>
              <a:alpha val="9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" name="42 Rectángulo"/>
          <p:cNvSpPr/>
          <p:nvPr/>
        </p:nvSpPr>
        <p:spPr>
          <a:xfrm>
            <a:off x="642910" y="1571612"/>
            <a:ext cx="71438" cy="17145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" name="43 CuadroTexto"/>
          <p:cNvSpPr txBox="1"/>
          <p:nvPr/>
        </p:nvSpPr>
        <p:spPr>
          <a:xfrm>
            <a:off x="0" y="428604"/>
            <a:ext cx="1357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b="1" dirty="0"/>
              <a:t>   </a:t>
            </a:r>
            <a:r>
              <a:rPr lang="es-CL" sz="1400" b="1" dirty="0">
                <a:latin typeface="Arial Black" pitchFamily="34" charset="0"/>
              </a:rPr>
              <a:t> BOMBEROS</a:t>
            </a:r>
          </a:p>
        </p:txBody>
      </p:sp>
      <p:pic>
        <p:nvPicPr>
          <p:cNvPr id="1044" name="Picture 20" descr="C:\Users\marioly\AppData\Local\Microsoft\Windows\INetCache\IE\2FSPOULB\first_responder_01_firefighter[1].png">
            <a:hlinkClick r:id="rId18" action="ppaction://hlinkfile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28596" y="2428868"/>
            <a:ext cx="778118" cy="924039"/>
          </a:xfrm>
          <a:prstGeom prst="rect">
            <a:avLst/>
          </a:prstGeom>
          <a:noFill/>
        </p:spPr>
      </p:pic>
      <p:pic>
        <p:nvPicPr>
          <p:cNvPr id="1045" name="Picture 21" descr="C:\Users\marioly\AppData\Local\Microsoft\Windows\INetCache\IE\ZAFJW8FY\fire-2377854_640[1].pn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0" y="857232"/>
            <a:ext cx="1285852" cy="723292"/>
          </a:xfrm>
          <a:prstGeom prst="rect">
            <a:avLst/>
          </a:prstGeom>
          <a:noFill/>
        </p:spPr>
      </p:pic>
      <p:sp>
        <p:nvSpPr>
          <p:cNvPr id="47" name="46 Rectángulo"/>
          <p:cNvSpPr/>
          <p:nvPr/>
        </p:nvSpPr>
        <p:spPr>
          <a:xfrm>
            <a:off x="1428728" y="1428736"/>
            <a:ext cx="1500198" cy="18573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Arial Black" pitchFamily="34" charset="0"/>
            </a:endParaRPr>
          </a:p>
        </p:txBody>
      </p:sp>
      <p:sp>
        <p:nvSpPr>
          <p:cNvPr id="48" name="47 Rectángulo redondeado"/>
          <p:cNvSpPr/>
          <p:nvPr/>
        </p:nvSpPr>
        <p:spPr>
          <a:xfrm>
            <a:off x="1857356" y="2428868"/>
            <a:ext cx="500066" cy="85725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" name="49 CuadroTexto"/>
          <p:cNvSpPr txBox="1"/>
          <p:nvPr/>
        </p:nvSpPr>
        <p:spPr>
          <a:xfrm>
            <a:off x="1571604" y="1571612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Arial Black" pitchFamily="34" charset="0"/>
              </a:rPr>
              <a:t>POLICIA</a:t>
            </a:r>
          </a:p>
        </p:txBody>
      </p:sp>
      <p:sp>
        <p:nvSpPr>
          <p:cNvPr id="51" name="50 Rectángulo redondeado"/>
          <p:cNvSpPr/>
          <p:nvPr/>
        </p:nvSpPr>
        <p:spPr>
          <a:xfrm>
            <a:off x="1571604" y="2071678"/>
            <a:ext cx="285752" cy="28575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2" name="51 Rectángulo redondeado"/>
          <p:cNvSpPr/>
          <p:nvPr/>
        </p:nvSpPr>
        <p:spPr>
          <a:xfrm>
            <a:off x="1928794" y="2071678"/>
            <a:ext cx="285752" cy="28575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52 Rectángulo redondeado"/>
          <p:cNvSpPr/>
          <p:nvPr/>
        </p:nvSpPr>
        <p:spPr>
          <a:xfrm>
            <a:off x="2285984" y="2071678"/>
            <a:ext cx="285752" cy="28575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56" name="Picture 32" descr="C:\Users\marioly\AppData\Local\Microsoft\Windows\INetCache\IE\ZAFJW8FY\15362-illustration-of-office-buildings-in-a-city-pv[1].pn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358082" y="0"/>
            <a:ext cx="2000264" cy="3929066"/>
          </a:xfrm>
          <a:prstGeom prst="rect">
            <a:avLst/>
          </a:prstGeom>
          <a:noFill/>
        </p:spPr>
      </p:pic>
      <p:pic>
        <p:nvPicPr>
          <p:cNvPr id="1061" name="Picture 37" descr="C:\Users\marioly\AppData\Local\Microsoft\Windows\INetCache\IE\2FSPOULB\carro-de-policia-1294268_960_720[1].pn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 flipH="1">
            <a:off x="1428728" y="2857496"/>
            <a:ext cx="1428760" cy="830467"/>
          </a:xfrm>
          <a:prstGeom prst="rect">
            <a:avLst/>
          </a:prstGeom>
          <a:noFill/>
        </p:spPr>
      </p:pic>
      <p:pic>
        <p:nvPicPr>
          <p:cNvPr id="1066" name="Picture 42" descr="C:\Users\marioly\AppData\Local\Microsoft\Windows\INetCache\IE\Q351O62Z\ambulancias-027[1].png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3214678" y="2500306"/>
            <a:ext cx="1285884" cy="1285884"/>
          </a:xfrm>
          <a:prstGeom prst="rect">
            <a:avLst/>
          </a:prstGeom>
          <a:noFill/>
        </p:spPr>
      </p:pic>
      <p:pic>
        <p:nvPicPr>
          <p:cNvPr id="1071" name="Picture 47" descr="C:\Users\marioly\AppData\Local\Microsoft\Windows\INetCache\IE\ZAFJW8FY\cb5d873d48e56e33a6971ef927cf430d-bus-school-bus-school[1].png"/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4643438" y="2357430"/>
            <a:ext cx="1714512" cy="1714512"/>
          </a:xfrm>
          <a:prstGeom prst="rect">
            <a:avLst/>
          </a:prstGeom>
          <a:noFill/>
        </p:spPr>
      </p:pic>
      <p:pic>
        <p:nvPicPr>
          <p:cNvPr id="1074" name="Picture 50" descr="C:\Users\marioly\AppData\Local\Microsoft\Windows\INetCache\IE\2FSPOULB\motorcycle_PNG3146[1].png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 rot="20803479">
            <a:off x="-108559" y="4924466"/>
            <a:ext cx="1788041" cy="1751643"/>
          </a:xfrm>
          <a:prstGeom prst="rect">
            <a:avLst/>
          </a:prstGeom>
          <a:noFill/>
        </p:spPr>
      </p:pic>
      <p:pic>
        <p:nvPicPr>
          <p:cNvPr id="1079" name="Picture 55" descr="C:\Users\marioly\AppData\Local\Microsoft\Windows\INetCache\IE\2FSPOULB\gif_bici[1].gif"/>
          <p:cNvPicPr>
            <a:picLocks noChangeAspect="1" noChangeArrowheads="1" noCrop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2143108" y="3571876"/>
            <a:ext cx="857256" cy="785818"/>
          </a:xfrm>
          <a:prstGeom prst="rect">
            <a:avLst/>
          </a:prstGeom>
          <a:noFill/>
        </p:spPr>
      </p:pic>
      <p:pic>
        <p:nvPicPr>
          <p:cNvPr id="1082" name="Picture 58" descr="C:\Users\marioly\AppData\Local\Microsoft\Windows\INetCache\IE\2FSPOULB\1280px-Camión_de_Bomberos_04[1].png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5643570" y="5057016"/>
            <a:ext cx="3053324" cy="1800984"/>
          </a:xfrm>
          <a:prstGeom prst="rect">
            <a:avLst/>
          </a:prstGeom>
          <a:noFill/>
        </p:spPr>
      </p:pic>
      <p:pic>
        <p:nvPicPr>
          <p:cNvPr id="1064" name="Picture 40" descr="C:\Users\marioly\AppData\Local\Microsoft\Windows\INetCache\IE\295N19AI\car-30085_960_720[1].png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2285984" y="5286380"/>
            <a:ext cx="3143240" cy="1571620"/>
          </a:xfrm>
          <a:prstGeom prst="rect">
            <a:avLst/>
          </a:prstGeom>
          <a:noFill/>
        </p:spPr>
      </p:pic>
      <p:sp>
        <p:nvSpPr>
          <p:cNvPr id="95" name="94 CuadroTexto"/>
          <p:cNvSpPr txBox="1"/>
          <p:nvPr/>
        </p:nvSpPr>
        <p:spPr>
          <a:xfrm>
            <a:off x="5214942" y="7857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pic>
        <p:nvPicPr>
          <p:cNvPr id="3" name="Efecto de sonido- Tráfico (ciudad transitada)(MP3_70K)_1">
            <a:hlinkClick r:id="" action="ppaction://media"/>
            <a:extLst>
              <a:ext uri="{FF2B5EF4-FFF2-40B4-BE49-F238E27FC236}">
                <a16:creationId xmlns:a16="http://schemas.microsoft.com/office/drawing/2014/main" id="{41C69D1A-84E1-4917-8C18-A508C9CE148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85700" y="7717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  <p:sndAc>
      <p:stSnd>
        <p:snd r:embed="rId6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73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"/>
                </p:tgtEl>
              </p:cMediaNode>
            </p:audio>
            <p:audio>
              <p:cMediaNode>
                <p:cTn id="7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16" grpId="0" animBg="1"/>
      <p:bldP spid="16" grpId="1" animBg="1"/>
      <p:bldP spid="41" grpId="0" animBg="1"/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E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C:\Users\marioly\AppData\Local\Microsoft\Windows\INetCache\IE\2FSPOULB\livre_1276470170[1]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2056" name="Picture 8" descr="C:\Users\marioly\AppData\Local\Microsoft\Windows\INetCache\IE\ZAFJW8FY\shack-151389_960_720[1]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1714488"/>
            <a:ext cx="3214678" cy="2380871"/>
          </a:xfrm>
          <a:prstGeom prst="rect">
            <a:avLst/>
          </a:prstGeom>
          <a:noFill/>
        </p:spPr>
      </p:pic>
      <p:pic>
        <p:nvPicPr>
          <p:cNvPr id="2057" name="Picture 9" descr="C:\Users\marioly\AppData\Local\Microsoft\Windows\INetCache\IE\ZAFJW8FY\tractor-303788_960_720[1]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8180" y="1857364"/>
            <a:ext cx="2925820" cy="2102933"/>
          </a:xfrm>
          <a:prstGeom prst="rect">
            <a:avLst/>
          </a:prstGeom>
          <a:noFill/>
        </p:spPr>
      </p:pic>
      <p:pic>
        <p:nvPicPr>
          <p:cNvPr id="2060" name="Picture 12" descr="C:\Users\marioly\AppData\Local\Microsoft\Windows\INetCache\IE\2FSPOULB\animal-1293158_960_720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357562"/>
            <a:ext cx="2432737" cy="2357430"/>
          </a:xfrm>
          <a:prstGeom prst="rect">
            <a:avLst/>
          </a:prstGeom>
          <a:noFill/>
        </p:spPr>
      </p:pic>
      <p:pic>
        <p:nvPicPr>
          <p:cNvPr id="2061" name="Picture 13" descr="C:\Users\marioly\AppData\Local\Microsoft\Windows\INetCache\IE\ZAFJW8FY\straw-1674951_960_720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6" y="2928934"/>
            <a:ext cx="1285884" cy="850559"/>
          </a:xfrm>
          <a:prstGeom prst="rect">
            <a:avLst/>
          </a:prstGeom>
          <a:noFill/>
        </p:spPr>
      </p:pic>
      <p:pic>
        <p:nvPicPr>
          <p:cNvPr id="19" name="Picture 13" descr="C:\Users\marioly\AppData\Local\Microsoft\Windows\INetCache\IE\ZAFJW8FY\straw-1674951_960_720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57686" y="2857496"/>
            <a:ext cx="1285884" cy="850559"/>
          </a:xfrm>
          <a:prstGeom prst="rect">
            <a:avLst/>
          </a:prstGeom>
          <a:noFill/>
        </p:spPr>
      </p:pic>
      <p:pic>
        <p:nvPicPr>
          <p:cNvPr id="20" name="Picture 13" descr="C:\Users\marioly\AppData\Local\Microsoft\Windows\INetCache\IE\ZAFJW8FY\straw-1674951_960_720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43306" y="2214554"/>
            <a:ext cx="1285884" cy="850559"/>
          </a:xfrm>
          <a:prstGeom prst="rect">
            <a:avLst/>
          </a:prstGeom>
          <a:noFill/>
        </p:spPr>
      </p:pic>
      <p:pic>
        <p:nvPicPr>
          <p:cNvPr id="2062" name="Picture 14" descr="C:\Users\marioly\AppData\Local\Microsoft\Windows\INetCache\IE\Q351O62Z\Hen_and_chicks_cartoon_04.svg[1]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3108" y="4357694"/>
            <a:ext cx="1163011" cy="908602"/>
          </a:xfrm>
          <a:prstGeom prst="rect">
            <a:avLst/>
          </a:prstGeom>
          <a:noFill/>
        </p:spPr>
      </p:pic>
      <p:pic>
        <p:nvPicPr>
          <p:cNvPr id="2063" name="Picture 15" descr="C:\Users\marioly\AppData\Local\Microsoft\Windows\INetCache\IE\295N19AI\Cartoon-Cow[1]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57488" y="2643182"/>
            <a:ext cx="2116600" cy="1643050"/>
          </a:xfrm>
          <a:prstGeom prst="rect">
            <a:avLst/>
          </a:prstGeom>
          <a:noFill/>
        </p:spPr>
      </p:pic>
      <p:pic>
        <p:nvPicPr>
          <p:cNvPr id="2064" name="Picture 16" descr="C:\Users\marioly\AppData\Local\Microsoft\Windows\INetCache\IE\295N19AI\Farmer-Transparent[1]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786314" y="2500306"/>
            <a:ext cx="1714512" cy="3500437"/>
          </a:xfrm>
          <a:prstGeom prst="rect">
            <a:avLst/>
          </a:prstGeom>
          <a:noFill/>
        </p:spPr>
      </p:pic>
      <p:pic>
        <p:nvPicPr>
          <p:cNvPr id="2066" name="Picture 18" descr="C:\Users\marioly\AppData\Local\Microsoft\Windows\INetCache\IE\Q351O62Z\Ente-coloured[1]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28992" y="4500570"/>
            <a:ext cx="1080000" cy="1152000"/>
          </a:xfrm>
          <a:prstGeom prst="rect">
            <a:avLst/>
          </a:prstGeom>
          <a:noFill/>
        </p:spPr>
      </p:pic>
      <p:pic>
        <p:nvPicPr>
          <p:cNvPr id="2068" name="Picture 20" descr="C:\Users\marioly\AppData\Local\Microsoft\Windows\INetCache\IE\Q351O62Z\3_animated_dog_(www.cute-pictures.blogspot.com)[1].gif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286512" y="4071942"/>
            <a:ext cx="1143000" cy="1095375"/>
          </a:xfrm>
          <a:prstGeom prst="rect">
            <a:avLst/>
          </a:prstGeom>
          <a:noFill/>
        </p:spPr>
      </p:pic>
      <p:pic>
        <p:nvPicPr>
          <p:cNvPr id="2073" name="Picture 25" descr="C:\Users\marioly\AppData\Local\Microsoft\Windows\INetCache\IE\295N19AI\wood-1427859_640[1]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857884" y="5429264"/>
            <a:ext cx="3286116" cy="1428736"/>
          </a:xfrm>
          <a:prstGeom prst="rect">
            <a:avLst/>
          </a:prstGeom>
          <a:noFill/>
        </p:spPr>
      </p:pic>
      <p:pic>
        <p:nvPicPr>
          <p:cNvPr id="34" name="Picture 25" descr="C:\Users\marioly\AppData\Local\Microsoft\Windows\INetCache\IE\295N19AI\wood-1427859_640[1]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571736" y="5429264"/>
            <a:ext cx="3357554" cy="1428736"/>
          </a:xfrm>
          <a:prstGeom prst="rect">
            <a:avLst/>
          </a:prstGeom>
          <a:noFill/>
        </p:spPr>
      </p:pic>
      <p:pic>
        <p:nvPicPr>
          <p:cNvPr id="35" name="Picture 25" descr="C:\Users\marioly\AppData\Local\Microsoft\Windows\INetCache\IE\295N19AI\wood-1427859_640[1]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5429264"/>
            <a:ext cx="2643142" cy="1428736"/>
          </a:xfrm>
          <a:prstGeom prst="rect">
            <a:avLst/>
          </a:prstGeom>
          <a:noFill/>
        </p:spPr>
      </p:pic>
      <p:pic>
        <p:nvPicPr>
          <p:cNvPr id="2079" name="Picture 31" descr="C:\Users\marioly\AppData\Local\Microsoft\Windows\INetCache\IE\ZAFJW8FY\pigs-576512_960_720[1]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47955" y="4429132"/>
            <a:ext cx="1696045" cy="1095362"/>
          </a:xfrm>
          <a:prstGeom prst="rect">
            <a:avLst/>
          </a:prstGeom>
          <a:noFill/>
        </p:spPr>
      </p:pic>
      <p:pic>
        <p:nvPicPr>
          <p:cNvPr id="2081" name="Picture 33" descr="C:\Users\marioly\AppData\Local\Microsoft\Windows\INetCache\IE\295N19AI\d99laup-e2b257bf-659f-4e8e-af85-c9968f4cf528[1].gif"/>
          <p:cNvPicPr>
            <a:picLocks noChangeAspect="1" noChangeArrowheads="1" noCrop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214678" y="1214422"/>
            <a:ext cx="2214578" cy="1697933"/>
          </a:xfrm>
          <a:prstGeom prst="rect">
            <a:avLst/>
          </a:prstGeom>
          <a:noFill/>
        </p:spPr>
      </p:pic>
      <p:sp>
        <p:nvSpPr>
          <p:cNvPr id="44" name="43 CuadroTexto"/>
          <p:cNvSpPr txBox="1"/>
          <p:nvPr/>
        </p:nvSpPr>
        <p:spPr>
          <a:xfrm>
            <a:off x="2428860" y="0"/>
            <a:ext cx="37401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800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EL CAMPO</a:t>
            </a:r>
          </a:p>
        </p:txBody>
      </p:sp>
      <p:pic>
        <p:nvPicPr>
          <p:cNvPr id="2" name="Escuchando Pajaros(MP3_70K)_1">
            <a:hlinkClick r:id="" action="ppaction://media"/>
            <a:extLst>
              <a:ext uri="{FF2B5EF4-FFF2-40B4-BE49-F238E27FC236}">
                <a16:creationId xmlns:a16="http://schemas.microsoft.com/office/drawing/2014/main" id="{E1F02403-C316-432E-A7C6-D8D5867F3D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00030" y="237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  <p:sndAc>
      <p:stSnd>
        <p:snd r:embed="rId4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636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4" grpId="0"/>
      <p:bldP spid="4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E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643042" y="214290"/>
            <a:ext cx="628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>
                <a:solidFill>
                  <a:srgbClr val="002060"/>
                </a:solidFill>
                <a:latin typeface="Arial Black" pitchFamily="34" charset="0"/>
              </a:rPr>
              <a:t>VERDADERO O FALSO</a:t>
            </a:r>
          </a:p>
        </p:txBody>
      </p:sp>
      <p:sp>
        <p:nvSpPr>
          <p:cNvPr id="8" name="7 Elipse"/>
          <p:cNvSpPr/>
          <p:nvPr/>
        </p:nvSpPr>
        <p:spPr>
          <a:xfrm>
            <a:off x="7215206" y="1714488"/>
            <a:ext cx="642942" cy="57150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6 CuadroTexto"/>
          <p:cNvSpPr txBox="1"/>
          <p:nvPr/>
        </p:nvSpPr>
        <p:spPr>
          <a:xfrm>
            <a:off x="0" y="1857364"/>
            <a:ext cx="8858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>
                <a:solidFill>
                  <a:srgbClr val="002060"/>
                </a:solidFill>
                <a:latin typeface="Arial Black" pitchFamily="34" charset="0"/>
              </a:rPr>
              <a:t>*En el campo existen edificios grandes                  </a:t>
            </a:r>
            <a:r>
              <a:rPr lang="es-CL" sz="2000" dirty="0">
                <a:solidFill>
                  <a:srgbClr val="FF0000"/>
                </a:solidFill>
                <a:latin typeface="Arial Black" pitchFamily="34" charset="0"/>
              </a:rPr>
              <a:t>V / F</a:t>
            </a:r>
          </a:p>
        </p:txBody>
      </p:sp>
      <p:sp>
        <p:nvSpPr>
          <p:cNvPr id="10" name="9 Elipse"/>
          <p:cNvSpPr/>
          <p:nvPr/>
        </p:nvSpPr>
        <p:spPr>
          <a:xfrm>
            <a:off x="6929454" y="2571744"/>
            <a:ext cx="571504" cy="5000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8 CuadroTexto"/>
          <p:cNvSpPr txBox="1"/>
          <p:nvPr/>
        </p:nvSpPr>
        <p:spPr>
          <a:xfrm>
            <a:off x="0" y="271462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>
                <a:solidFill>
                  <a:srgbClr val="002060"/>
                </a:solidFill>
                <a:latin typeface="Arial Black" pitchFamily="34" charset="0"/>
              </a:rPr>
              <a:t>*En la ciudad hay más medios de transportes         </a:t>
            </a:r>
            <a:r>
              <a:rPr lang="es-CL" sz="2000" dirty="0">
                <a:solidFill>
                  <a:srgbClr val="FF0000"/>
                </a:solidFill>
                <a:latin typeface="Arial Black" pitchFamily="34" charset="0"/>
              </a:rPr>
              <a:t>V / F</a:t>
            </a:r>
          </a:p>
        </p:txBody>
      </p:sp>
      <p:sp>
        <p:nvSpPr>
          <p:cNvPr id="12" name="11 Elipse"/>
          <p:cNvSpPr/>
          <p:nvPr/>
        </p:nvSpPr>
        <p:spPr>
          <a:xfrm>
            <a:off x="6858016" y="3429000"/>
            <a:ext cx="571504" cy="57150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10 CuadroTexto"/>
          <p:cNvSpPr txBox="1"/>
          <p:nvPr/>
        </p:nvSpPr>
        <p:spPr>
          <a:xfrm>
            <a:off x="0" y="3500438"/>
            <a:ext cx="85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>
                <a:solidFill>
                  <a:srgbClr val="002060"/>
                </a:solidFill>
                <a:latin typeface="Arial Black" pitchFamily="34" charset="0"/>
              </a:rPr>
              <a:t>*En el campo la vida es más tranquila                     </a:t>
            </a:r>
            <a:r>
              <a:rPr lang="es-CL" sz="2000" dirty="0">
                <a:solidFill>
                  <a:srgbClr val="FF0000"/>
                </a:solidFill>
                <a:latin typeface="Arial Black" pitchFamily="34" charset="0"/>
              </a:rPr>
              <a:t>V / F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0" y="4429132"/>
            <a:ext cx="8215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>
                <a:solidFill>
                  <a:srgbClr val="002060"/>
                </a:solidFill>
                <a:latin typeface="Arial Black" pitchFamily="34" charset="0"/>
              </a:rPr>
              <a:t>*¿A ustedes donde les gustaría vivir ?</a:t>
            </a:r>
          </a:p>
        </p:txBody>
      </p:sp>
    </p:spTree>
  </p:cSld>
  <p:clrMapOvr>
    <a:masterClrMapping/>
  </p:clrMapOvr>
  <p:transition spd="slow">
    <p:wheel spokes="8"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10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emoticon-de-pulgares-arriba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7 Rectángulo"/>
          <p:cNvSpPr/>
          <p:nvPr/>
        </p:nvSpPr>
        <p:spPr>
          <a:xfrm>
            <a:off x="357158" y="571480"/>
            <a:ext cx="42310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EXCELENTE!!</a:t>
            </a:r>
          </a:p>
        </p:txBody>
      </p:sp>
    </p:spTree>
  </p:cSld>
  <p:clrMapOvr>
    <a:masterClrMapping/>
  </p:clrMapOvr>
  <p:transition spd="slow">
    <p:wheel spokes="8"/>
    <p:sndAc>
      <p:stSnd>
        <p:snd r:embed="rId2" name="applause.wav"/>
      </p:stSnd>
    </p:sndAc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467</TotalTime>
  <Words>66</Words>
  <Application>Microsoft Office PowerPoint</Application>
  <PresentationFormat>Presentación en pantalla (4:3)</PresentationFormat>
  <Paragraphs>13</Paragraphs>
  <Slides>5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Arial Black</vt:lpstr>
      <vt:lpstr>Bodoni MT Black</vt:lpstr>
      <vt:lpstr>Broadway</vt:lpstr>
      <vt:lpstr>Calibri</vt:lpstr>
      <vt:lpstr>Tema de Office</vt:lpstr>
      <vt:lpstr>Presentación de PowerPoint</vt:lpstr>
      <vt:lpstr>LA CIUDAD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marioly</dc:creator>
  <cp:lastModifiedBy>Cristina Contreras</cp:lastModifiedBy>
  <cp:revision>5</cp:revision>
  <dcterms:created xsi:type="dcterms:W3CDTF">2020-08-14T23:47:47Z</dcterms:created>
  <dcterms:modified xsi:type="dcterms:W3CDTF">2020-08-20T14:53:29Z</dcterms:modified>
</cp:coreProperties>
</file>