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2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2" r:id="rId17"/>
    <p:sldId id="273" r:id="rId18"/>
    <p:sldId id="274" r:id="rId19"/>
    <p:sldId id="275" r:id="rId20"/>
    <p:sldId id="277" r:id="rId21"/>
    <p:sldId id="276" r:id="rId22"/>
    <p:sldId id="278" r:id="rId23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0" d="100"/>
          <a:sy n="90" d="100"/>
        </p:scale>
        <p:origin x="816" y="7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35953561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624536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91e4af041a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91e4af041a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226456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91e4af041a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91e4af041a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831205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91e4af041a_0_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91e4af041a_0_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835904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91e4af041a_0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91e4af041a_0_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881398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91e4af041a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91e4af041a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187666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91e4af041a_0_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91e4af041a_0_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4696271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91e4af041a_0_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91e4af041a_0_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7636929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91e4af041a_0_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91e4af041a_0_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2830563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91e4af041a_0_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91e4af041a_0_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1621362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91e4af041a_0_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91e4af041a_0_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6702508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91e4af041a_0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91e4af041a_0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1026801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91e4af041a_0_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" name="Google Shape;151;g91e4af041a_0_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179548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91e4af041a_0_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" name="Google Shape;151;g91e4af041a_0_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2175404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91e4af041a_0_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" name="Google Shape;151;g91e4af041a_0_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9620066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91e4af041a_0_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" name="Google Shape;151;g91e4af041a_0_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03048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91e4af041a_0_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" name="Google Shape;151;g91e4af041a_0_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9927652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91e4af041a_0_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" name="Google Shape;151;g91e4af041a_0_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7998643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91e4af041a_0_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" name="Google Shape;151;g91e4af041a_0_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2710731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blipFill>
          <a:blip r:embed="rId13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gif"/><Relationship Id="rId3" Type="http://schemas.openxmlformats.org/officeDocument/2006/relationships/audio" Target="../media/audio1.wav"/><Relationship Id="rId7" Type="http://schemas.openxmlformats.org/officeDocument/2006/relationships/image" Target="../media/image5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gif"/><Relationship Id="rId5" Type="http://schemas.openxmlformats.org/officeDocument/2006/relationships/image" Target="../media/image3.gif"/><Relationship Id="rId4" Type="http://schemas.openxmlformats.org/officeDocument/2006/relationships/image" Target="../media/image2.jpg"/><Relationship Id="rId9" Type="http://schemas.openxmlformats.org/officeDocument/2006/relationships/audio" Target="../media/audio1.wav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audio" Target="../media/audio1.wav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7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audio" Target="../media/audio2.wav"/><Relationship Id="rId3" Type="http://schemas.openxmlformats.org/officeDocument/2006/relationships/audio" Target="../media/audio2.wav"/><Relationship Id="rId7" Type="http://schemas.openxmlformats.org/officeDocument/2006/relationships/image" Target="../media/image11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gif"/><Relationship Id="rId5" Type="http://schemas.openxmlformats.org/officeDocument/2006/relationships/image" Target="../media/image9.gif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7" Type="http://schemas.openxmlformats.org/officeDocument/2006/relationships/audio" Target="../media/audio2.wav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.gif"/><Relationship Id="rId5" Type="http://schemas.openxmlformats.org/officeDocument/2006/relationships/image" Target="../media/image13.png"/><Relationship Id="rId4" Type="http://schemas.openxmlformats.org/officeDocument/2006/relationships/image" Target="../media/image12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7" Type="http://schemas.openxmlformats.org/officeDocument/2006/relationships/audio" Target="../media/audio2.wav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gi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gif"/><Relationship Id="rId3" Type="http://schemas.openxmlformats.org/officeDocument/2006/relationships/audio" Target="../media/audio2.wav"/><Relationship Id="rId7" Type="http://schemas.openxmlformats.org/officeDocument/2006/relationships/image" Target="../media/image21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0.gif"/><Relationship Id="rId5" Type="http://schemas.openxmlformats.org/officeDocument/2006/relationships/image" Target="../media/image19.png"/><Relationship Id="rId4" Type="http://schemas.openxmlformats.org/officeDocument/2006/relationships/image" Target="../media/image18.jpg"/><Relationship Id="rId9" Type="http://schemas.openxmlformats.org/officeDocument/2006/relationships/audio" Target="../media/audio2.wav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gif"/><Relationship Id="rId3" Type="http://schemas.openxmlformats.org/officeDocument/2006/relationships/audio" Target="../media/audio2.wav"/><Relationship Id="rId7" Type="http://schemas.openxmlformats.org/officeDocument/2006/relationships/image" Target="../media/image26.g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5.gif"/><Relationship Id="rId5" Type="http://schemas.openxmlformats.org/officeDocument/2006/relationships/image" Target="../media/image24.png"/><Relationship Id="rId4" Type="http://schemas.openxmlformats.org/officeDocument/2006/relationships/image" Target="../media/image23.jpg"/><Relationship Id="rId9" Type="http://schemas.openxmlformats.org/officeDocument/2006/relationships/audio" Target="../media/audio2.wav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audio" Target="../media/audio2.wav"/><Relationship Id="rId3" Type="http://schemas.openxmlformats.org/officeDocument/2006/relationships/audio" Target="../media/audio2.wav"/><Relationship Id="rId7" Type="http://schemas.openxmlformats.org/officeDocument/2006/relationships/image" Target="../media/image31.g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jp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audio" Target="../media/audio2.wav"/><Relationship Id="rId3" Type="http://schemas.openxmlformats.org/officeDocument/2006/relationships/audio" Target="../media/audio2.wav"/><Relationship Id="rId7" Type="http://schemas.openxmlformats.org/officeDocument/2006/relationships/image" Target="../media/image35.gi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4.gif"/><Relationship Id="rId5" Type="http://schemas.openxmlformats.org/officeDocument/2006/relationships/image" Target="../media/image33.gif"/><Relationship Id="rId4" Type="http://schemas.openxmlformats.org/officeDocument/2006/relationships/image" Target="../media/image3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7" Type="http://schemas.openxmlformats.org/officeDocument/2006/relationships/audio" Target="../media/audio2.wav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8.gif"/><Relationship Id="rId5" Type="http://schemas.openxmlformats.org/officeDocument/2006/relationships/image" Target="../media/image37.png"/><Relationship Id="rId4" Type="http://schemas.openxmlformats.org/officeDocument/2006/relationships/image" Target="../media/image36.jp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audio" Target="../media/audio2.wav"/><Relationship Id="rId3" Type="http://schemas.openxmlformats.org/officeDocument/2006/relationships/audio" Target="../media/audio2.wav"/><Relationship Id="rId7" Type="http://schemas.openxmlformats.org/officeDocument/2006/relationships/image" Target="../media/image42.gi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1.gif"/><Relationship Id="rId5" Type="http://schemas.openxmlformats.org/officeDocument/2006/relationships/image" Target="../media/image40.gif"/><Relationship Id="rId4" Type="http://schemas.openxmlformats.org/officeDocument/2006/relationships/image" Target="../media/image3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7" Type="http://schemas.openxmlformats.org/officeDocument/2006/relationships/audio" Target="../media/audio2.wav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5.gif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6" Type="http://schemas.openxmlformats.org/officeDocument/2006/relationships/audio" Target="../media/audio1.wav"/><Relationship Id="rId5" Type="http://schemas.openxmlformats.org/officeDocument/2006/relationships/image" Target="../media/image47.jpg"/><Relationship Id="rId4" Type="http://schemas.openxmlformats.org/officeDocument/2006/relationships/image" Target="../media/image46.gi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audio" Target="../media/audio2.wav"/><Relationship Id="rId7" Type="http://schemas.microsoft.com/office/2007/relationships/hdphoto" Target="../media/hdphoto1.wdp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8.png"/><Relationship Id="rId5" Type="http://schemas.openxmlformats.org/officeDocument/2006/relationships/audio" Target="../media/audio1.wav"/><Relationship Id="rId4" Type="http://schemas.openxmlformats.org/officeDocument/2006/relationships/audio" Target="../media/audio3.wav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7" Type="http://schemas.openxmlformats.org/officeDocument/2006/relationships/audio" Target="../media/audio5.wav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1.jpg"/><Relationship Id="rId5" Type="http://schemas.openxmlformats.org/officeDocument/2006/relationships/image" Target="../media/image50.jpg"/><Relationship Id="rId4" Type="http://schemas.openxmlformats.org/officeDocument/2006/relationships/audio" Target="../media/audio4.wav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7" Type="http://schemas.openxmlformats.org/officeDocument/2006/relationships/audio" Target="../media/audio5.wav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audio" Target="../media/audio4.wav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7" Type="http://schemas.openxmlformats.org/officeDocument/2006/relationships/audio" Target="../media/audio5.wav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5.jpeg"/><Relationship Id="rId5" Type="http://schemas.openxmlformats.org/officeDocument/2006/relationships/image" Target="../media/image54.png"/><Relationship Id="rId4" Type="http://schemas.openxmlformats.org/officeDocument/2006/relationships/audio" Target="../media/audio3.wav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7" Type="http://schemas.openxmlformats.org/officeDocument/2006/relationships/audio" Target="../media/audio5.wav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7.jpeg"/><Relationship Id="rId5" Type="http://schemas.openxmlformats.org/officeDocument/2006/relationships/image" Target="../media/image56.png"/><Relationship Id="rId4" Type="http://schemas.openxmlformats.org/officeDocument/2006/relationships/audio" Target="../media/audio3.wav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13" Type="http://schemas.microsoft.com/office/2007/relationships/hdphoto" Target="../media/hdphoto5.wdp"/><Relationship Id="rId18" Type="http://schemas.openxmlformats.org/officeDocument/2006/relationships/image" Target="../media/image65.png"/><Relationship Id="rId3" Type="http://schemas.openxmlformats.org/officeDocument/2006/relationships/audio" Target="../media/audio1.wav"/><Relationship Id="rId21" Type="http://schemas.openxmlformats.org/officeDocument/2006/relationships/audio" Target="../media/audio5.wav"/><Relationship Id="rId7" Type="http://schemas.microsoft.com/office/2007/relationships/hdphoto" Target="../media/hdphoto2.wdp"/><Relationship Id="rId12" Type="http://schemas.openxmlformats.org/officeDocument/2006/relationships/image" Target="../media/image62.png"/><Relationship Id="rId17" Type="http://schemas.microsoft.com/office/2007/relationships/hdphoto" Target="../media/hdphoto7.wdp"/><Relationship Id="rId2" Type="http://schemas.openxmlformats.org/officeDocument/2006/relationships/notesSlide" Target="../notesSlides/notesSlide19.xml"/><Relationship Id="rId16" Type="http://schemas.openxmlformats.org/officeDocument/2006/relationships/image" Target="../media/image64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9.png"/><Relationship Id="rId11" Type="http://schemas.microsoft.com/office/2007/relationships/hdphoto" Target="../media/hdphoto4.wdp"/><Relationship Id="rId5" Type="http://schemas.openxmlformats.org/officeDocument/2006/relationships/image" Target="../media/image58.jpeg"/><Relationship Id="rId15" Type="http://schemas.microsoft.com/office/2007/relationships/hdphoto" Target="../media/hdphoto6.wdp"/><Relationship Id="rId10" Type="http://schemas.openxmlformats.org/officeDocument/2006/relationships/image" Target="../media/image61.png"/><Relationship Id="rId19" Type="http://schemas.microsoft.com/office/2007/relationships/hdphoto" Target="../media/hdphoto8.wdp"/><Relationship Id="rId4" Type="http://schemas.openxmlformats.org/officeDocument/2006/relationships/audio" Target="../media/audio4.wav"/><Relationship Id="rId9" Type="http://schemas.microsoft.com/office/2007/relationships/hdphoto" Target="../media/hdphoto3.wdp"/><Relationship Id="rId14" Type="http://schemas.openxmlformats.org/officeDocument/2006/relationships/image" Target="../media/image6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66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>
            <a:alphaModFix/>
          </a:blip>
          <a:stretch>
            <a:fillRect/>
          </a:stretch>
        </a:blip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152025" y="1391626"/>
            <a:ext cx="8783570" cy="912432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>
                <a:ln w="28575" cap="flat" cmpd="sng">
                  <a:solidFill>
                    <a:srgbClr val="FFFF00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rgbClr val="000000"/>
                </a:solidFill>
                <a:latin typeface="Comic Sans MS"/>
              </a:rPr>
              <a:t>Derechos de los niños y niñas</a:t>
            </a:r>
          </a:p>
        </p:txBody>
      </p:sp>
      <p:pic>
        <p:nvPicPr>
          <p:cNvPr id="55" name="Google Shape;55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990750" y="2184225"/>
            <a:ext cx="3001200" cy="2959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660751" y="3584000"/>
            <a:ext cx="2075000" cy="1436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0" y="-176550"/>
            <a:ext cx="1857375" cy="1676168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52025" y="1629175"/>
            <a:ext cx="6811025" cy="4069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>
        <p:sndAc>
          <p:stSnd>
            <p:snd r:embed="rId3" name="chimes.wav"/>
          </p:stSnd>
        </p:sndAc>
      </p:transition>
    </mc:Choice>
    <mc:Fallback xmlns="">
      <p:transition>
        <p:sndAc>
          <p:stSnd>
            <p:snd r:embed="rId9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videoplayback (25)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08917" y="0"/>
            <a:ext cx="7613149" cy="51435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  <p:sndAc>
          <p:stSnd>
            <p:snd r:embed="rId5" name="chimes.wav"/>
          </p:stSnd>
        </p:sndAc>
      </p:transition>
    </mc:Choice>
    <mc:Fallback xmlns="">
      <p:transition spd="slow">
        <p:fade/>
        <p:sndAc>
          <p:stSnd>
            <p:snd r:embed="rId7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5"/>
          <p:cNvSpPr txBox="1">
            <a:spLocks noGrp="1"/>
          </p:cNvSpPr>
          <p:nvPr>
            <p:ph type="body" idx="1"/>
          </p:nvPr>
        </p:nvSpPr>
        <p:spPr>
          <a:xfrm>
            <a:off x="311700" y="558200"/>
            <a:ext cx="8520600" cy="4010700"/>
          </a:xfrm>
          <a:prstGeom prst="rect">
            <a:avLst/>
          </a:prstGeom>
          <a:solidFill>
            <a:srgbClr val="FFFFFF"/>
          </a:solidFill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419" dirty="0"/>
              <a:t> </a:t>
            </a:r>
            <a:endParaRPr dirty="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s-419" dirty="0"/>
              <a:t>                     </a:t>
            </a:r>
            <a:r>
              <a:rPr lang="es-419" sz="2200" dirty="0">
                <a:solidFill>
                  <a:schemeClr val="accent2"/>
                </a:solidFill>
              </a:rPr>
              <a:t>   </a:t>
            </a:r>
            <a:r>
              <a:rPr lang="es-419" sz="3000" b="1" dirty="0">
                <a:solidFill>
                  <a:schemeClr val="accent2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endParaRPr sz="3000" b="1" dirty="0">
              <a:solidFill>
                <a:schemeClr val="accent2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 sz="3000" b="1" dirty="0">
              <a:solidFill>
                <a:schemeClr val="accent2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s-419" sz="3000" b="1" dirty="0">
                <a:solidFill>
                  <a:schemeClr val="accent2"/>
                </a:solidFill>
                <a:latin typeface="Comic Sans MS"/>
                <a:ea typeface="Comic Sans MS"/>
                <a:cs typeface="Comic Sans MS"/>
                <a:sym typeface="Comic Sans MS"/>
              </a:rPr>
              <a:t>    </a:t>
            </a:r>
            <a:endParaRPr sz="3000" b="1" dirty="0">
              <a:solidFill>
                <a:schemeClr val="accent2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69" name="Google Shape;69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1700" y="1379100"/>
            <a:ext cx="1476125" cy="1156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091650" y="2043058"/>
            <a:ext cx="4636625" cy="2525854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030375" y="2415900"/>
            <a:ext cx="3113625" cy="196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-15412" y="2613575"/>
            <a:ext cx="2737992" cy="1570325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73;p15"/>
          <p:cNvSpPr/>
          <p:nvPr/>
        </p:nvSpPr>
        <p:spPr>
          <a:xfrm>
            <a:off x="946275" y="652150"/>
            <a:ext cx="6898161" cy="542451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 dirty="0" err="1">
                <a:ln w="28575" cap="flat" cmpd="sng">
                  <a:solidFill>
                    <a:srgbClr val="FFFF00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rgbClr val="000000"/>
                </a:solidFill>
                <a:latin typeface="Impact"/>
              </a:rPr>
              <a:t>Derecho</a:t>
            </a:r>
            <a:r>
              <a:rPr b="0" i="0" dirty="0">
                <a:ln w="28575" cap="flat" cmpd="sng">
                  <a:solidFill>
                    <a:srgbClr val="FFFF00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rgbClr val="000000"/>
                </a:solidFill>
                <a:latin typeface="Impact"/>
              </a:rPr>
              <a:t> a </a:t>
            </a:r>
            <a:r>
              <a:rPr b="0" i="0" dirty="0" err="1">
                <a:ln w="28575" cap="flat" cmpd="sng">
                  <a:solidFill>
                    <a:srgbClr val="FFFF00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rgbClr val="000000"/>
                </a:solidFill>
                <a:latin typeface="Impact"/>
              </a:rPr>
              <a:t>tener</a:t>
            </a:r>
            <a:r>
              <a:rPr b="0" i="0" dirty="0">
                <a:ln w="28575" cap="flat" cmpd="sng">
                  <a:solidFill>
                    <a:srgbClr val="FFFF00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rgbClr val="000000"/>
                </a:solidFill>
                <a:latin typeface="Impact"/>
              </a:rPr>
              <a:t> </a:t>
            </a:r>
            <a:r>
              <a:rPr b="0" i="0" dirty="0" err="1">
                <a:ln w="28575" cap="flat" cmpd="sng">
                  <a:solidFill>
                    <a:srgbClr val="FFFF00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rgbClr val="000000"/>
                </a:solidFill>
                <a:latin typeface="Impact"/>
              </a:rPr>
              <a:t>nombre</a:t>
            </a:r>
            <a:endParaRPr b="0" i="0" dirty="0">
              <a:ln w="28575" cap="flat" cmpd="sng">
                <a:solidFill>
                  <a:srgbClr val="FFFF00"/>
                </a:solidFill>
                <a:prstDash val="solid"/>
                <a:round/>
                <a:headEnd type="none" w="sm" len="sm"/>
                <a:tailEnd type="none" w="sm" len="sm"/>
              </a:ln>
              <a:solidFill>
                <a:srgbClr val="000000"/>
              </a:solidFill>
              <a:latin typeface="Impact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  <p:sndAc>
          <p:stSnd>
            <p:snd r:embed="rId3" name="click.wav"/>
          </p:stSnd>
        </p:sndAc>
      </p:transition>
    </mc:Choice>
    <mc:Fallback xmlns="">
      <p:transition spd="slow">
        <p:fade/>
        <p:sndAc>
          <p:stSnd>
            <p:snd r:embed="rId8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>
            <a:alphaModFix/>
          </a:blip>
          <a:stretch>
            <a:fillRect/>
          </a:stretch>
        </a:blipFill>
        <a:effectLst/>
      </p:bgPr>
    </p:bg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Google Shape;78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3950" y="1056885"/>
            <a:ext cx="1567200" cy="1227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661150" y="874587"/>
            <a:ext cx="6461150" cy="4268913"/>
          </a:xfrm>
          <a:prstGeom prst="rect">
            <a:avLst/>
          </a:prstGeom>
          <a:noFill/>
          <a:ln>
            <a:noFill/>
          </a:ln>
        </p:spPr>
      </p:pic>
      <p:sp>
        <p:nvSpPr>
          <p:cNvPr id="80" name="Google Shape;80;p16"/>
          <p:cNvSpPr/>
          <p:nvPr/>
        </p:nvSpPr>
        <p:spPr>
          <a:xfrm>
            <a:off x="824663" y="211386"/>
            <a:ext cx="7606899" cy="471063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 dirty="0" err="1">
                <a:ln w="28575" cap="flat" cmpd="sng">
                  <a:solidFill>
                    <a:srgbClr val="FFFF00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rgbClr val="000000"/>
                </a:solidFill>
                <a:latin typeface="Impact"/>
              </a:rPr>
              <a:t>Derecho</a:t>
            </a:r>
            <a:r>
              <a:rPr b="0" i="0" dirty="0">
                <a:ln w="28575" cap="flat" cmpd="sng">
                  <a:solidFill>
                    <a:srgbClr val="FFFF00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rgbClr val="000000"/>
                </a:solidFill>
                <a:latin typeface="Impact"/>
              </a:rPr>
              <a:t> a no </a:t>
            </a:r>
            <a:r>
              <a:rPr b="0" i="0" dirty="0" err="1">
                <a:ln w="28575" cap="flat" cmpd="sng">
                  <a:solidFill>
                    <a:srgbClr val="FFFF00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rgbClr val="000000"/>
                </a:solidFill>
                <a:latin typeface="Impact"/>
              </a:rPr>
              <a:t>ser</a:t>
            </a:r>
            <a:r>
              <a:rPr b="0" i="0" dirty="0">
                <a:ln w="28575" cap="flat" cmpd="sng">
                  <a:solidFill>
                    <a:srgbClr val="FFFF00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rgbClr val="000000"/>
                </a:solidFill>
                <a:latin typeface="Impact"/>
              </a:rPr>
              <a:t> </a:t>
            </a:r>
            <a:r>
              <a:rPr b="0" i="0" dirty="0" err="1">
                <a:ln w="28575" cap="flat" cmpd="sng">
                  <a:solidFill>
                    <a:srgbClr val="FFFF00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rgbClr val="000000"/>
                </a:solidFill>
                <a:latin typeface="Impact"/>
              </a:rPr>
              <a:t>discriminados</a:t>
            </a:r>
            <a:endParaRPr b="0" i="0" dirty="0">
              <a:ln w="28575" cap="flat" cmpd="sng">
                <a:solidFill>
                  <a:srgbClr val="FFFF00"/>
                </a:solidFill>
                <a:prstDash val="solid"/>
                <a:round/>
                <a:headEnd type="none" w="sm" len="sm"/>
                <a:tailEnd type="none" w="sm" len="sm"/>
              </a:ln>
              <a:solidFill>
                <a:srgbClr val="000000"/>
              </a:solidFill>
              <a:latin typeface="Impact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  <p:sndAc>
          <p:stSnd>
            <p:snd r:embed="rId3" name="click.wav"/>
          </p:stSnd>
        </p:sndAc>
      </p:transition>
    </mc:Choice>
    <mc:Fallback xmlns="">
      <p:transition spd="slow">
        <p:fade/>
        <p:sndAc>
          <p:stSnd>
            <p:snd r:embed="rId7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>
            <a:alphaModFix/>
          </a:blip>
          <a:stretch>
            <a:fillRect/>
          </a:stretch>
        </a:blipFill>
        <a:effectLst/>
      </p:bgPr>
    </p:bg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" name="Google Shape;85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10627" y="845500"/>
            <a:ext cx="1229373" cy="962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762787" y="1508150"/>
            <a:ext cx="5618424" cy="3635349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Google Shape;87;p17"/>
          <p:cNvSpPr/>
          <p:nvPr/>
        </p:nvSpPr>
        <p:spPr>
          <a:xfrm>
            <a:off x="687625" y="208925"/>
            <a:ext cx="7767456" cy="540025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 dirty="0" err="1">
                <a:ln w="28575" cap="flat" cmpd="sng">
                  <a:solidFill>
                    <a:srgbClr val="FFFF00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rgbClr val="000000"/>
                </a:solidFill>
                <a:latin typeface="Impact"/>
              </a:rPr>
              <a:t>Derecho</a:t>
            </a:r>
            <a:r>
              <a:rPr b="0" i="0" dirty="0">
                <a:ln w="28575" cap="flat" cmpd="sng">
                  <a:solidFill>
                    <a:srgbClr val="FFFF00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rgbClr val="000000"/>
                </a:solidFill>
                <a:latin typeface="Impact"/>
              </a:rPr>
              <a:t> a </a:t>
            </a:r>
            <a:r>
              <a:rPr b="0" i="0" dirty="0" err="1">
                <a:ln w="28575" cap="flat" cmpd="sng">
                  <a:solidFill>
                    <a:srgbClr val="FFFF00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rgbClr val="000000"/>
                </a:solidFill>
                <a:latin typeface="Impact"/>
              </a:rPr>
              <a:t>tener</a:t>
            </a:r>
            <a:r>
              <a:rPr b="0" i="0" dirty="0">
                <a:ln w="28575" cap="flat" cmpd="sng">
                  <a:solidFill>
                    <a:srgbClr val="FFFF00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rgbClr val="000000"/>
                </a:solidFill>
                <a:latin typeface="Impact"/>
              </a:rPr>
              <a:t> </a:t>
            </a:r>
            <a:r>
              <a:rPr b="0" i="0" dirty="0" err="1">
                <a:ln w="28575" cap="flat" cmpd="sng">
                  <a:solidFill>
                    <a:srgbClr val="FFFF00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rgbClr val="000000"/>
                </a:solidFill>
                <a:latin typeface="Impact"/>
              </a:rPr>
              <a:t>una</a:t>
            </a:r>
            <a:r>
              <a:rPr b="0" i="0" dirty="0">
                <a:ln w="28575" cap="flat" cmpd="sng">
                  <a:solidFill>
                    <a:srgbClr val="FFFF00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rgbClr val="000000"/>
                </a:solidFill>
                <a:latin typeface="Impact"/>
              </a:rPr>
              <a:t> </a:t>
            </a:r>
            <a:r>
              <a:rPr b="0" i="0" dirty="0" err="1">
                <a:ln w="28575" cap="flat" cmpd="sng">
                  <a:solidFill>
                    <a:srgbClr val="FFFF00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rgbClr val="000000"/>
                </a:solidFill>
                <a:latin typeface="Impact"/>
              </a:rPr>
              <a:t>familia</a:t>
            </a:r>
            <a:endParaRPr b="0" i="0" dirty="0">
              <a:ln w="28575" cap="flat" cmpd="sng">
                <a:solidFill>
                  <a:srgbClr val="FFFF00"/>
                </a:solidFill>
                <a:prstDash val="solid"/>
                <a:round/>
                <a:headEnd type="none" w="sm" len="sm"/>
                <a:tailEnd type="none" w="sm" len="sm"/>
              </a:ln>
              <a:solidFill>
                <a:srgbClr val="000000"/>
              </a:solidFill>
              <a:latin typeface="Impact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  <p:sndAc>
          <p:stSnd>
            <p:snd r:embed="rId3" name="click.wav"/>
          </p:stSnd>
        </p:sndAc>
      </p:transition>
    </mc:Choice>
    <mc:Fallback xmlns="">
      <p:transition spd="slow">
        <p:fade/>
        <p:sndAc>
          <p:stSnd>
            <p:snd r:embed="rId7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>
            <a:alphaModFix/>
          </a:blip>
          <a:stretch>
            <a:fillRect/>
          </a:stretch>
        </a:blipFill>
        <a:effectLst/>
      </p:bgPr>
    </p:bg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Google Shape;92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40900" y="887462"/>
            <a:ext cx="1469250" cy="1151076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11700" y="2038550"/>
            <a:ext cx="3164275" cy="3104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1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335050" y="2038551"/>
            <a:ext cx="2716831" cy="3104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1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230375" y="1559474"/>
            <a:ext cx="3601925" cy="2480175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p18"/>
          <p:cNvSpPr/>
          <p:nvPr/>
        </p:nvSpPr>
        <p:spPr>
          <a:xfrm>
            <a:off x="597775" y="214525"/>
            <a:ext cx="7857290" cy="555849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 dirty="0" err="1">
                <a:ln w="28575" cap="flat" cmpd="sng">
                  <a:solidFill>
                    <a:srgbClr val="FFFF00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rgbClr val="000000"/>
                </a:solidFill>
                <a:latin typeface="Impact"/>
              </a:rPr>
              <a:t>Derecho</a:t>
            </a:r>
            <a:r>
              <a:rPr b="0" i="0" dirty="0">
                <a:ln w="28575" cap="flat" cmpd="sng">
                  <a:solidFill>
                    <a:srgbClr val="FFFF00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rgbClr val="000000"/>
                </a:solidFill>
                <a:latin typeface="Impact"/>
              </a:rPr>
              <a:t> a </a:t>
            </a:r>
            <a:r>
              <a:rPr b="0" i="0" dirty="0" err="1">
                <a:ln w="28575" cap="flat" cmpd="sng">
                  <a:solidFill>
                    <a:srgbClr val="FFFF00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rgbClr val="000000"/>
                </a:solidFill>
                <a:latin typeface="Impact"/>
              </a:rPr>
              <a:t>recibir</a:t>
            </a:r>
            <a:r>
              <a:rPr b="0" i="0" dirty="0">
                <a:ln w="28575" cap="flat" cmpd="sng">
                  <a:solidFill>
                    <a:srgbClr val="FFFF00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rgbClr val="000000"/>
                </a:solidFill>
                <a:latin typeface="Impact"/>
              </a:rPr>
              <a:t> </a:t>
            </a:r>
            <a:r>
              <a:rPr b="0" i="0" dirty="0" err="1">
                <a:ln w="28575" cap="flat" cmpd="sng">
                  <a:solidFill>
                    <a:srgbClr val="FFFF00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rgbClr val="000000"/>
                </a:solidFill>
                <a:latin typeface="Impact"/>
              </a:rPr>
              <a:t>educación</a:t>
            </a:r>
            <a:endParaRPr b="0" i="0" dirty="0">
              <a:ln w="28575" cap="flat" cmpd="sng">
                <a:solidFill>
                  <a:srgbClr val="FFFF00"/>
                </a:solidFill>
                <a:prstDash val="solid"/>
                <a:round/>
                <a:headEnd type="none" w="sm" len="sm"/>
                <a:tailEnd type="none" w="sm" len="sm"/>
              </a:ln>
              <a:solidFill>
                <a:srgbClr val="000000"/>
              </a:solidFill>
              <a:latin typeface="Impact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  <p:sndAc>
          <p:stSnd>
            <p:snd r:embed="rId3" name="click.wav"/>
          </p:stSnd>
        </p:sndAc>
      </p:transition>
    </mc:Choice>
    <mc:Fallback xmlns="">
      <p:transition spd="slow">
        <p:fade/>
        <p:sndAc>
          <p:stSnd>
            <p:snd r:embed="rId9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>
            <a:alphaModFix/>
          </a:blip>
          <a:stretch>
            <a:fillRect/>
          </a:stretch>
        </a:blipFill>
        <a:effectLst/>
      </p:bgPr>
    </p:bg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" name="Google Shape;101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40650" y="939452"/>
            <a:ext cx="1290326" cy="10107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1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0" y="2571750"/>
            <a:ext cx="2792925" cy="2385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792925" y="2571750"/>
            <a:ext cx="2571750" cy="2571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704975" y="2768838"/>
            <a:ext cx="3333750" cy="2600325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19"/>
          <p:cNvSpPr/>
          <p:nvPr/>
        </p:nvSpPr>
        <p:spPr>
          <a:xfrm>
            <a:off x="476226" y="313025"/>
            <a:ext cx="7955353" cy="610176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 w="28575" cap="flat" cmpd="sng">
                  <a:solidFill>
                    <a:srgbClr val="FFFF00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rgbClr val="000000"/>
                </a:solidFill>
                <a:latin typeface="Impact"/>
              </a:rPr>
              <a:t>Derecho a jugar y divertirse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  <p:sndAc>
          <p:stSnd>
            <p:snd r:embed="rId3" name="click.wav"/>
          </p:stSnd>
        </p:sndAc>
      </p:transition>
    </mc:Choice>
    <mc:Fallback xmlns="">
      <p:transition spd="slow">
        <p:fade/>
        <p:sndAc>
          <p:stSnd>
            <p:snd r:embed="rId9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>
            <a:alphaModFix/>
          </a:blip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" name="Google Shape;110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58325" y="1067450"/>
            <a:ext cx="1307175" cy="1023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2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096983" y="2571750"/>
            <a:ext cx="3234918" cy="2571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2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753425" y="1902125"/>
            <a:ext cx="2818575" cy="2818575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20"/>
          <p:cNvSpPr/>
          <p:nvPr/>
        </p:nvSpPr>
        <p:spPr>
          <a:xfrm>
            <a:off x="712101" y="258350"/>
            <a:ext cx="7719808" cy="658474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 dirty="0" err="1">
                <a:ln w="28575" cap="flat" cmpd="sng">
                  <a:solidFill>
                    <a:srgbClr val="FFFF00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rgbClr val="000000"/>
                </a:solidFill>
                <a:latin typeface="Impact"/>
              </a:rPr>
              <a:t>Derecho</a:t>
            </a:r>
            <a:r>
              <a:rPr b="0" i="0" dirty="0">
                <a:ln w="28575" cap="flat" cmpd="sng">
                  <a:solidFill>
                    <a:srgbClr val="FFFF00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rgbClr val="000000"/>
                </a:solidFill>
                <a:latin typeface="Impact"/>
              </a:rPr>
              <a:t> a la </a:t>
            </a:r>
            <a:r>
              <a:rPr b="0" i="0" dirty="0" err="1">
                <a:ln w="28575" cap="flat" cmpd="sng">
                  <a:solidFill>
                    <a:srgbClr val="FFFF00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rgbClr val="000000"/>
                </a:solidFill>
                <a:latin typeface="Impact"/>
              </a:rPr>
              <a:t>salud</a:t>
            </a:r>
            <a:endParaRPr b="0" i="0" dirty="0">
              <a:ln w="28575" cap="flat" cmpd="sng">
                <a:solidFill>
                  <a:srgbClr val="FFFF00"/>
                </a:solidFill>
                <a:prstDash val="solid"/>
                <a:round/>
                <a:headEnd type="none" w="sm" len="sm"/>
                <a:tailEnd type="none" w="sm" len="sm"/>
              </a:ln>
              <a:solidFill>
                <a:srgbClr val="000000"/>
              </a:solidFill>
              <a:latin typeface="Impact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  <p:sndAc>
          <p:stSnd>
            <p:snd r:embed="rId3" name="click.wav"/>
          </p:stSnd>
        </p:sndAc>
      </p:transition>
    </mc:Choice>
    <mc:Fallback xmlns="">
      <p:transition spd="slow">
        <p:fade/>
        <p:sndAc>
          <p:stSnd>
            <p:snd r:embed="rId8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1"/>
          <p:cNvSpPr txBox="1">
            <a:spLocks noGrp="1"/>
          </p:cNvSpPr>
          <p:nvPr>
            <p:ph type="body" idx="1"/>
          </p:nvPr>
        </p:nvSpPr>
        <p:spPr>
          <a:xfrm>
            <a:off x="311700" y="563700"/>
            <a:ext cx="8520600" cy="4016100"/>
          </a:xfrm>
          <a:prstGeom prst="rect">
            <a:avLst/>
          </a:prstGeom>
          <a:solidFill>
            <a:srgbClr val="FFFFFF"/>
          </a:solidFill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s-419"/>
              <a:t>                                 </a:t>
            </a:r>
            <a:endParaRPr sz="3400" b="1">
              <a:solidFill>
                <a:srgbClr val="00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119" name="Google Shape;119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1700" y="1009925"/>
            <a:ext cx="1503125" cy="1177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381375" y="1436550"/>
            <a:ext cx="2381250" cy="3143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2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762625" y="1436550"/>
            <a:ext cx="3143250" cy="3143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p2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38525" y="2147700"/>
            <a:ext cx="2322525" cy="2322525"/>
          </a:xfrm>
          <a:prstGeom prst="rect">
            <a:avLst/>
          </a:prstGeom>
          <a:noFill/>
          <a:ln>
            <a:noFill/>
          </a:ln>
        </p:spPr>
      </p:pic>
      <p:sp>
        <p:nvSpPr>
          <p:cNvPr id="123" name="Google Shape;123;p21"/>
          <p:cNvSpPr/>
          <p:nvPr/>
        </p:nvSpPr>
        <p:spPr>
          <a:xfrm>
            <a:off x="735250" y="352325"/>
            <a:ext cx="7673489" cy="657601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 dirty="0" err="1">
                <a:ln w="28575" cap="flat" cmpd="sng">
                  <a:solidFill>
                    <a:srgbClr val="FFFF00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rgbClr val="000000"/>
                </a:solidFill>
                <a:latin typeface="Impact"/>
              </a:rPr>
              <a:t>Derecho</a:t>
            </a:r>
            <a:r>
              <a:rPr b="0" i="0" dirty="0">
                <a:ln w="28575" cap="flat" cmpd="sng">
                  <a:solidFill>
                    <a:srgbClr val="FFFF00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rgbClr val="000000"/>
                </a:solidFill>
                <a:latin typeface="Impact"/>
              </a:rPr>
              <a:t> a </a:t>
            </a:r>
            <a:r>
              <a:rPr b="0" i="0" dirty="0" err="1">
                <a:ln w="28575" cap="flat" cmpd="sng">
                  <a:solidFill>
                    <a:srgbClr val="FFFF00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rgbClr val="000000"/>
                </a:solidFill>
                <a:latin typeface="Impact"/>
              </a:rPr>
              <a:t>expresarse</a:t>
            </a:r>
            <a:endParaRPr b="0" i="0" dirty="0">
              <a:ln w="28575" cap="flat" cmpd="sng">
                <a:solidFill>
                  <a:srgbClr val="FFFF00"/>
                </a:solidFill>
                <a:prstDash val="solid"/>
                <a:round/>
                <a:headEnd type="none" w="sm" len="sm"/>
                <a:tailEnd type="none" w="sm" len="sm"/>
              </a:ln>
              <a:solidFill>
                <a:srgbClr val="000000"/>
              </a:solidFill>
              <a:latin typeface="Impact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  <p:sndAc>
          <p:stSnd>
            <p:snd r:embed="rId3" name="click.wav"/>
          </p:stSnd>
        </p:sndAc>
      </p:transition>
    </mc:Choice>
    <mc:Fallback xmlns="">
      <p:transition spd="slow">
        <p:fade/>
        <p:sndAc>
          <p:stSnd>
            <p:snd r:embed="rId8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>
            <a:alphaModFix/>
          </a:blip>
          <a:stretch>
            <a:fillRect/>
          </a:stretch>
        </a:blipFill>
        <a:effectLst/>
      </p:bgPr>
    </p:bg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Google Shape;128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23825" y="1127300"/>
            <a:ext cx="1323326" cy="1036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2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700925" y="1741250"/>
            <a:ext cx="4443075" cy="4443075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22"/>
          <p:cNvSpPr/>
          <p:nvPr/>
        </p:nvSpPr>
        <p:spPr>
          <a:xfrm>
            <a:off x="593700" y="346350"/>
            <a:ext cx="8049244" cy="616600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 dirty="0" err="1">
                <a:ln w="28575" cap="flat" cmpd="sng">
                  <a:solidFill>
                    <a:srgbClr val="FFFF00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rgbClr val="000000"/>
                </a:solidFill>
                <a:latin typeface="Impact"/>
              </a:rPr>
              <a:t>Derecho</a:t>
            </a:r>
            <a:r>
              <a:rPr b="0" i="0" dirty="0">
                <a:ln w="28575" cap="flat" cmpd="sng">
                  <a:solidFill>
                    <a:srgbClr val="FFFF00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rgbClr val="000000"/>
                </a:solidFill>
                <a:latin typeface="Impact"/>
              </a:rPr>
              <a:t> a </a:t>
            </a:r>
            <a:r>
              <a:rPr b="0" i="0" dirty="0" err="1">
                <a:ln w="28575" cap="flat" cmpd="sng">
                  <a:solidFill>
                    <a:srgbClr val="FFFF00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rgbClr val="000000"/>
                </a:solidFill>
                <a:latin typeface="Impact"/>
              </a:rPr>
              <a:t>vivienda</a:t>
            </a:r>
            <a:r>
              <a:rPr b="0" i="0" dirty="0">
                <a:ln w="28575" cap="flat" cmpd="sng">
                  <a:solidFill>
                    <a:srgbClr val="FFFF00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rgbClr val="000000"/>
                </a:solidFill>
                <a:latin typeface="Impact"/>
              </a:rPr>
              <a:t> y </a:t>
            </a:r>
            <a:r>
              <a:rPr b="0" i="0" dirty="0" err="1">
                <a:ln w="28575" cap="flat" cmpd="sng">
                  <a:solidFill>
                    <a:srgbClr val="FFFF00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rgbClr val="000000"/>
                </a:solidFill>
                <a:latin typeface="Impact"/>
              </a:rPr>
              <a:t>alimentación</a:t>
            </a:r>
            <a:endParaRPr b="0" i="0" dirty="0">
              <a:ln w="28575" cap="flat" cmpd="sng">
                <a:solidFill>
                  <a:srgbClr val="FFFF00"/>
                </a:solidFill>
                <a:prstDash val="solid"/>
                <a:round/>
                <a:headEnd type="none" w="sm" len="sm"/>
                <a:tailEnd type="none" w="sm" len="sm"/>
              </a:ln>
              <a:solidFill>
                <a:srgbClr val="000000"/>
              </a:solidFill>
              <a:latin typeface="Impact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  <p:sndAc>
          <p:stSnd>
            <p:snd r:embed="rId3" name="click.wav"/>
          </p:stSnd>
        </p:sndAc>
      </p:transition>
    </mc:Choice>
    <mc:Fallback xmlns="">
      <p:transition spd="slow">
        <p:fade/>
        <p:sndAc>
          <p:stSnd>
            <p:snd r:embed="rId7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3"/>
          <p:cNvSpPr txBox="1">
            <a:spLocks noGrp="1"/>
          </p:cNvSpPr>
          <p:nvPr>
            <p:ph type="body" idx="1"/>
          </p:nvPr>
        </p:nvSpPr>
        <p:spPr>
          <a:xfrm>
            <a:off x="311700" y="587150"/>
            <a:ext cx="8520600" cy="3981600"/>
          </a:xfrm>
          <a:prstGeom prst="rect">
            <a:avLst/>
          </a:prstGeom>
          <a:solidFill>
            <a:srgbClr val="FFFFFF"/>
          </a:solidFill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s-419"/>
              <a:t>                            </a:t>
            </a:r>
            <a:r>
              <a:rPr lang="es-419" sz="3300" b="1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endParaRPr sz="3300" b="1">
              <a:solidFill>
                <a:srgbClr val="00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136" name="Google Shape;136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1700" y="948975"/>
            <a:ext cx="1419633" cy="1112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-99837" y="1809750"/>
            <a:ext cx="2924175" cy="3333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2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073225" y="1943575"/>
            <a:ext cx="3333750" cy="3333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2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143250" y="1507025"/>
            <a:ext cx="2857500" cy="2857500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p23"/>
          <p:cNvSpPr/>
          <p:nvPr/>
        </p:nvSpPr>
        <p:spPr>
          <a:xfrm>
            <a:off x="559038" y="333325"/>
            <a:ext cx="8025914" cy="615649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 dirty="0" err="1">
                <a:ln w="28575" cap="flat" cmpd="sng">
                  <a:solidFill>
                    <a:srgbClr val="FFFF00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rgbClr val="000000"/>
                </a:solidFill>
                <a:latin typeface="Impact"/>
              </a:rPr>
              <a:t>Derecho</a:t>
            </a:r>
            <a:r>
              <a:rPr b="0" i="0" dirty="0">
                <a:ln w="28575" cap="flat" cmpd="sng">
                  <a:solidFill>
                    <a:srgbClr val="FFFF00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rgbClr val="000000"/>
                </a:solidFill>
                <a:latin typeface="Impact"/>
              </a:rPr>
              <a:t> a un </a:t>
            </a:r>
            <a:r>
              <a:rPr b="0" i="0" dirty="0" err="1">
                <a:ln w="28575" cap="flat" cmpd="sng">
                  <a:solidFill>
                    <a:srgbClr val="FFFF00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rgbClr val="000000"/>
                </a:solidFill>
                <a:latin typeface="Impact"/>
              </a:rPr>
              <a:t>buen</a:t>
            </a:r>
            <a:r>
              <a:rPr b="0" i="0" dirty="0">
                <a:ln w="28575" cap="flat" cmpd="sng">
                  <a:solidFill>
                    <a:srgbClr val="FFFF00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rgbClr val="000000"/>
                </a:solidFill>
                <a:latin typeface="Impact"/>
              </a:rPr>
              <a:t> </a:t>
            </a:r>
            <a:r>
              <a:rPr b="0" i="0" dirty="0" err="1">
                <a:ln w="28575" cap="flat" cmpd="sng">
                  <a:solidFill>
                    <a:srgbClr val="FFFF00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rgbClr val="000000"/>
                </a:solidFill>
                <a:latin typeface="Impact"/>
              </a:rPr>
              <a:t>trato</a:t>
            </a:r>
            <a:endParaRPr b="0" i="0" dirty="0">
              <a:ln w="28575" cap="flat" cmpd="sng">
                <a:solidFill>
                  <a:srgbClr val="FFFF00"/>
                </a:solidFill>
                <a:prstDash val="solid"/>
                <a:round/>
                <a:headEnd type="none" w="sm" len="sm"/>
                <a:tailEnd type="none" w="sm" len="sm"/>
              </a:ln>
              <a:solidFill>
                <a:srgbClr val="000000"/>
              </a:solidFill>
              <a:latin typeface="Impact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  <p:sndAc>
          <p:stSnd>
            <p:snd r:embed="rId3" name="click.wav"/>
          </p:stSnd>
        </p:sndAc>
      </p:transition>
    </mc:Choice>
    <mc:Fallback xmlns="">
      <p:transition spd="slow">
        <p:fade/>
        <p:sndAc>
          <p:stSnd>
            <p:snd r:embed="rId8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" name="Google Shape;145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1250" y="876875"/>
            <a:ext cx="1497678" cy="1033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2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412435" y="1910275"/>
            <a:ext cx="5471490" cy="2917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2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602075" y="1222500"/>
            <a:ext cx="2698500" cy="2698500"/>
          </a:xfrm>
          <a:prstGeom prst="rect">
            <a:avLst/>
          </a:prstGeom>
          <a:noFill/>
          <a:ln>
            <a:noFill/>
          </a:ln>
        </p:spPr>
      </p:pic>
      <p:sp>
        <p:nvSpPr>
          <p:cNvPr id="148" name="Google Shape;148;p24"/>
          <p:cNvSpPr/>
          <p:nvPr/>
        </p:nvSpPr>
        <p:spPr>
          <a:xfrm>
            <a:off x="793538" y="180753"/>
            <a:ext cx="7556927" cy="696114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 dirty="0" err="1">
                <a:ln w="28575" cap="flat" cmpd="sng">
                  <a:solidFill>
                    <a:srgbClr val="FFFF00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rgbClr val="000000"/>
                </a:solidFill>
                <a:latin typeface="Impact"/>
              </a:rPr>
              <a:t>Derecho</a:t>
            </a:r>
            <a:r>
              <a:rPr b="0" i="0" dirty="0">
                <a:ln w="28575" cap="flat" cmpd="sng">
                  <a:solidFill>
                    <a:srgbClr val="FFFF00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rgbClr val="000000"/>
                </a:solidFill>
                <a:latin typeface="Impact"/>
              </a:rPr>
              <a:t> a </a:t>
            </a:r>
            <a:r>
              <a:rPr b="0" i="0" dirty="0" err="1">
                <a:ln w="28575" cap="flat" cmpd="sng">
                  <a:solidFill>
                    <a:srgbClr val="FFFF00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rgbClr val="000000"/>
                </a:solidFill>
                <a:latin typeface="Impact"/>
              </a:rPr>
              <a:t>ser</a:t>
            </a:r>
            <a:r>
              <a:rPr b="0" i="0" dirty="0">
                <a:ln w="28575" cap="flat" cmpd="sng">
                  <a:solidFill>
                    <a:srgbClr val="FFFF00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rgbClr val="000000"/>
                </a:solidFill>
                <a:latin typeface="Impact"/>
              </a:rPr>
              <a:t> </a:t>
            </a:r>
            <a:r>
              <a:rPr b="0" i="0" dirty="0" err="1">
                <a:ln w="28575" cap="flat" cmpd="sng">
                  <a:solidFill>
                    <a:srgbClr val="FFFF00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rgbClr val="000000"/>
                </a:solidFill>
                <a:latin typeface="Impact"/>
              </a:rPr>
              <a:t>protegido</a:t>
            </a:r>
            <a:endParaRPr b="0" i="0" dirty="0">
              <a:ln w="28575" cap="flat" cmpd="sng">
                <a:solidFill>
                  <a:srgbClr val="FFFF00"/>
                </a:solidFill>
                <a:prstDash val="solid"/>
                <a:round/>
                <a:headEnd type="none" w="sm" len="sm"/>
                <a:tailEnd type="none" w="sm" len="sm"/>
              </a:ln>
              <a:solidFill>
                <a:srgbClr val="000000"/>
              </a:solidFill>
              <a:latin typeface="Impact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  <p:sndAc>
          <p:stSnd>
            <p:snd r:embed="rId3" name="click.wav"/>
          </p:stSnd>
        </p:sndAc>
      </p:transition>
    </mc:Choice>
    <mc:Fallback xmlns="">
      <p:transition spd="slow">
        <p:fade/>
        <p:sndAc>
          <p:stSnd>
            <p:snd r:embed="rId7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>
            <a:alphaModFix/>
          </a:blip>
          <a:stretch>
            <a:fillRect/>
          </a:stretch>
        </a:blipFill>
        <a:effectLst/>
      </p:bgPr>
    </p:bg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" name="Google Shape;153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133625" y="234863"/>
            <a:ext cx="4673775" cy="4673775"/>
          </a:xfrm>
          <a:prstGeom prst="rect">
            <a:avLst/>
          </a:prstGeom>
          <a:noFill/>
          <a:ln>
            <a:noFill/>
          </a:ln>
        </p:spPr>
      </p:pic>
      <p:sp>
        <p:nvSpPr>
          <p:cNvPr id="154" name="Google Shape;154;p25"/>
          <p:cNvSpPr/>
          <p:nvPr/>
        </p:nvSpPr>
        <p:spPr>
          <a:xfrm>
            <a:off x="401550" y="393900"/>
            <a:ext cx="2557722" cy="684501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 dirty="0">
                <a:ln w="28575" cap="flat" cmpd="sng">
                  <a:solidFill>
                    <a:srgbClr val="FFFF00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rgbClr val="073763"/>
                </a:solidFill>
                <a:latin typeface="Impact"/>
              </a:rPr>
              <a:t>El </a:t>
            </a:r>
            <a:r>
              <a:rPr b="0" i="0" dirty="0" err="1">
                <a:ln w="28575" cap="flat" cmpd="sng">
                  <a:solidFill>
                    <a:srgbClr val="FFFF00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rgbClr val="073763"/>
                </a:solidFill>
                <a:latin typeface="Impact"/>
              </a:rPr>
              <a:t>mundo</a:t>
            </a:r>
            <a:endParaRPr b="0" i="0" dirty="0">
              <a:ln w="28575" cap="flat" cmpd="sng">
                <a:solidFill>
                  <a:srgbClr val="FFFF00"/>
                </a:solidFill>
                <a:prstDash val="solid"/>
                <a:round/>
                <a:headEnd type="none" w="sm" len="sm"/>
                <a:tailEnd type="none" w="sm" len="sm"/>
              </a:ln>
              <a:solidFill>
                <a:srgbClr val="073763"/>
              </a:solidFill>
              <a:latin typeface="Impact"/>
            </a:endParaRPr>
          </a:p>
        </p:txBody>
      </p:sp>
      <p:sp>
        <p:nvSpPr>
          <p:cNvPr id="155" name="Google Shape;155;p25"/>
          <p:cNvSpPr/>
          <p:nvPr/>
        </p:nvSpPr>
        <p:spPr>
          <a:xfrm>
            <a:off x="190175" y="1398475"/>
            <a:ext cx="2956999" cy="715300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 w="28575" cap="flat" cmpd="sng">
                  <a:solidFill>
                    <a:srgbClr val="FFFF00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rgbClr val="073763"/>
                </a:solidFill>
                <a:latin typeface="Impact"/>
              </a:rPr>
              <a:t>necesita</a:t>
            </a:r>
          </a:p>
        </p:txBody>
      </p:sp>
      <p:sp>
        <p:nvSpPr>
          <p:cNvPr id="156" name="Google Shape;156;p25"/>
          <p:cNvSpPr/>
          <p:nvPr/>
        </p:nvSpPr>
        <p:spPr>
          <a:xfrm>
            <a:off x="-12" y="2455350"/>
            <a:ext cx="3944874" cy="715299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 w="28575" cap="flat" cmpd="sng">
                  <a:solidFill>
                    <a:srgbClr val="FFFF00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rgbClr val="073763"/>
                </a:solidFill>
                <a:latin typeface="Impact"/>
              </a:rPr>
              <a:t>niños y niñas</a:t>
            </a:r>
          </a:p>
        </p:txBody>
      </p:sp>
      <p:sp>
        <p:nvSpPr>
          <p:cNvPr id="157" name="Google Shape;157;p25"/>
          <p:cNvSpPr/>
          <p:nvPr/>
        </p:nvSpPr>
        <p:spPr>
          <a:xfrm>
            <a:off x="231799" y="3512225"/>
            <a:ext cx="3361598" cy="684501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 w="28575" cap="flat" cmpd="sng">
                  <a:solidFill>
                    <a:srgbClr val="FFFF00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rgbClr val="073763"/>
                </a:solidFill>
                <a:latin typeface="Impact"/>
              </a:rPr>
              <a:t>felices!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  <p:sndAc>
          <p:stSnd>
            <p:snd r:embed="rId3" name="chimes.wav"/>
          </p:stSnd>
        </p:sndAc>
      </p:transition>
    </mc:Choice>
    <mc:Fallback xmlns="">
      <p:transition spd="slow">
        <p:fade/>
        <p:sndAc>
          <p:stSnd>
            <p:snd r:embed="rId6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5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880" b="96481" l="3321" r="98155">
                        <a14:foregroundMark x1="78598" y1="87977" x2="78598" y2="87977"/>
                        <a14:foregroundMark x1="16236" y1="87683" x2="16236" y2="87683"/>
                        <a14:foregroundMark x1="13653" y1="91202" x2="13653" y2="91202"/>
                        <a14:foregroundMark x1="13284" y1="88270" x2="13284" y2="88270"/>
                        <a14:foregroundMark x1="12915" y1="86804" x2="12915" y2="86804"/>
                        <a14:foregroundMark x1="17712" y1="94428" x2="17712" y2="94428"/>
                        <a14:foregroundMark x1="14391" y1="93255" x2="14391" y2="9325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06867" y="1437088"/>
            <a:ext cx="3045453" cy="3509726"/>
          </a:xfrm>
          <a:prstGeom prst="rect">
            <a:avLst/>
          </a:prstGeom>
          <a:ln w="88900" cap="sq" cmpd="thickThin">
            <a:solidFill>
              <a:schemeClr val="accent4">
                <a:lumMod val="40000"/>
                <a:lumOff val="60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73887" y="1437088"/>
            <a:ext cx="3086867" cy="3509726"/>
          </a:xfrm>
          <a:prstGeom prst="rect">
            <a:avLst/>
          </a:prstGeom>
          <a:ln w="88900" cap="sq" cmpd="thickThin">
            <a:solidFill>
              <a:schemeClr val="accent4">
                <a:lumMod val="40000"/>
                <a:lumOff val="60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11" name="Rectángulo 10"/>
          <p:cNvSpPr/>
          <p:nvPr/>
        </p:nvSpPr>
        <p:spPr>
          <a:xfrm>
            <a:off x="415108" y="116975"/>
            <a:ext cx="7882286" cy="40011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20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chemeClr val="bg2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Tengo derecho a mantener mi cuerpo limpio y saludable … </a:t>
            </a:r>
            <a:endParaRPr lang="es-ES" sz="2000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chemeClr val="bg2"/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13" name="Rectángulo 12"/>
          <p:cNvSpPr/>
          <p:nvPr/>
        </p:nvSpPr>
        <p:spPr>
          <a:xfrm>
            <a:off x="2080590" y="1036978"/>
            <a:ext cx="898002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Sucio </a:t>
            </a:r>
            <a:endParaRPr lang="es-ES" sz="20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4" name="Rectángulo 13"/>
          <p:cNvSpPr/>
          <p:nvPr/>
        </p:nvSpPr>
        <p:spPr>
          <a:xfrm>
            <a:off x="5876143" y="964535"/>
            <a:ext cx="1082348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Limpio </a:t>
            </a:r>
            <a:r>
              <a:rPr lang="es-ES" sz="2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922522638"/>
      </p:ext>
    </p:extLst>
  </p:cSld>
  <p:clrMapOvr>
    <a:masterClrMapping/>
  </p:clrMapOvr>
  <p:transition spd="slow">
    <p:wheel spokes="1"/>
    <p:sndAc>
      <p:stSnd>
        <p:snd r:embed="rId3" name="click.wav"/>
      </p:stSnd>
    </p:sndAc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892" y="1705510"/>
            <a:ext cx="3023267" cy="2999462"/>
          </a:xfrm>
          <a:prstGeom prst="rect">
            <a:avLst/>
          </a:prstGeom>
          <a:ln w="88900" cap="sq" cmpd="thickThin">
            <a:solidFill>
              <a:schemeClr val="accent4">
                <a:lumMod val="40000"/>
                <a:lumOff val="60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0772" y="1705510"/>
            <a:ext cx="2815119" cy="2999462"/>
          </a:xfrm>
          <a:prstGeom prst="rect">
            <a:avLst/>
          </a:prstGeom>
          <a:ln w="88900" cap="sq" cmpd="thickThin">
            <a:solidFill>
              <a:schemeClr val="accent4">
                <a:lumMod val="40000"/>
                <a:lumOff val="60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9" name="Rectángulo 8"/>
          <p:cNvSpPr/>
          <p:nvPr/>
        </p:nvSpPr>
        <p:spPr>
          <a:xfrm>
            <a:off x="1244751" y="1254611"/>
            <a:ext cx="1766829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Acompañado </a:t>
            </a:r>
            <a:endParaRPr lang="es-ES" sz="20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5923451" y="1233481"/>
            <a:ext cx="769763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Solo</a:t>
            </a:r>
            <a:r>
              <a:rPr lang="es-ES" sz="2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</a:p>
        </p:txBody>
      </p:sp>
      <p:sp>
        <p:nvSpPr>
          <p:cNvPr id="11" name="Rectángulo 10"/>
          <p:cNvSpPr/>
          <p:nvPr/>
        </p:nvSpPr>
        <p:spPr>
          <a:xfrm>
            <a:off x="901460" y="217280"/>
            <a:ext cx="7479905" cy="83099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2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chemeClr val="bg2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Tengo derecho a ser protegido, a tener una familia que me acompañe  … </a:t>
            </a:r>
            <a:endParaRPr lang="es-ES" sz="2400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chemeClr val="bg2"/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4069025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  <p:sndAc>
          <p:stSnd>
            <p:snd r:embed="rId3" name="chimes.wav"/>
          </p:stSnd>
        </p:sndAc>
      </p:transition>
    </mc:Choice>
    <mc:Fallback xmlns="">
      <p:transition spd="slow">
        <p:fade/>
        <p:sndAc>
          <p:stSnd>
            <p:snd r:embed="rId7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6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46659" y="1489753"/>
            <a:ext cx="2960701" cy="3318552"/>
          </a:xfrm>
          <a:prstGeom prst="rect">
            <a:avLst/>
          </a:prstGeom>
          <a:ln w="88900" cap="sq" cmpd="thickThin">
            <a:solidFill>
              <a:schemeClr val="accent4">
                <a:lumMod val="40000"/>
                <a:lumOff val="60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4424" y="1489753"/>
            <a:ext cx="3237286" cy="3405882"/>
          </a:xfrm>
          <a:prstGeom prst="rect">
            <a:avLst/>
          </a:prstGeom>
          <a:ln w="88900" cap="sq" cmpd="thickThin">
            <a:solidFill>
              <a:schemeClr val="accent4">
                <a:lumMod val="40000"/>
                <a:lumOff val="60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5" name="Rectángulo 4"/>
          <p:cNvSpPr/>
          <p:nvPr/>
        </p:nvSpPr>
        <p:spPr>
          <a:xfrm>
            <a:off x="1389504" y="914400"/>
            <a:ext cx="1196161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2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Estudiar </a:t>
            </a:r>
          </a:p>
        </p:txBody>
      </p:sp>
      <p:sp>
        <p:nvSpPr>
          <p:cNvPr id="11" name="Rectángulo 10"/>
          <p:cNvSpPr/>
          <p:nvPr/>
        </p:nvSpPr>
        <p:spPr>
          <a:xfrm>
            <a:off x="5621716" y="914400"/>
            <a:ext cx="1210589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Trabajar </a:t>
            </a:r>
            <a:endParaRPr lang="es-ES" sz="20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523314" y="116975"/>
            <a:ext cx="7665881" cy="40011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20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chemeClr val="bg2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Tengo derecho a ir a la Escuela y aprender muchas cosas </a:t>
            </a:r>
          </a:p>
        </p:txBody>
      </p:sp>
    </p:spTree>
    <p:extLst>
      <p:ext uri="{BB962C8B-B14F-4D97-AF65-F5344CB8AC3E}">
        <p14:creationId xmlns:p14="http://schemas.microsoft.com/office/powerpoint/2010/main" val="306349579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  <p:sndAc>
          <p:stSnd>
            <p:snd r:embed="rId3" name="chimes.wav"/>
          </p:stSnd>
        </p:sndAc>
      </p:transition>
    </mc:Choice>
    <mc:Fallback xmlns="">
      <p:transition spd="slow">
        <p:fade/>
        <p:sndAc>
          <p:stSnd>
            <p:snd r:embed="rId7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5496" y="1586492"/>
            <a:ext cx="2975121" cy="303270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4">
                <a:lumMod val="40000"/>
                <a:lumOff val="6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Rectángulo 8"/>
          <p:cNvSpPr/>
          <p:nvPr/>
        </p:nvSpPr>
        <p:spPr>
          <a:xfrm>
            <a:off x="659124" y="242729"/>
            <a:ext cx="7608149" cy="70788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20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chemeClr val="bg2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Tengo derecho a comer alimentos sanos, que no dañen mi cuerpo y me ayuden a crecer . </a:t>
            </a:r>
          </a:p>
        </p:txBody>
      </p:sp>
      <p:pic>
        <p:nvPicPr>
          <p:cNvPr id="1028" name="Picture 4" descr="Niño lindo niño feliz comer comida rápida | Vector Premium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8272" y="1586492"/>
            <a:ext cx="2893129" cy="303270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4">
                <a:lumMod val="40000"/>
                <a:lumOff val="6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2" name="Rectángulo 11"/>
          <p:cNvSpPr/>
          <p:nvPr/>
        </p:nvSpPr>
        <p:spPr>
          <a:xfrm>
            <a:off x="659124" y="1130054"/>
            <a:ext cx="2870801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Saludable  </a:t>
            </a:r>
            <a:endParaRPr lang="es-ES" sz="20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3" name="Rectángulo 12"/>
          <p:cNvSpPr/>
          <p:nvPr/>
        </p:nvSpPr>
        <p:spPr>
          <a:xfrm>
            <a:off x="4840600" y="1201510"/>
            <a:ext cx="2870801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Chatarra   </a:t>
            </a:r>
            <a:endParaRPr lang="es-ES" sz="20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5780709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  <p:sndAc>
          <p:stSnd>
            <p:snd r:embed="rId3" name="chimes.wav"/>
          </p:stSnd>
        </p:sndAc>
      </p:transition>
    </mc:Choice>
    <mc:Fallback xmlns="">
      <p:transition spd="slow">
        <p:fade/>
        <p:sndAc>
          <p:stSnd>
            <p:snd r:embed="rId7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0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" dur="500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8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ángulo 8"/>
          <p:cNvSpPr/>
          <p:nvPr/>
        </p:nvSpPr>
        <p:spPr>
          <a:xfrm>
            <a:off x="257561" y="71907"/>
            <a:ext cx="8126151" cy="64633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18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chemeClr val="bg2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Tengo derecho a recibir ayuda cuando estoy enfermo, a ir al centro de salud y a que me puedan curar. </a:t>
            </a:r>
            <a:endParaRPr lang="es-ES" sz="1800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chemeClr val="bg2"/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12" name="Rectángulo 11"/>
          <p:cNvSpPr/>
          <p:nvPr/>
        </p:nvSpPr>
        <p:spPr>
          <a:xfrm>
            <a:off x="847482" y="1241458"/>
            <a:ext cx="3244283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Visitar al doctor</a:t>
            </a:r>
            <a:endParaRPr lang="es-ES" sz="20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3" name="Rectángulo 12"/>
          <p:cNvSpPr/>
          <p:nvPr/>
        </p:nvSpPr>
        <p:spPr>
          <a:xfrm>
            <a:off x="4881697" y="1441513"/>
            <a:ext cx="2870801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</a:t>
            </a:r>
            <a:endParaRPr lang="es-ES" sz="20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7482" y="1641568"/>
            <a:ext cx="2958957" cy="312079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4">
                <a:lumMod val="40000"/>
                <a:lumOff val="6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50" name="Picture 2" descr="Got sick | Premium Vector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8484" y="1641568"/>
            <a:ext cx="3097226" cy="309722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4">
                <a:lumMod val="40000"/>
                <a:lumOff val="6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0" name="Rectángulo 9"/>
          <p:cNvSpPr/>
          <p:nvPr/>
        </p:nvSpPr>
        <p:spPr>
          <a:xfrm>
            <a:off x="4580076" y="1241458"/>
            <a:ext cx="3474041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Quedarme en casa con dolor </a:t>
            </a:r>
            <a:endParaRPr lang="es-ES" sz="20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7344327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  <p:sndAc>
          <p:stSnd>
            <p:snd r:embed="rId3" name="chimes.wav"/>
          </p:stSnd>
        </p:sndAc>
      </p:transition>
    </mc:Choice>
    <mc:Fallback xmlns="">
      <p:transition spd="slow">
        <p:fade/>
        <p:sndAc>
          <p:stSnd>
            <p:snd r:embed="rId7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0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0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ángulo 12"/>
          <p:cNvSpPr/>
          <p:nvPr/>
        </p:nvSpPr>
        <p:spPr>
          <a:xfrm>
            <a:off x="4881697" y="1441513"/>
            <a:ext cx="2870801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</a:t>
            </a:r>
            <a:endParaRPr lang="es-ES" sz="20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3074" name="Picture 2" descr="Ilustración De Vector De Paisaje Con Diseño Divertido Adecuado Para Fondo  De Niños, Vector, Paisaje, Parque Imagen de fondo para descarga gratuita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Imagen 13" descr="Conceptos básicos sobre trabajo infantil y trabajo infantil doméstico"/>
          <p:cNvPicPr/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>
                        <a14:foregroundMark x1="81818" y1="93728" x2="81818" y2="93728"/>
                        <a14:foregroundMark x1="81250" y1="95819" x2="81250" y2="95819"/>
                        <a14:foregroundMark x1="71591" y1="95819" x2="71591" y2="95819"/>
                        <a14:foregroundMark x1="67045" y1="96864" x2="67045" y2="96864"/>
                        <a14:foregroundMark x1="62500" y1="98258" x2="62500" y2="98258"/>
                        <a14:foregroundMark x1="60795" y1="98258" x2="60795" y2="98258"/>
                        <a14:foregroundMark x1="94318" y1="98258" x2="94318" y2="98258"/>
                        <a14:foregroundMark x1="56818" y1="97213" x2="56818" y2="97213"/>
                        <a14:foregroundMark x1="69318" y1="94077" x2="69318" y2="94077"/>
                        <a14:foregroundMark x1="76136" y1="97909" x2="76136" y2="97909"/>
                        <a14:foregroundMark x1="76136" y1="97909" x2="76136" y2="97909"/>
                        <a14:foregroundMark x1="81818" y1="97909" x2="81818" y2="97909"/>
                        <a14:foregroundMark x1="85227" y1="97213" x2="85227" y2="97213"/>
                        <a14:foregroundMark x1="38068" y1="63066" x2="38068" y2="63066"/>
                        <a14:foregroundMark x1="34091" y1="62369" x2="34091" y2="62369"/>
                        <a14:foregroundMark x1="64205" y1="94077" x2="64205" y2="94077"/>
                        <a14:foregroundMark x1="80114" y1="95122" x2="80114" y2="95122"/>
                        <a14:foregroundMark x1="80114" y1="95122" x2="80114" y2="95122"/>
                        <a14:foregroundMark x1="80114" y1="92683" x2="80114" y2="9268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7333" y="1841623"/>
            <a:ext cx="1499764" cy="17974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Imagen 14" descr="Conceptos básicos sobre trabajo infantil y trabajo infantil doméstico"/>
          <p:cNvPicPr/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0" r="100000">
                        <a14:foregroundMark x1="63498" y1="27749" x2="63498" y2="27749"/>
                        <a14:foregroundMark x1="65779" y1="23560" x2="65779" y2="23560"/>
                        <a14:foregroundMark x1="67681" y1="23560" x2="67681" y2="23560"/>
                        <a14:foregroundMark x1="69582" y1="23560" x2="69582" y2="23560"/>
                        <a14:foregroundMark x1="71103" y1="38743" x2="71103" y2="38743"/>
                        <a14:foregroundMark x1="71863" y1="45026" x2="71863" y2="45026"/>
                        <a14:foregroundMark x1="58935" y1="10995" x2="58935" y2="10995"/>
                        <a14:foregroundMark x1="82890" y1="8901" x2="82890" y2="8901"/>
                        <a14:foregroundMark x1="69582" y1="10995" x2="69582" y2="10995"/>
                        <a14:foregroundMark x1="54753" y1="13613" x2="54753" y2="13613"/>
                        <a14:foregroundMark x1="64259" y1="12565" x2="64259" y2="12565"/>
                        <a14:foregroundMark x1="73004" y1="10995" x2="73004" y2="10995"/>
                        <a14:foregroundMark x1="77947" y1="10995" x2="77947" y2="10995"/>
                        <a14:foregroundMark x1="80989" y1="9424" x2="80989" y2="9424"/>
                        <a14:foregroundMark x1="24715" y1="13613" x2="24715" y2="13613"/>
                        <a14:foregroundMark x1="20532" y1="11518" x2="19011" y2="11518"/>
                        <a14:foregroundMark x1="17871" y1="9424" x2="17871" y2="9424"/>
                        <a14:foregroundMark x1="13688" y1="12042" x2="13688" y2="12042"/>
                        <a14:foregroundMark x1="10266" y1="12565" x2="10266" y2="12565"/>
                        <a14:foregroundMark x1="53612" y1="34031" x2="53612" y2="34031"/>
                        <a14:foregroundMark x1="55133" y1="28272" x2="55133" y2="28272"/>
                        <a14:foregroundMark x1="9125" y1="62827" x2="9125" y2="62827"/>
                        <a14:foregroundMark x1="4943" y1="70681" x2="4943" y2="70681"/>
                        <a14:foregroundMark x1="4943" y1="79058" x2="4943" y2="79058"/>
                        <a14:foregroundMark x1="6844" y1="84817" x2="6844" y2="84817"/>
                        <a14:foregroundMark x1="11787" y1="80628" x2="11787" y2="80628"/>
                        <a14:foregroundMark x1="15970" y1="84817" x2="15970" y2="84817"/>
                        <a14:foregroundMark x1="2281" y1="84817" x2="2281" y2="84817"/>
                        <a14:foregroundMark x1="2281" y1="80105" x2="2281" y2="80105"/>
                        <a14:foregroundMark x1="29278" y1="69110" x2="29278" y2="69110"/>
                        <a14:foregroundMark x1="26236" y1="71204" x2="26236" y2="71204"/>
                        <a14:foregroundMark x1="76426" y1="95288" x2="76426" y2="95288"/>
                        <a14:foregroundMark x1="85932" y1="96859" x2="85932" y2="96859"/>
                        <a14:foregroundMark x1="91255" y1="93194" x2="91255" y2="93194"/>
                        <a14:foregroundMark x1="69582" y1="89005" x2="69582" y2="8900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102" y="2607465"/>
            <a:ext cx="2254693" cy="181673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n 15" descr="niño asustado | El Templo de la Meditación"/>
          <p:cNvPicPr/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97667" l="2500" r="100000">
                        <a14:foregroundMark x1="47500" y1="36500" x2="47500" y2="36500"/>
                        <a14:foregroundMark x1="32000" y1="42500" x2="32000" y2="42500"/>
                        <a14:foregroundMark x1="50250" y1="38000" x2="50250" y2="38000"/>
                        <a14:foregroundMark x1="88500" y1="87667" x2="88500" y2="87667"/>
                        <a14:foregroundMark x1="91000" y1="90000" x2="91000" y2="90000"/>
                        <a14:foregroundMark x1="86000" y1="91500" x2="86000" y2="91500"/>
                        <a14:foregroundMark x1="85000" y1="87167" x2="85000" y2="87167"/>
                        <a14:foregroundMark x1="48250" y1="88333" x2="48250" y2="88333"/>
                        <a14:foregroundMark x1="43500" y1="89167" x2="43500" y2="89167"/>
                        <a14:foregroundMark x1="62250" y1="93667" x2="62250" y2="93667"/>
                        <a14:foregroundMark x1="83000" y1="91833" x2="83000" y2="91833"/>
                        <a14:foregroundMark x1="86250" y1="89833" x2="86250" y2="89833"/>
                        <a14:foregroundMark x1="85000" y1="88000" x2="85000" y2="88000"/>
                        <a14:foregroundMark x1="89750" y1="90667" x2="89750" y2="90667"/>
                        <a14:foregroundMark x1="88750" y1="91833" x2="88750" y2="91833"/>
                        <a14:foregroundMark x1="87750" y1="92667" x2="87750" y2="92667"/>
                        <a14:foregroundMark x1="81250" y1="92667" x2="81250" y2="92667"/>
                        <a14:foregroundMark x1="77750" y1="93667" x2="77750" y2="93667"/>
                        <a14:foregroundMark x1="72500" y1="93833" x2="72500" y2="93833"/>
                        <a14:foregroundMark x1="65250" y1="93833" x2="65250" y2="93833"/>
                        <a14:foregroundMark x1="69000" y1="93833" x2="69000" y2="93833"/>
                        <a14:foregroundMark x1="75000" y1="94000" x2="75000" y2="94000"/>
                        <a14:foregroundMark x1="80500" y1="93333" x2="80500" y2="933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7099" y="3403808"/>
            <a:ext cx="1319930" cy="18235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Imagen 16" descr="Niño lindo niño feliz sonrisa con juguete | Vector Premium"/>
          <p:cNvPicPr/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0" b="97284" l="7668" r="87700">
                        <a14:foregroundMark x1="40895" y1="43450" x2="40895" y2="43450"/>
                        <a14:foregroundMark x1="51118" y1="39617" x2="51118" y2="39617"/>
                        <a14:foregroundMark x1="54313" y1="40256" x2="54313" y2="40256"/>
                        <a14:foregroundMark x1="68051" y1="91054" x2="68051" y2="91054"/>
                        <a14:foregroundMark x1="40415" y1="89297" x2="40415" y2="89297"/>
                        <a14:foregroundMark x1="44728" y1="87380" x2="44728" y2="87380"/>
                        <a14:foregroundMark x1="64696" y1="86102" x2="64696" y2="86102"/>
                        <a14:foregroundMark x1="65815" y1="84505" x2="65815" y2="84505"/>
                        <a14:foregroundMark x1="66294" y1="83866" x2="66294" y2="83866"/>
                        <a14:foregroundMark x1="63259" y1="86901" x2="63259" y2="86901"/>
                        <a14:foregroundMark x1="44249" y1="89776" x2="43610" y2="89776"/>
                        <a14:foregroundMark x1="65815" y1="17412" x2="65815" y2="17412"/>
                        <a14:foregroundMark x1="70128" y1="15815" x2="70128" y2="15815"/>
                        <a14:foregroundMark x1="67572" y1="16773" x2="67572" y2="16773"/>
                        <a14:foregroundMark x1="66294" y1="12780" x2="66294" y2="1278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4215" y="1398430"/>
            <a:ext cx="2260315" cy="23466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Imagen 17" descr="Niña jugando con su muñeca oso | Vector Premium"/>
          <p:cNvPicPr/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0" b="98882" l="8946" r="89776">
                        <a14:foregroundMark x1="30831" y1="90735" x2="30831" y2="90735"/>
                        <a14:foregroundMark x1="28435" y1="87700" x2="28435" y2="87700"/>
                        <a14:foregroundMark x1="26518" y1="86901" x2="26518" y2="86901"/>
                        <a14:foregroundMark x1="42173" y1="89776" x2="42173" y2="89776"/>
                        <a14:foregroundMark x1="45048" y1="90735" x2="45048" y2="90735"/>
                        <a14:foregroundMark x1="55112" y1="92971" x2="55112" y2="92971"/>
                        <a14:foregroundMark x1="62141" y1="93131" x2="62141" y2="93131"/>
                        <a14:foregroundMark x1="72204" y1="92173" x2="72204" y2="92173"/>
                        <a14:foregroundMark x1="78275" y1="89936" x2="78275" y2="89936"/>
                        <a14:foregroundMark x1="80671" y1="88019" x2="80671" y2="88019"/>
                        <a14:foregroundMark x1="81310" y1="86741" x2="81310" y2="86741"/>
                        <a14:foregroundMark x1="68051" y1="82109" x2="68051" y2="82109"/>
                        <a14:foregroundMark x1="70607" y1="84345" x2="70607" y2="84345"/>
                        <a14:foregroundMark x1="70607" y1="84345" x2="70607" y2="84345"/>
                        <a14:foregroundMark x1="70128" y1="85783" x2="70128" y2="85783"/>
                        <a14:foregroundMark x1="68690" y1="83866" x2="68690" y2="83866"/>
                        <a14:foregroundMark x1="68051" y1="80990" x2="68051" y2="809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7007" y="1884240"/>
            <a:ext cx="1788745" cy="18206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Imagen 18" descr="El sentimiento de pertenencia en la familia - Eres Mamá"/>
          <p:cNvPicPr/>
          <p:nvPr/>
        </p:nvPicPr>
        <p:blipFill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0" b="95603" l="4427" r="98828">
                        <a14:foregroundMark x1="25911" y1="34691" x2="25911" y2="34691"/>
                        <a14:foregroundMark x1="35417" y1="37785" x2="35417" y2="37785"/>
                        <a14:foregroundMark x1="32161" y1="47720" x2="32161" y2="47720"/>
                        <a14:foregroundMark x1="27995" y1="56189" x2="27995" y2="56189"/>
                        <a14:foregroundMark x1="26042" y1="59283" x2="26042" y2="59283"/>
                        <a14:foregroundMark x1="21094" y1="62215" x2="21094" y2="62215"/>
                        <a14:foregroundMark x1="21094" y1="62704" x2="21094" y2="62704"/>
                        <a14:foregroundMark x1="16016" y1="67427" x2="16016" y2="67427"/>
                        <a14:foregroundMark x1="13021" y1="67101" x2="13021" y2="67101"/>
                        <a14:foregroundMark x1="11719" y1="69870" x2="11719" y2="69870"/>
                        <a14:foregroundMark x1="30469" y1="70847" x2="30469" y2="70847"/>
                        <a14:foregroundMark x1="31510" y1="75733" x2="31510" y2="75733"/>
                        <a14:foregroundMark x1="31510" y1="79316" x2="31510" y2="79316"/>
                        <a14:foregroundMark x1="34766" y1="81433" x2="34766" y2="81433"/>
                        <a14:foregroundMark x1="36719" y1="81759" x2="36719" y2="81759"/>
                        <a14:foregroundMark x1="26042" y1="82085" x2="26042" y2="82085"/>
                        <a14:foregroundMark x1="22656" y1="82085" x2="22656" y2="82085"/>
                        <a14:foregroundMark x1="17839" y1="82573" x2="17839" y2="82573"/>
                        <a14:foregroundMark x1="13932" y1="82573" x2="13932" y2="82573"/>
                        <a14:foregroundMark x1="10807" y1="81433" x2="10807" y2="81433"/>
                        <a14:foregroundMark x1="22786" y1="82573" x2="22786" y2="82573"/>
                        <a14:foregroundMark x1="26693" y1="84528" x2="26693" y2="84528"/>
                        <a14:foregroundMark x1="28906" y1="84528" x2="28906" y2="84528"/>
                        <a14:foregroundMark x1="33854" y1="84528" x2="33854" y2="84528"/>
                        <a14:foregroundMark x1="37370" y1="83062" x2="37370" y2="83062"/>
                        <a14:foregroundMark x1="39323" y1="83062" x2="39323" y2="83062"/>
                        <a14:foregroundMark x1="24349" y1="84691" x2="24349" y2="84691"/>
                        <a14:foregroundMark x1="19792" y1="85016" x2="19792" y2="85016"/>
                        <a14:foregroundMark x1="19141" y1="83062" x2="19141" y2="83062"/>
                        <a14:foregroundMark x1="16276" y1="82899" x2="16276" y2="82899"/>
                        <a14:foregroundMark x1="15234" y1="82573" x2="15234" y2="82573"/>
                        <a14:foregroundMark x1="12370" y1="82248" x2="12370" y2="82248"/>
                        <a14:foregroundMark x1="11068" y1="82248" x2="11068" y2="82248"/>
                        <a14:foregroundMark x1="27344" y1="53746" x2="27344" y2="53746"/>
                        <a14:foregroundMark x1="22656" y1="59446" x2="22656" y2="59446"/>
                        <a14:foregroundMark x1="22396" y1="64984" x2="22396" y2="64984"/>
                        <a14:foregroundMark x1="30208" y1="64658" x2="30208" y2="64658"/>
                        <a14:foregroundMark x1="28646" y1="60912" x2="28646" y2="60098"/>
                        <a14:foregroundMark x1="29297" y1="57329" x2="29297" y2="57329"/>
                        <a14:foregroundMark x1="31120" y1="54560" x2="31120" y2="54560"/>
                        <a14:foregroundMark x1="34115" y1="44463" x2="34115" y2="44463"/>
                        <a14:foregroundMark x1="36979" y1="48371" x2="36979" y2="48371"/>
                        <a14:foregroundMark x1="38021" y1="54560" x2="38021" y2="54560"/>
                        <a14:foregroundMark x1="43620" y1="53257" x2="43620" y2="53257"/>
                        <a14:foregroundMark x1="49479" y1="53257" x2="49479" y2="53257"/>
                        <a14:foregroundMark x1="52734" y1="19055" x2="52734" y2="19055"/>
                        <a14:foregroundMark x1="60026" y1="14658" x2="60026" y2="14658"/>
                        <a14:foregroundMark x1="51042" y1="19544" x2="51042" y2="19544"/>
                        <a14:foregroundMark x1="70833" y1="48371" x2="71094" y2="47557"/>
                        <a14:foregroundMark x1="64063" y1="74756" x2="64063" y2="74756"/>
                        <a14:foregroundMark x1="62630" y1="78827" x2="62630" y2="78827"/>
                        <a14:foregroundMark x1="62109" y1="82899" x2="62109" y2="82899"/>
                        <a14:foregroundMark x1="60807" y1="86156" x2="60807" y2="86156"/>
                        <a14:foregroundMark x1="62630" y1="87785" x2="62630" y2="87785"/>
                        <a14:foregroundMark x1="63932" y1="89088" x2="63932" y2="89088"/>
                        <a14:foregroundMark x1="62370" y1="84691" x2="62370" y2="84691"/>
                        <a14:foregroundMark x1="63281" y1="83388" x2="63281" y2="83388"/>
                        <a14:foregroundMark x1="73828" y1="74756" x2="73828" y2="74756"/>
                        <a14:foregroundMark x1="75651" y1="79316" x2="75651" y2="79316"/>
                        <a14:foregroundMark x1="75391" y1="75244" x2="75391" y2="75244"/>
                        <a14:foregroundMark x1="75000" y1="80945" x2="75000" y2="80945"/>
                        <a14:foregroundMark x1="75651" y1="83062" x2="75651" y2="83062"/>
                        <a14:foregroundMark x1="76042" y1="85342" x2="76042" y2="85342"/>
                        <a14:foregroundMark x1="77604" y1="85505" x2="77604" y2="85505"/>
                        <a14:foregroundMark x1="79036" y1="87785" x2="79036" y2="87785"/>
                        <a14:foregroundMark x1="76953" y1="88762" x2="76953" y2="88762"/>
                        <a14:foregroundMark x1="74740" y1="87134" x2="74740" y2="87134"/>
                        <a14:foregroundMark x1="77083" y1="90717" x2="77083" y2="90717"/>
                        <a14:foregroundMark x1="69922" y1="89577" x2="69922" y2="89577"/>
                        <a14:foregroundMark x1="69271" y1="89902" x2="69271" y2="89902"/>
                        <a14:foregroundMark x1="65365" y1="90391" x2="65365" y2="90391"/>
                        <a14:foregroundMark x1="58203" y1="88762" x2="58203" y2="88762"/>
                        <a14:foregroundMark x1="56641" y1="90228" x2="56641" y2="90228"/>
                        <a14:foregroundMark x1="60026" y1="90391" x2="60026" y2="90391"/>
                        <a14:foregroundMark x1="63411" y1="90717" x2="63411" y2="90717"/>
                        <a14:foregroundMark x1="69792" y1="90228" x2="69792" y2="90228"/>
                        <a14:foregroundMark x1="72786" y1="90391" x2="72786" y2="90391"/>
                        <a14:foregroundMark x1="79297" y1="92345" x2="79297" y2="92345"/>
                        <a14:foregroundMark x1="81901" y1="90717" x2="81901" y2="90717"/>
                        <a14:foregroundMark x1="84245" y1="90717" x2="84245" y2="90717"/>
                        <a14:foregroundMark x1="59375" y1="90717" x2="59375" y2="90717"/>
                        <a14:foregroundMark x1="21354" y1="65472" x2="21354" y2="65472"/>
                        <a14:foregroundMark x1="23438" y1="61726" x2="23438" y2="61726"/>
                        <a14:foregroundMark x1="26953" y1="61401" x2="26953" y2="6140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2980" y="1734234"/>
            <a:ext cx="1870647" cy="222151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Imagen 19" descr="Tenemos 30.001 recursos para ti. Descarga gratis tus vectores, fotos y PSD en Freepik. Recursos gráficos para uso personal y comercial."/>
          <p:cNvPicPr/>
          <p:nvPr/>
        </p:nvPicPr>
        <p:blipFill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8156" b="94504" l="9220" r="9414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4270" y="2661178"/>
            <a:ext cx="2607959" cy="2541693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Rectángulo 20"/>
          <p:cNvSpPr/>
          <p:nvPr/>
        </p:nvSpPr>
        <p:spPr>
          <a:xfrm>
            <a:off x="58585" y="-32126"/>
            <a:ext cx="9026830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8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chemeClr val="bg2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Encuentra las imágenes donde se no se respetan los derechos de los niños </a:t>
            </a:r>
            <a:endParaRPr lang="es-ES" sz="1800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chemeClr val="bg2"/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361159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  <p:sndAc>
          <p:stSnd>
            <p:snd r:embed="rId3" name="chimes.wav"/>
          </p:stSnd>
        </p:sndAc>
      </p:transition>
    </mc:Choice>
    <mc:Fallback xmlns="">
      <p:transition spd="slow">
        <p:fade/>
        <p:sndAc>
          <p:stSnd>
            <p:snd r:embed="rId21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videoplayback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6543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-8480425" y="4572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CL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A69101DB-F460-45BD-8962-8D0AE47ABC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3576" y="-155501"/>
            <a:ext cx="7555392" cy="5454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767095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A95F70F1-2317-47BC-8CB7-038C9FDBBE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5544" y="0"/>
            <a:ext cx="768734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8426509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166</TotalTime>
  <Words>170</Words>
  <Application>Microsoft Office PowerPoint</Application>
  <PresentationFormat>Presentación en pantalla (16:9)</PresentationFormat>
  <Paragraphs>39</Paragraphs>
  <Slides>22</Slides>
  <Notes>19</Notes>
  <HiddenSlides>0</HiddenSlides>
  <MMClips>2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22</vt:i4>
      </vt:variant>
    </vt:vector>
  </HeadingPairs>
  <TitlesOfParts>
    <vt:vector size="26" baseType="lpstr">
      <vt:lpstr>Arial</vt:lpstr>
      <vt:lpstr>Comic Sans MS</vt:lpstr>
      <vt:lpstr>Impact</vt:lpstr>
      <vt:lpstr>Simple Light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silene alejandra</dc:creator>
  <cp:lastModifiedBy>Cope Moll Contreras</cp:lastModifiedBy>
  <cp:revision>21</cp:revision>
  <dcterms:modified xsi:type="dcterms:W3CDTF">2020-08-25T16:19:37Z</dcterms:modified>
</cp:coreProperties>
</file>