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gif" ContentType="image/gif"/>
  <Default Extension="jpe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6" r:id="rId1"/>
  </p:sldMasterIdLst>
  <p:notesMasterIdLst>
    <p:notesMasterId r:id="rId15"/>
  </p:notesMasterIdLst>
  <p:sldIdLst>
    <p:sldId id="262" r:id="rId2"/>
    <p:sldId id="267" r:id="rId3"/>
    <p:sldId id="270" r:id="rId4"/>
    <p:sldId id="288" r:id="rId5"/>
    <p:sldId id="265" r:id="rId6"/>
    <p:sldId id="257" r:id="rId7"/>
    <p:sldId id="256" r:id="rId8"/>
    <p:sldId id="274" r:id="rId9"/>
    <p:sldId id="259" r:id="rId10"/>
    <p:sldId id="287" r:id="rId11"/>
    <p:sldId id="280" r:id="rId12"/>
    <p:sldId id="282" r:id="rId13"/>
    <p:sldId id="2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F70053E-AD00-6246-9A50-1A7413746F96}">
          <p14:sldIdLst>
            <p14:sldId id="262"/>
            <p14:sldId id="267"/>
            <p14:sldId id="270"/>
            <p14:sldId id="288"/>
            <p14:sldId id="265"/>
            <p14:sldId id="257"/>
            <p14:sldId id="256"/>
            <p14:sldId id="274"/>
            <p14:sldId id="259"/>
            <p14:sldId id="287"/>
            <p14:sldId id="280"/>
            <p14:sldId id="282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0486"/>
    <p:restoredTop sz="94599"/>
  </p:normalViewPr>
  <p:slideViewPr>
    <p:cSldViewPr snapToGrid="0" snapToObjects="1">
      <p:cViewPr varScale="1">
        <p:scale>
          <a:sx n="72" d="100"/>
          <a:sy n="72" d="100"/>
        </p:scale>
        <p:origin x="216" y="9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19EDF-A87D-F149-82E1-BF2DC967AD97}" type="datetimeFigureOut">
              <a:rPr lang="es-CL" smtClean="0"/>
              <a:t>07-09-20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EA8C0-061D-0D40-B014-F47D7F6765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886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Captura de Pantalla 2020-09-06 a la(s) 18.35.55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0240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8339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9/7/20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9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0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9/7/20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0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9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9/7/20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9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32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0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9/7/20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2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733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87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1190629" y="4375553"/>
            <a:ext cx="9810751" cy="1044773"/>
          </a:xfrm>
          <a:prstGeom prst="rect">
            <a:avLst/>
          </a:prstGeom>
        </p:spPr>
        <p:txBody>
          <a:bodyPr anchor="b"/>
          <a:lstStyle>
            <a:lvl1pPr>
              <a:spcBef>
                <a:spcPts val="0"/>
              </a:spcBef>
              <a:defRPr sz="5700" b="0" i="1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5700" i="1">
                <a:solidFill>
                  <a:srgbClr val="292929">
                    <a:alpha val="93000"/>
                  </a:srgbClr>
                </a:solidFill>
              </a:rPr>
              <a:t>Texto del título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190629" y="5411391"/>
            <a:ext cx="9810751" cy="84832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1pPr>
            <a:lvl2pPr marL="0" indent="191338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2pPr>
            <a:lvl3pPr marL="0" indent="382676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3pPr>
            <a:lvl4pPr marL="0" indent="574015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4pPr>
            <a:lvl5pPr marL="0" indent="765353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1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2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3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4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36465730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9/7/20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97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Documento_de_Microsoft_Word.docx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2.gif"/><Relationship Id="rId11" Type="http://schemas.openxmlformats.org/officeDocument/2006/relationships/image" Target="../media/image5.png"/><Relationship Id="rId5" Type="http://schemas.openxmlformats.org/officeDocument/2006/relationships/image" Target="../media/image21.png"/><Relationship Id="rId10" Type="http://schemas.microsoft.com/office/2007/relationships/hdphoto" Target="../media/hdphoto4.wdp"/><Relationship Id="rId4" Type="http://schemas.openxmlformats.org/officeDocument/2006/relationships/image" Target="../media/image20.tiff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12" Type="http://schemas.openxmlformats.org/officeDocument/2006/relationships/image" Target="../media/image15.gif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11" Type="http://schemas.microsoft.com/office/2007/relationships/hdphoto" Target="../media/hdphoto6.wdp"/><Relationship Id="rId5" Type="http://schemas.openxmlformats.org/officeDocument/2006/relationships/image" Target="../media/image25.jpeg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31.png"/><Relationship Id="rId4" Type="http://schemas.microsoft.com/office/2007/relationships/hdphoto" Target="../media/hdphoto7.wdp"/><Relationship Id="rId9" Type="http://schemas.openxmlformats.org/officeDocument/2006/relationships/image" Target="../media/image33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1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6.gif"/><Relationship Id="rId11" Type="http://schemas.microsoft.com/office/2007/relationships/hdphoto" Target="../media/hdphoto11.wdp"/><Relationship Id="rId5" Type="http://schemas.openxmlformats.org/officeDocument/2006/relationships/image" Target="../media/image35.gif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3366FF"/>
          </a:fgClr>
          <a:bgClr>
            <a:srgbClr val="00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90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7527" y="3067268"/>
            <a:ext cx="3790732" cy="3790732"/>
          </a:xfrm>
          <a:prstGeom prst="rect">
            <a:avLst/>
          </a:prstGeom>
        </p:spPr>
      </p:pic>
      <p:sp>
        <p:nvSpPr>
          <p:cNvPr id="12" name="Shape 109"/>
          <p:cNvSpPr txBox="1">
            <a:spLocks/>
          </p:cNvSpPr>
          <p:nvPr/>
        </p:nvSpPr>
        <p:spPr>
          <a:xfrm>
            <a:off x="1281413" y="1890735"/>
            <a:ext cx="9810751" cy="10447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ts val="100"/>
              </a:spcBef>
              <a:buNone/>
              <a:defRPr sz="7400" b="1" i="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Marker Felt"/>
              </a:defRPr>
            </a:lvl1pPr>
          </a:lstStyle>
          <a:p>
            <a:pPr>
              <a:defRPr sz="1800" b="0"/>
            </a:pPr>
            <a:r>
              <a:rPr lang="es-ES" sz="6200" dirty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Nivel de Transición 1 B-E</a:t>
            </a:r>
          </a:p>
        </p:txBody>
      </p:sp>
      <p:sp>
        <p:nvSpPr>
          <p:cNvPr id="14" name="Shape 110"/>
          <p:cNvSpPr txBox="1">
            <a:spLocks/>
          </p:cNvSpPr>
          <p:nvPr/>
        </p:nvSpPr>
        <p:spPr>
          <a:xfrm>
            <a:off x="3208547" y="3067272"/>
            <a:ext cx="5838096" cy="848321"/>
          </a:xfrm>
          <a:prstGeom prst="rect">
            <a:avLst/>
          </a:prstGeom>
          <a:blipFill>
            <a:blip r:embed="rId7"/>
          </a:blipFill>
          <a:ln w="9525">
            <a:bevel/>
          </a:ln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ts val="0"/>
              </a:spcBef>
              <a:buSzTx/>
              <a:buFont typeface="Arial"/>
              <a:buNone/>
              <a:defRPr sz="3200" i="1" kern="1200">
                <a:solidFill>
                  <a:srgbClr val="C2463A"/>
                </a:solidFill>
                <a:latin typeface="+mn-lt"/>
                <a:ea typeface="+mn-ea"/>
                <a:cs typeface="+mn-cs"/>
              </a:defRPr>
            </a:lvl1pPr>
            <a:lvl2pPr marL="0" indent="191338" algn="ctr" defTabSz="457200" rtl="0" eaLnBrk="1" latinLnBrk="0" hangingPunct="1">
              <a:spcBef>
                <a:spcPts val="0"/>
              </a:spcBef>
              <a:buSzTx/>
              <a:buFont typeface="Arial"/>
              <a:buNone/>
              <a:defRPr sz="3200" i="1" kern="1200">
                <a:solidFill>
                  <a:srgbClr val="C2463A"/>
                </a:solidFill>
                <a:latin typeface="+mn-lt"/>
                <a:ea typeface="+mn-ea"/>
                <a:cs typeface="+mn-cs"/>
              </a:defRPr>
            </a:lvl2pPr>
            <a:lvl3pPr marL="0" indent="382676" algn="ctr" defTabSz="457200" rtl="0" eaLnBrk="1" latinLnBrk="0" hangingPunct="1">
              <a:spcBef>
                <a:spcPts val="0"/>
              </a:spcBef>
              <a:buSzTx/>
              <a:buFont typeface="Arial"/>
              <a:buNone/>
              <a:defRPr sz="3200" i="1" kern="1200">
                <a:solidFill>
                  <a:srgbClr val="C2463A"/>
                </a:solidFill>
                <a:latin typeface="+mn-lt"/>
                <a:ea typeface="+mn-ea"/>
                <a:cs typeface="+mn-cs"/>
              </a:defRPr>
            </a:lvl3pPr>
            <a:lvl4pPr marL="0" indent="574015" algn="ctr" defTabSz="457200" rtl="0" eaLnBrk="1" latinLnBrk="0" hangingPunct="1">
              <a:spcBef>
                <a:spcPts val="0"/>
              </a:spcBef>
              <a:buSzTx/>
              <a:buFont typeface="Arial"/>
              <a:buNone/>
              <a:defRPr sz="3200" i="1" kern="1200">
                <a:solidFill>
                  <a:srgbClr val="C2463A"/>
                </a:solidFill>
                <a:latin typeface="+mn-lt"/>
                <a:ea typeface="+mn-ea"/>
                <a:cs typeface="+mn-cs"/>
              </a:defRPr>
            </a:lvl4pPr>
            <a:lvl5pPr marL="0" indent="765353" algn="ctr" defTabSz="457200" rtl="0" eaLnBrk="1" latinLnBrk="0" hangingPunct="1">
              <a:spcBef>
                <a:spcPts val="0"/>
              </a:spcBef>
              <a:buSzTx/>
              <a:buFont typeface="Arial"/>
              <a:buNone/>
              <a:defRPr sz="3200" i="1" kern="1200">
                <a:solidFill>
                  <a:srgbClr val="C246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 i="0">
                <a:solidFill>
                  <a:srgbClr val="000000"/>
                </a:solidFill>
              </a:defRPr>
            </a:pPr>
            <a:r>
              <a:rPr lang="es-ES" sz="3000" i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Docente: Katherine Mena</a:t>
            </a:r>
          </a:p>
          <a:p>
            <a:pPr>
              <a:defRPr sz="1800" i="0">
                <a:solidFill>
                  <a:srgbClr val="000000"/>
                </a:solidFill>
              </a:defRPr>
            </a:pPr>
            <a:r>
              <a:rPr lang="es-ES" sz="3000" i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Asistente: Yenifer Flores</a:t>
            </a:r>
            <a:endParaRPr lang="es-ES" sz="3000" i="0" dirty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sym typeface="Marker Felt"/>
            </a:endParaRPr>
          </a:p>
        </p:txBody>
      </p:sp>
      <p:pic>
        <p:nvPicPr>
          <p:cNvPr id="15" name="pasted-image.pdf"/>
          <p:cNvPicPr/>
          <p:nvPr/>
        </p:nvPicPr>
        <p:blipFill>
          <a:blip r:embed="rId8"/>
          <a:stretch>
            <a:fillRect/>
          </a:stretch>
        </p:blipFill>
        <p:spPr>
          <a:xfrm>
            <a:off x="1" y="1890738"/>
            <a:ext cx="1476483" cy="117653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52440957-C20E-E249-A550-0392B1C03A1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07.8952" end="79247.059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75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3202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dvAuto="0"/>
      <p:bldP spid="14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mik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1" y="3858321"/>
            <a:ext cx="2600849" cy="27733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007" y="0"/>
            <a:ext cx="6152445" cy="6921605"/>
          </a:xfrm>
          <a:prstGeom prst="rect">
            <a:avLst/>
          </a:prstGeom>
        </p:spPr>
      </p:pic>
      <p:pic>
        <p:nvPicPr>
          <p:cNvPr id="5" name="Imagen 4" descr="miky.gif">
            <a:extLst>
              <a:ext uri="{FF2B5EF4-FFF2-40B4-BE49-F238E27FC236}">
                <a16:creationId xmlns:a16="http://schemas.microsoft.com/office/drawing/2014/main" id="{D8D875F6-7969-6F44-AD24-B51ECBE82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04920" y="3858321"/>
            <a:ext cx="2217306" cy="27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4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160FD22-C076-D94C-A9FD-F1916362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-37369" y="0"/>
            <a:ext cx="12229369" cy="6945344"/>
          </a:xfrm>
          <a:prstGeom prst="rect">
            <a:avLst/>
          </a:prstGeom>
        </p:spPr>
      </p:pic>
      <p:sp>
        <p:nvSpPr>
          <p:cNvPr id="12" name="Elipse 11"/>
          <p:cNvSpPr/>
          <p:nvPr/>
        </p:nvSpPr>
        <p:spPr>
          <a:xfrm>
            <a:off x="-37369" y="5450489"/>
            <a:ext cx="804333" cy="61912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5D1666-1646-1C42-BBA2-DFD17628C9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4219" b="75267"/>
          <a:stretch/>
        </p:blipFill>
        <p:spPr>
          <a:xfrm>
            <a:off x="-137020" y="18752"/>
            <a:ext cx="2280630" cy="218786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70A271B-174F-3F47-A376-D82D9C0E9F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781" r="50268" b="75267"/>
          <a:stretch/>
        </p:blipFill>
        <p:spPr>
          <a:xfrm>
            <a:off x="2525693" y="27215"/>
            <a:ext cx="2118732" cy="21878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0AA9CF8-590C-F649-BA54-E174F0BA03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732" r="26317" b="75267"/>
          <a:stretch/>
        </p:blipFill>
        <p:spPr>
          <a:xfrm>
            <a:off x="5026509" y="18752"/>
            <a:ext cx="2118732" cy="218786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B00FCCA-A77A-A54C-98F7-2201E69A80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683" b="75267"/>
          <a:stretch/>
        </p:blipFill>
        <p:spPr>
          <a:xfrm>
            <a:off x="7455321" y="-1260"/>
            <a:ext cx="2328016" cy="218786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DC12D78-BB85-6A40-A565-E7CB9EBFE6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733" r="74219" b="50535"/>
          <a:stretch/>
        </p:blipFill>
        <p:spPr>
          <a:xfrm>
            <a:off x="-28260" y="2352278"/>
            <a:ext cx="2280626" cy="218786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F444A13-F8E7-BC4E-A7CB-D3BBE8A4E6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781" t="24733" r="50268" b="50535"/>
          <a:stretch/>
        </p:blipFill>
        <p:spPr>
          <a:xfrm>
            <a:off x="2564086" y="2352729"/>
            <a:ext cx="2118732" cy="218786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410317E-83D2-8A45-92FA-4201BEA5A1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732" t="24733" r="24486" b="50535"/>
          <a:stretch/>
        </p:blipFill>
        <p:spPr>
          <a:xfrm>
            <a:off x="4967146" y="2335067"/>
            <a:ext cx="2280626" cy="218786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2F35E66-59D5-204F-B101-1E3BFC81BF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419" t="24733" b="50535"/>
          <a:stretch/>
        </p:blipFill>
        <p:spPr>
          <a:xfrm>
            <a:off x="7532100" y="2296489"/>
            <a:ext cx="2174458" cy="218786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62EBB42-59CA-2743-92C9-7619C02770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465" r="75078" b="24719"/>
          <a:stretch/>
        </p:blipFill>
        <p:spPr>
          <a:xfrm>
            <a:off x="-99008" y="4661569"/>
            <a:ext cx="2204606" cy="228377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61DB4D3-736A-9F43-85DF-D9BBDF206E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922" t="49465" r="49068" b="23731"/>
          <a:stretch/>
        </p:blipFill>
        <p:spPr>
          <a:xfrm>
            <a:off x="2547442" y="4594238"/>
            <a:ext cx="2300920" cy="237112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D23B05E-F5FC-844C-ACCA-FA5767658C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732" t="49465" r="23951" b="23731"/>
          <a:stretch/>
        </p:blipFill>
        <p:spPr>
          <a:xfrm>
            <a:off x="5064785" y="4574225"/>
            <a:ext cx="2328016" cy="237112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1B9BEAD-06BF-1C4F-A0C5-C1C790C992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543" t="49465" b="24719"/>
          <a:stretch/>
        </p:blipFill>
        <p:spPr>
          <a:xfrm>
            <a:off x="7532100" y="4594238"/>
            <a:ext cx="2252000" cy="228377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95BCE4C5-55F9-0A42-A728-459D99F00F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282" r="75078"/>
          <a:stretch/>
        </p:blipFill>
        <p:spPr>
          <a:xfrm>
            <a:off x="9944461" y="-1"/>
            <a:ext cx="2204602" cy="218660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0270575-1352-4A48-BC32-4301AC53E4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922" t="75282" r="49409"/>
          <a:stretch/>
        </p:blipFill>
        <p:spPr>
          <a:xfrm>
            <a:off x="9868905" y="2283775"/>
            <a:ext cx="2270772" cy="218660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D5E51BC-013E-284B-948A-7142895E1F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962" t="75282" r="24581"/>
          <a:stretch/>
        </p:blipFill>
        <p:spPr>
          <a:xfrm>
            <a:off x="9920762" y="4513073"/>
            <a:ext cx="2252000" cy="2186606"/>
          </a:xfrm>
          <a:prstGeom prst="rect">
            <a:avLst/>
          </a:prstGeom>
        </p:spPr>
      </p:pic>
      <p:graphicFrame>
        <p:nvGraphicFramePr>
          <p:cNvPr id="28" name="Objeto 27">
            <a:extLst>
              <a:ext uri="{FF2B5EF4-FFF2-40B4-BE49-F238E27FC236}">
                <a16:creationId xmlns:a16="http://schemas.microsoft.com/office/drawing/2014/main" id="{E3D6ADF8-8C54-F844-BF21-8013D07E1E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520298"/>
              </p:ext>
            </p:extLst>
          </p:nvPr>
        </p:nvGraphicFramePr>
        <p:xfrm>
          <a:off x="128037" y="6333764"/>
          <a:ext cx="11746947" cy="611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Documento" r:id="rId6" imgW="8407400" imgH="622300" progId="Word.Document.12">
                  <p:embed/>
                </p:oleObj>
              </mc:Choice>
              <mc:Fallback>
                <p:oleObj name="Documento" r:id="rId6" imgW="8407400" imgH="622300" progId="Word.Document.12">
                  <p:embed/>
                  <p:pic>
                    <p:nvPicPr>
                      <p:cNvPr id="16" name="Objeto 1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8037" y="6333764"/>
                        <a:ext cx="11746947" cy="611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5FECB26A-2F0E-FB46-9680-371C95BF34B5}"/>
              </a:ext>
            </a:extLst>
          </p:cNvPr>
          <p:cNvSpPr/>
          <p:nvPr/>
        </p:nvSpPr>
        <p:spPr>
          <a:xfrm>
            <a:off x="42937" y="200722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1</a:t>
            </a: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CA2034C4-77F7-4945-B3F5-01B6AD02E642}"/>
              </a:ext>
            </a:extLst>
          </p:cNvPr>
          <p:cNvSpPr/>
          <p:nvPr/>
        </p:nvSpPr>
        <p:spPr>
          <a:xfrm>
            <a:off x="2564086" y="198284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2</a:t>
            </a:r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43DD3FEE-D9F9-C748-B02F-96A169785B36}"/>
              </a:ext>
            </a:extLst>
          </p:cNvPr>
          <p:cNvSpPr/>
          <p:nvPr/>
        </p:nvSpPr>
        <p:spPr>
          <a:xfrm>
            <a:off x="5176297" y="178272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3</a:t>
            </a: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47E3D48A-7EDD-E043-BE2B-68F93A970F50}"/>
              </a:ext>
            </a:extLst>
          </p:cNvPr>
          <p:cNvSpPr/>
          <p:nvPr/>
        </p:nvSpPr>
        <p:spPr>
          <a:xfrm>
            <a:off x="7685373" y="177610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4</a:t>
            </a: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6A17C815-9253-254D-995B-06BCCE962885}"/>
              </a:ext>
            </a:extLst>
          </p:cNvPr>
          <p:cNvSpPr/>
          <p:nvPr/>
        </p:nvSpPr>
        <p:spPr>
          <a:xfrm>
            <a:off x="10114039" y="225748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5</a:t>
            </a:r>
          </a:p>
        </p:txBody>
      </p:sp>
      <p:sp>
        <p:nvSpPr>
          <p:cNvPr id="34" name="Rectángulo redondeado 33">
            <a:extLst>
              <a:ext uri="{FF2B5EF4-FFF2-40B4-BE49-F238E27FC236}">
                <a16:creationId xmlns:a16="http://schemas.microsoft.com/office/drawing/2014/main" id="{F3D49552-A854-F044-A367-6788A6768BAD}"/>
              </a:ext>
            </a:extLst>
          </p:cNvPr>
          <p:cNvSpPr/>
          <p:nvPr/>
        </p:nvSpPr>
        <p:spPr>
          <a:xfrm>
            <a:off x="128037" y="2531811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6</a:t>
            </a:r>
          </a:p>
        </p:txBody>
      </p:sp>
      <p:sp>
        <p:nvSpPr>
          <p:cNvPr id="35" name="Rectángulo redondeado 34">
            <a:extLst>
              <a:ext uri="{FF2B5EF4-FFF2-40B4-BE49-F238E27FC236}">
                <a16:creationId xmlns:a16="http://schemas.microsoft.com/office/drawing/2014/main" id="{31095A6D-7137-D948-9C0E-43848F5068CA}"/>
              </a:ext>
            </a:extLst>
          </p:cNvPr>
          <p:cNvSpPr/>
          <p:nvPr/>
        </p:nvSpPr>
        <p:spPr>
          <a:xfrm>
            <a:off x="2600150" y="2532540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7</a:t>
            </a:r>
          </a:p>
        </p:txBody>
      </p:sp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A902AFDC-7AAB-E24A-A5C3-D3D41E57C9E8}"/>
              </a:ext>
            </a:extLst>
          </p:cNvPr>
          <p:cNvSpPr/>
          <p:nvPr/>
        </p:nvSpPr>
        <p:spPr>
          <a:xfrm>
            <a:off x="5147312" y="2514599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8</a:t>
            </a:r>
          </a:p>
        </p:txBody>
      </p: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B5DE9777-5E30-EB43-B2FE-4E3607A618F1}"/>
              </a:ext>
            </a:extLst>
          </p:cNvPr>
          <p:cNvSpPr/>
          <p:nvPr/>
        </p:nvSpPr>
        <p:spPr>
          <a:xfrm>
            <a:off x="7592804" y="2515506"/>
            <a:ext cx="1897375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9</a:t>
            </a:r>
          </a:p>
        </p:txBody>
      </p:sp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9F33BB3A-6493-2143-B521-72256524DF9D}"/>
              </a:ext>
            </a:extLst>
          </p:cNvPr>
          <p:cNvSpPr/>
          <p:nvPr/>
        </p:nvSpPr>
        <p:spPr>
          <a:xfrm>
            <a:off x="9783338" y="2450755"/>
            <a:ext cx="2098712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10</a:t>
            </a:r>
          </a:p>
        </p:txBody>
      </p:sp>
      <p:sp>
        <p:nvSpPr>
          <p:cNvPr id="39" name="Rectángulo redondeado 38">
            <a:extLst>
              <a:ext uri="{FF2B5EF4-FFF2-40B4-BE49-F238E27FC236}">
                <a16:creationId xmlns:a16="http://schemas.microsoft.com/office/drawing/2014/main" id="{BBBE100D-BC20-9549-A1C9-186E135DBFC5}"/>
              </a:ext>
            </a:extLst>
          </p:cNvPr>
          <p:cNvSpPr/>
          <p:nvPr/>
        </p:nvSpPr>
        <p:spPr>
          <a:xfrm>
            <a:off x="-37369" y="4698747"/>
            <a:ext cx="2098712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11</a:t>
            </a:r>
          </a:p>
        </p:txBody>
      </p:sp>
      <p:sp>
        <p:nvSpPr>
          <p:cNvPr id="40" name="Rectángulo redondeado 39">
            <a:extLst>
              <a:ext uri="{FF2B5EF4-FFF2-40B4-BE49-F238E27FC236}">
                <a16:creationId xmlns:a16="http://schemas.microsoft.com/office/drawing/2014/main" id="{1F95CE1A-940A-E845-9C88-C16201B0EB2A}"/>
              </a:ext>
            </a:extLst>
          </p:cNvPr>
          <p:cNvSpPr/>
          <p:nvPr/>
        </p:nvSpPr>
        <p:spPr>
          <a:xfrm>
            <a:off x="2729135" y="4544216"/>
            <a:ext cx="2098712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12</a:t>
            </a:r>
          </a:p>
        </p:txBody>
      </p:sp>
      <p:sp>
        <p:nvSpPr>
          <p:cNvPr id="41" name="Rectángulo redondeado 40">
            <a:extLst>
              <a:ext uri="{FF2B5EF4-FFF2-40B4-BE49-F238E27FC236}">
                <a16:creationId xmlns:a16="http://schemas.microsoft.com/office/drawing/2014/main" id="{ECE327A1-4267-1249-AB8E-02855E501B11}"/>
              </a:ext>
            </a:extLst>
          </p:cNvPr>
          <p:cNvSpPr/>
          <p:nvPr/>
        </p:nvSpPr>
        <p:spPr>
          <a:xfrm>
            <a:off x="5169055" y="4591617"/>
            <a:ext cx="2098712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13</a:t>
            </a:r>
          </a:p>
        </p:txBody>
      </p:sp>
      <p:sp>
        <p:nvSpPr>
          <p:cNvPr id="42" name="Rectángulo redondeado 41">
            <a:extLst>
              <a:ext uri="{FF2B5EF4-FFF2-40B4-BE49-F238E27FC236}">
                <a16:creationId xmlns:a16="http://schemas.microsoft.com/office/drawing/2014/main" id="{917C5458-164A-BE40-AC7B-AAE7017FE1A0}"/>
              </a:ext>
            </a:extLst>
          </p:cNvPr>
          <p:cNvSpPr/>
          <p:nvPr/>
        </p:nvSpPr>
        <p:spPr>
          <a:xfrm>
            <a:off x="7657503" y="4745991"/>
            <a:ext cx="2098712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14</a:t>
            </a:r>
          </a:p>
        </p:txBody>
      </p:sp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87C3D25C-F82F-6746-A11F-6211D8D060A8}"/>
              </a:ext>
            </a:extLst>
          </p:cNvPr>
          <p:cNvSpPr/>
          <p:nvPr/>
        </p:nvSpPr>
        <p:spPr>
          <a:xfrm>
            <a:off x="10072594" y="4634376"/>
            <a:ext cx="2098712" cy="1828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15</a:t>
            </a:r>
          </a:p>
        </p:txBody>
      </p:sp>
      <p:pic>
        <p:nvPicPr>
          <p:cNvPr id="44" name="Imagen 4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EB19A2-6B78-1444-B4A4-884DBC56D39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135" b="68173" l="29444" r="73056"/>
                    </a14:imgEffect>
                  </a14:imgLayer>
                </a14:imgProps>
              </a:ext>
            </a:extLst>
          </a:blip>
          <a:srcRect l="25233" t="35856" r="28907" b="31521"/>
          <a:stretch/>
        </p:blipFill>
        <p:spPr>
          <a:xfrm>
            <a:off x="11062727" y="6057507"/>
            <a:ext cx="1101413" cy="94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2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A177B24-5E5A-D842-A570-586C9FCF3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826" y="2282592"/>
            <a:ext cx="2222266" cy="45430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1CDC0A-73DD-8B4A-8CCB-697461B8D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691" y="0"/>
            <a:ext cx="6666224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F67F9F2-3D94-A747-928C-50C7E621B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509" y="2578100"/>
            <a:ext cx="2997200" cy="42799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EC8CB56-5CFA-424E-9E62-A3B3F42E6A8B}"/>
              </a:ext>
            </a:extLst>
          </p:cNvPr>
          <p:cNvSpPr txBox="1"/>
          <p:nvPr/>
        </p:nvSpPr>
        <p:spPr>
          <a:xfrm>
            <a:off x="-3017939" y="1470104"/>
            <a:ext cx="10660951" cy="221599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166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Total</a:t>
            </a:r>
          </a:p>
        </p:txBody>
      </p:sp>
      <p:pic>
        <p:nvPicPr>
          <p:cNvPr id="8" name="Picture 2" descr="Chile Copihue Sticker by CCU for iOS &amp; Android | GIPHY">
            <a:extLst>
              <a:ext uri="{FF2B5EF4-FFF2-40B4-BE49-F238E27FC236}">
                <a16:creationId xmlns:a16="http://schemas.microsoft.com/office/drawing/2014/main" id="{4E54F3AA-6CDA-0A42-BAC6-4D117FBE5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397" y="-232711"/>
            <a:ext cx="3405629" cy="340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23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602" y="0"/>
            <a:ext cx="8404063" cy="6858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" y="183726"/>
            <a:ext cx="4421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6600"/>
                </a:solidFill>
                <a:latin typeface="Comic Sans MS"/>
                <a:cs typeface="Comic Sans MS"/>
              </a:rPr>
              <a:t>¿CÓMO ESTÁ EL CLIMA HOY?</a:t>
            </a:r>
          </a:p>
        </p:txBody>
      </p:sp>
      <p:pic>
        <p:nvPicPr>
          <p:cNvPr id="10" name="Imagen 9" descr="vient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9" y="4445959"/>
            <a:ext cx="3777181" cy="2747041"/>
          </a:xfrm>
          <a:prstGeom prst="rect">
            <a:avLst/>
          </a:prstGeom>
        </p:spPr>
      </p:pic>
      <p:pic>
        <p:nvPicPr>
          <p:cNvPr id="9" name="Imagen 8" descr="sol.gif">
            <a:extLst>
              <a:ext uri="{FF2B5EF4-FFF2-40B4-BE49-F238E27FC236}">
                <a16:creationId xmlns:a16="http://schemas.microsoft.com/office/drawing/2014/main" id="{CA7F5DF9-D510-3341-B966-C5D7A523B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0" y="2046610"/>
            <a:ext cx="2798167" cy="2761348"/>
          </a:xfrm>
          <a:prstGeom prst="rect">
            <a:avLst/>
          </a:prstGeom>
        </p:spPr>
      </p:pic>
      <p:pic>
        <p:nvPicPr>
          <p:cNvPr id="11" name="Imagen 10" descr="Gif-animado-Lluvia-35.gif">
            <a:extLst>
              <a:ext uri="{FF2B5EF4-FFF2-40B4-BE49-F238E27FC236}">
                <a16:creationId xmlns:a16="http://schemas.microsoft.com/office/drawing/2014/main" id="{228C08AD-8497-334E-8575-FD1733019B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00" y="827409"/>
            <a:ext cx="2335665" cy="261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8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08 0.03356 L 0.54075 0.03356 " pathEditMode="relative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7F003EFE-1ACA-934A-B0DD-AAEB5DCE8398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DCD7F6A-0F5A-1449-B2D9-10C53DADD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BC1E4E3-7063-C642-8058-505314978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0AEC551-1AA5-9F4A-A958-64D36744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FB7E1EA-26A7-0D4F-8472-4C0D8DF3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390B85E-3D84-734E-A1E9-F322238AF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B329E452-3D8C-FF40-A28B-AEB6B742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9F6BE04-9DBA-6740-89E1-5CD7244C8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408" y="4823650"/>
            <a:ext cx="3131151" cy="202320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8158D04-CDF8-D14E-9D2E-53E2ABEAB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126" b="87100" l="13435" r="44867">
                        <a14:foregroundMark x1="21229" y1="23810" x2="35932" y2="26753"/>
                        <a14:foregroundMark x1="21356" y1="21212" x2="34411" y2="21385"/>
                        <a14:foregroundMark x1="34411" y1="21385" x2="35425" y2="21212"/>
                        <a14:foregroundMark x1="13561" y1="29784" x2="38086" y2="29957"/>
                        <a14:foregroundMark x1="22497" y1="32035" x2="21356" y2="35325"/>
                        <a14:foregroundMark x1="22750" y1="27792" x2="29531" y2="27965"/>
                        <a14:foregroundMark x1="29531" y1="27965" x2="33523" y2="27792"/>
                        <a14:foregroundMark x1="31939" y1="40606" x2="33904" y2="39307"/>
                        <a14:foregroundMark x1="38720" y1="30476" x2="42966" y2="30476"/>
                        <a14:foregroundMark x1="17681" y1="38268" x2="27630" y2="41299"/>
                        <a14:foregroundMark x1="30545" y1="53160" x2="30418" y2="78268"/>
                        <a14:foregroundMark x1="30418" y1="78268" x2="30418" y2="78268"/>
                        <a14:foregroundMark x1="26996" y1="54372" x2="26869" y2="75671"/>
                        <a14:foregroundMark x1="25729" y1="54199" x2="16223" y2="60952"/>
                        <a14:foregroundMark x1="28897" y1="50909" x2="37516" y2="55758"/>
                        <a14:foregroundMark x1="37516" y1="55758" x2="41065" y2="58528"/>
                        <a14:foregroundMark x1="27883" y1="48745" x2="28454" y2="54719"/>
                        <a14:foregroundMark x1="28454" y1="54719" x2="28644" y2="54892"/>
                        <a14:foregroundMark x1="31432" y1="48398" x2="30608" y2="54113"/>
                        <a14:foregroundMark x1="30608" y1="54113" x2="28897" y2="56104"/>
                        <a14:foregroundMark x1="37579" y1="61732" x2="38847" y2="58009"/>
                        <a14:foregroundMark x1="21356" y1="35844" x2="25095" y2="33420"/>
                        <a14:foregroundMark x1="25095" y1="33420" x2="25475" y2="32035"/>
                        <a14:foregroundMark x1="40494" y1="38961" x2="35932" y2="39134"/>
                        <a14:foregroundMark x1="33777" y1="66580" x2="33904" y2="85541"/>
                        <a14:foregroundMark x1="33904" y1="85541" x2="34030" y2="85628"/>
                        <a14:foregroundMark x1="22877" y1="86667" x2="26996" y2="85541"/>
                        <a14:foregroundMark x1="26996" y1="85541" x2="26996" y2="85281"/>
                        <a14:foregroundMark x1="19962" y1="59913" x2="20722" y2="61732"/>
                        <a14:foregroundMark x1="19962" y1="59048" x2="21736" y2="62771"/>
                        <a14:foregroundMark x1="27250" y1="63810" x2="32700" y2="63983"/>
                        <a14:foregroundMark x1="23511" y1="87013" x2="25982" y2="87186"/>
                        <a14:foregroundMark x1="21610" y1="73247" x2="25095" y2="63983"/>
                        <a14:foregroundMark x1="22117" y1="73247" x2="23638" y2="69697"/>
                        <a14:foregroundMark x1="44867" y1="59048" x2="43726" y2="59221"/>
                        <a14:foregroundMark x1="43346" y1="62078" x2="44613" y2="62597"/>
                      </a14:backgroundRemoval>
                    </a14:imgEffect>
                  </a14:imgLayer>
                </a14:imgProps>
              </a:ext>
            </a:extLst>
          </a:blip>
          <a:srcRect l="12800" t="18925" r="51937" b="12472"/>
          <a:stretch/>
        </p:blipFill>
        <p:spPr>
          <a:xfrm>
            <a:off x="-68867" y="1630836"/>
            <a:ext cx="3663158" cy="521601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A6EBD0-A7BC-9447-8360-5135259159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078" b="82771" l="50634" r="86312">
                        <a14:foregroundMark x1="59823" y1="22078" x2="71673" y2="29091"/>
                        <a14:foregroundMark x1="71673" y1="29091" x2="71673" y2="29091"/>
                        <a14:foregroundMark x1="73764" y1="22771" x2="64005" y2="22944"/>
                        <a14:foregroundMark x1="58428" y1="27100" x2="62548" y2="28139"/>
                        <a14:foregroundMark x1="62548" y1="28139" x2="67997" y2="27965"/>
                        <a14:foregroundMark x1="76806" y1="31169" x2="54119" y2="32035"/>
                        <a14:foregroundMark x1="54119" y1="32035" x2="54056" y2="31861"/>
                        <a14:foregroundMark x1="50634" y1="31342" x2="54880" y2="31255"/>
                        <a14:foregroundMark x1="54880" y1="31255" x2="58935" y2="29610"/>
                        <a14:foregroundMark x1="58935" y1="29610" x2="59062" y2="29610"/>
                        <a14:foregroundMark x1="59062" y1="25541" x2="63118" y2="25887"/>
                        <a14:foregroundMark x1="69899" y1="25368" x2="74335" y2="24156"/>
                        <a14:foregroundMark x1="74335" y1="24156" x2="74525" y2="23810"/>
                        <a14:foregroundMark x1="81939" y1="30996" x2="76933" y2="30996"/>
                        <a14:foregroundMark x1="70659" y1="38615" x2="69899" y2="44762"/>
                        <a14:foregroundMark x1="62357" y1="38961" x2="62991" y2="42338"/>
                        <a14:foregroundMark x1="67617" y1="51602" x2="67617" y2="58182"/>
                        <a14:foregroundMark x1="66350" y1="54719" x2="67237" y2="61558"/>
                        <a14:foregroundMark x1="83967" y1="50303" x2="86375" y2="49437"/>
                        <a14:foregroundMark x1="63371" y1="69524" x2="63118" y2="81039"/>
                        <a14:foregroundMark x1="71800" y1="70390" x2="74651" y2="81299"/>
                        <a14:foregroundMark x1="74651" y1="81299" x2="74651" y2="81385"/>
                        <a14:foregroundMark x1="61343" y1="63636" x2="65843" y2="63810"/>
                        <a14:foregroundMark x1="65843" y1="63810" x2="70342" y2="63463"/>
                        <a14:foregroundMark x1="70342" y1="63463" x2="71293" y2="62597"/>
                        <a14:foregroundMark x1="72180" y1="63117" x2="74271" y2="63117"/>
                        <a14:foregroundMark x1="63498" y1="52641" x2="63498" y2="60433"/>
                        <a14:foregroundMark x1="55830" y1="76537" x2="57668" y2="72900"/>
                        <a14:foregroundMark x1="54119" y1="57576" x2="57478" y2="53939"/>
                        <a14:foregroundMark x1="57478" y1="53939" x2="57541" y2="53680"/>
                        <a14:foregroundMark x1="74081" y1="48745" x2="80292" y2="47186"/>
                        <a14:foregroundMark x1="76616" y1="48052" x2="79785" y2="46926"/>
                        <a14:foregroundMark x1="86312" y1="52641" x2="85741" y2="52727"/>
                        <a14:foregroundMark x1="73131" y1="54372" x2="80038" y2="55671"/>
                        <a14:foregroundMark x1="54626" y1="82684" x2="58809" y2="82771"/>
                        <a14:foregroundMark x1="58809" y1="82771" x2="59823" y2="82251"/>
                        <a14:foregroundMark x1="63942" y1="63203" x2="68124" y2="63117"/>
                        <a14:foregroundMark x1="68124" y1="63117" x2="68695" y2="62684"/>
                        <a14:foregroundMark x1="62041" y1="70476" x2="62041" y2="79048"/>
                        <a14:foregroundMark x1="65716" y1="69437" x2="64829" y2="82078"/>
                        <a14:foregroundMark x1="64829" y1="82078" x2="64512" y2="82684"/>
                        <a14:foregroundMark x1="61470" y1="68139" x2="60393" y2="79654"/>
                        <a14:foregroundMark x1="63054" y1="68225" x2="70406" y2="68398"/>
                        <a14:foregroundMark x1="68758" y1="69784" x2="69708" y2="75584"/>
                        <a14:foregroundMark x1="69708" y1="75584" x2="71863" y2="80346"/>
                        <a14:foregroundMark x1="72814" y1="68225" x2="73828" y2="74545"/>
                        <a14:foregroundMark x1="73828" y1="74545" x2="76616" y2="81905"/>
                        <a14:foregroundMark x1="70849" y1="81818" x2="73764" y2="79654"/>
                        <a14:foregroundMark x1="77376" y1="81645" x2="78074" y2="80346"/>
                        <a14:foregroundMark x1="77186" y1="82597" x2="80545" y2="80866"/>
                        <a14:foregroundMark x1="58428" y1="28571" x2="63561" y2="28745"/>
                        <a14:foregroundMark x1="63561" y1="28745" x2="68124" y2="28485"/>
                        <a14:foregroundMark x1="68124" y1="28485" x2="72560" y2="29351"/>
                        <a14:foregroundMark x1="72560" y1="29351" x2="74018" y2="28831"/>
                      </a14:backgroundRemoval>
                    </a14:imgEffect>
                  </a14:imgLayer>
                </a14:imgProps>
              </a:ext>
            </a:extLst>
          </a:blip>
          <a:srcRect l="48574" t="18925" r="11803" b="12472"/>
          <a:stretch/>
        </p:blipFill>
        <p:spPr>
          <a:xfrm flipH="1">
            <a:off x="8597708" y="1657855"/>
            <a:ext cx="3485072" cy="5520784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63FDD09-C66C-754B-9FE6-7C3B8BB52986}"/>
              </a:ext>
            </a:extLst>
          </p:cNvPr>
          <p:cNvSpPr/>
          <p:nvPr/>
        </p:nvSpPr>
        <p:spPr>
          <a:xfrm>
            <a:off x="2406791" y="1880806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MES DE LA PATRIA</a:t>
            </a:r>
          </a:p>
        </p:txBody>
      </p:sp>
      <p:pic>
        <p:nvPicPr>
          <p:cNvPr id="2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551CB561-35E7-7544-9491-BE6B42F44E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9247.0593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75" y="4763"/>
            <a:ext cx="812800" cy="81280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3E725EAB-7CF0-1D4B-962F-BE0E13A0E85C}"/>
              </a:ext>
            </a:extLst>
          </p:cNvPr>
          <p:cNvSpPr txBox="1"/>
          <p:nvPr/>
        </p:nvSpPr>
        <p:spPr>
          <a:xfrm>
            <a:off x="5144708" y="1378010"/>
            <a:ext cx="1508186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sz="239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/>
                <a:cs typeface="Arial Rounded MT Bold"/>
              </a:rPr>
              <a:t>9</a:t>
            </a:r>
            <a:endParaRPr lang="es-ES" sz="1777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/>
              <a:cs typeface="Arial Rounded MT Bold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36327A-08D3-9F46-B081-93F7FB492D08}"/>
              </a:ext>
            </a:extLst>
          </p:cNvPr>
          <p:cNvSpPr/>
          <p:nvPr/>
        </p:nvSpPr>
        <p:spPr>
          <a:xfrm>
            <a:off x="3549145" y="48199"/>
            <a:ext cx="435093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s-CL" sz="7200" dirty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Septiembre</a:t>
            </a:r>
          </a:p>
        </p:txBody>
      </p:sp>
    </p:spTree>
    <p:extLst>
      <p:ext uri="{BB962C8B-B14F-4D97-AF65-F5344CB8AC3E}">
        <p14:creationId xmlns:p14="http://schemas.microsoft.com/office/powerpoint/2010/main" val="387471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7995 0.08842 C 0.21732 0.10833 0.27357 0.11921 0.33268 0.11921 C 0.39974 0.11921 0.45365 0.10833 0.49102 0.08842 L 0.6711 4.44444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55" y="5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18815 0.03449 C -0.22708 0.04236 -0.28593 0.04676 -0.34752 0.04676 C -0.41771 0.04676 -0.47396 0.04236 -0.51302 0.03449 L -0.70078 -2.96296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9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scargar 2048x1152 En colores pastel, azul claro, rosa claro fondo de  pantalla">
            <a:extLst>
              <a:ext uri="{FF2B5EF4-FFF2-40B4-BE49-F238E27FC236}">
                <a16:creationId xmlns:a16="http://schemas.microsoft.com/office/drawing/2014/main" id="{135DA4BB-B072-4745-A1AC-ED48BD432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A0F9F48-5FDA-574F-BD56-42E743441929}"/>
              </a:ext>
            </a:extLst>
          </p:cNvPr>
          <p:cNvSpPr/>
          <p:nvPr/>
        </p:nvSpPr>
        <p:spPr>
          <a:xfrm>
            <a:off x="940070" y="2913994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Unidad: La cultura de mi país.</a:t>
            </a:r>
          </a:p>
          <a:p>
            <a:pPr algn="ctr"/>
            <a:r>
              <a:rPr lang="es-ES" sz="13800" b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Chile</a:t>
            </a:r>
          </a:p>
        </p:txBody>
      </p:sp>
      <p:pic>
        <p:nvPicPr>
          <p:cNvPr id="6" name="Audio2.m4a" descr="Audio2.m4a">
            <a:hlinkClick r:id="" action="ppaction://media"/>
            <a:extLst>
              <a:ext uri="{FF2B5EF4-FFF2-40B4-BE49-F238E27FC236}">
                <a16:creationId xmlns:a16="http://schemas.microsoft.com/office/drawing/2014/main" id="{C2356057-71DD-CD4A-9B19-6B3B6E8D1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1035378"/>
            <a:ext cx="812800" cy="812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AC6BE6-3C2D-8740-96D3-9AD8275E9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61" b="97645" l="7059" r="97059">
                        <a14:foregroundMark x1="7059" y1="36051" x2="15098" y2="36775"/>
                        <a14:foregroundMark x1="15098" y1="36775" x2="15490" y2="36957"/>
                        <a14:foregroundMark x1="13529" y1="43297" x2="14118" y2="35870"/>
                        <a14:foregroundMark x1="14118" y1="35870" x2="17843" y2="29529"/>
                        <a14:foregroundMark x1="17843" y1="29529" x2="17843" y2="29348"/>
                        <a14:foregroundMark x1="13529" y1="30435" x2="17647" y2="31703"/>
                        <a14:foregroundMark x1="14314" y1="43659" x2="14902" y2="31341"/>
                        <a14:foregroundMark x1="18235" y1="38225" x2="25490" y2="35507"/>
                        <a14:foregroundMark x1="25490" y1="35507" x2="27451" y2="30072"/>
                        <a14:foregroundMark x1="29563" y1="17359" x2="30196" y2="18659"/>
                        <a14:foregroundMark x1="29129" y1="16468" x2="29269" y2="16757"/>
                        <a14:foregroundMark x1="28431" y1="15036" x2="28479" y2="15135"/>
                        <a14:foregroundMark x1="28382" y1="19609" x2="29608" y2="19928"/>
                        <a14:foregroundMark x1="27570" y1="19398" x2="28147" y2="19548"/>
                        <a14:foregroundMark x1="26336" y1="19077" x2="26531" y2="19128"/>
                        <a14:foregroundMark x1="33529" y1="18478" x2="47059" y2="10507"/>
                        <a14:foregroundMark x1="47059" y1="10507" x2="49412" y2="10326"/>
                        <a14:foregroundMark x1="46275" y1="8877" x2="62353" y2="10688"/>
                        <a14:foregroundMark x1="60616" y1="7393" x2="63922" y2="8333"/>
                        <a14:foregroundMark x1="33017" y1="12355" x2="39072" y2="8900"/>
                        <a14:foregroundMark x1="86471" y1="41848" x2="93137" y2="37319"/>
                        <a14:foregroundMark x1="93137" y1="37319" x2="95294" y2="34420"/>
                        <a14:foregroundMark x1="88235" y1="34239" x2="86275" y2="28442"/>
                        <a14:foregroundMark x1="91765" y1="35688" x2="97059" y2="34239"/>
                        <a14:foregroundMark x1="57059" y1="97645" x2="57059" y2="82790"/>
                        <a14:foregroundMark x1="57059" y1="82790" x2="57451" y2="82428"/>
                        <a14:foregroundMark x1="18235" y1="34783" x2="18235" y2="30254"/>
                        <a14:foregroundMark x1="90392" y1="33514" x2="90392" y2="31522"/>
                        <a14:backgroundMark x1="31765" y1="9420" x2="45490" y2="2717"/>
                        <a14:backgroundMark x1="29804" y1="8514" x2="34902" y2="5616"/>
                        <a14:backgroundMark x1="30588" y1="12862" x2="36471" y2="7609"/>
                        <a14:backgroundMark x1="36471" y1="7609" x2="43725" y2="5072"/>
                        <a14:backgroundMark x1="43725" y1="5072" x2="59216" y2="4529"/>
                        <a14:backgroundMark x1="59216" y1="4529" x2="66667" y2="5254"/>
                        <a14:backgroundMark x1="66667" y1="5254" x2="66667" y2="5072"/>
                        <a14:backgroundMark x1="27647" y1="9601" x2="31765" y2="7065"/>
                        <a14:backgroundMark x1="26471" y1="19384" x2="23922" y2="16486"/>
                        <a14:backgroundMark x1="22549" y1="19928" x2="25294" y2="13225"/>
                        <a14:backgroundMark x1="25294" y1="13225" x2="25686" y2="13043"/>
                        <a14:backgroundMark x1="23529" y1="19384" x2="27647" y2="12862"/>
                        <a14:backgroundMark x1="28431" y1="18841" x2="31569" y2="12862"/>
                        <a14:backgroundMark x1="27843" y1="17210" x2="30196" y2="10507"/>
                        <a14:backgroundMark x1="30196" y1="10507" x2="30392" y2="10326"/>
                        <a14:backgroundMark x1="28235" y1="16123" x2="29020" y2="15761"/>
                        <a14:backgroundMark x1="28627" y1="16667" x2="26863" y2="13043"/>
                        <a14:backgroundMark x1="28627" y1="17391" x2="28235" y2="13406"/>
                        <a14:backgroundMark x1="27647" y1="17029" x2="29216" y2="16304"/>
                        <a14:backgroundMark x1="28824" y1="17391" x2="28824" y2="13768"/>
                        <a14:backgroundMark x1="23333" y1="20290" x2="25490" y2="15399"/>
                        <a14:backgroundMark x1="23529" y1="19746" x2="25686" y2="17210"/>
                        <a14:backgroundMark x1="21569" y1="19384" x2="24902" y2="18478"/>
                        <a14:backgroundMark x1="65490" y1="6522" x2="73529" y2="8333"/>
                        <a14:backgroundMark x1="73529" y1="8333" x2="81176" y2="19565"/>
                        <a14:backgroundMark x1="76863" y1="19022" x2="77059" y2="13949"/>
                        <a14:backgroundMark x1="81961" y1="21196" x2="81961" y2="16667"/>
                        <a14:backgroundMark x1="80196" y1="20471" x2="84706" y2="163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0873" y="2690648"/>
            <a:ext cx="3889885" cy="4210228"/>
          </a:xfrm>
          <a:prstGeom prst="rect">
            <a:avLst/>
          </a:prstGeom>
        </p:spPr>
      </p:pic>
      <p:pic>
        <p:nvPicPr>
          <p:cNvPr id="1030" name="Picture 6" descr="volantin - Alca Computación">
            <a:extLst>
              <a:ext uri="{FF2B5EF4-FFF2-40B4-BE49-F238E27FC236}">
                <a16:creationId xmlns:a16="http://schemas.microsoft.com/office/drawing/2014/main" id="{AFF33856-9C02-DC46-BBC7-F65DC4060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57166">
            <a:off x="12664339" y="-283990"/>
            <a:ext cx="1161380" cy="197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l Huaso Chileno: Cultural Spanish Activities for Class">
            <a:extLst>
              <a:ext uri="{FF2B5EF4-FFF2-40B4-BE49-F238E27FC236}">
                <a16:creationId xmlns:a16="http://schemas.microsoft.com/office/drawing/2014/main" id="{E461531E-1211-1047-A279-4106E4E13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741" l="10000" r="90000">
                        <a14:foregroundMark x1="20521" y1="50370" x2="17604" y2="44630"/>
                        <a14:foregroundMark x1="17604" y1="44630" x2="15625" y2="37963"/>
                        <a14:foregroundMark x1="15625" y1="37963" x2="15729" y2="30741"/>
                        <a14:foregroundMark x1="15729" y1="30741" x2="16771" y2="24630"/>
                        <a14:foregroundMark x1="20625" y1="25000" x2="23333" y2="11481"/>
                        <a14:foregroundMark x1="23333" y1="11481" x2="26250" y2="14815"/>
                        <a14:foregroundMark x1="21354" y1="25370" x2="23125" y2="19074"/>
                        <a14:foregroundMark x1="23125" y1="19074" x2="23125" y2="18889"/>
                        <a14:foregroundMark x1="20313" y1="23889" x2="19792" y2="16852"/>
                        <a14:foregroundMark x1="19792" y1="16852" x2="20938" y2="16481"/>
                        <a14:foregroundMark x1="21250" y1="90741" x2="24271" y2="89074"/>
                        <a14:foregroundMark x1="21250" y1="75926" x2="21458" y2="62037"/>
                        <a14:foregroundMark x1="27187" y1="51667" x2="32813" y2="53148"/>
                        <a14:foregroundMark x1="42083" y1="58148" x2="45625" y2="54630"/>
                        <a14:foregroundMark x1="45625" y1="54630" x2="46979" y2="48333"/>
                        <a14:foregroundMark x1="47708" y1="53148" x2="47917" y2="51852"/>
                        <a14:foregroundMark x1="44583" y1="72593" x2="44271" y2="70926"/>
                        <a14:foregroundMark x1="35833" y1="84074" x2="38542" y2="84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88418"/>
            <a:ext cx="7861300" cy="442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hile Copihue Sticker by CCU for iOS &amp; Android | GIPHY">
            <a:extLst>
              <a:ext uri="{FF2B5EF4-FFF2-40B4-BE49-F238E27FC236}">
                <a16:creationId xmlns:a16="http://schemas.microsoft.com/office/drawing/2014/main" id="{A4A1E2A8-43E9-6A44-AE62-56D3678D5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232" y="2363073"/>
            <a:ext cx="4865378" cy="486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78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472 0.00487 L -0.49766 0.04491 C -0.48373 0.05394 -0.46276 0.0588 -0.44076 0.0588 C -0.41576 0.0588 -0.3957 0.05394 -0.38177 0.04491 L -0.31472 0.00487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Municipalidad de Victoria Invita a los Juegos Populares Preventivos">
            <a:extLst>
              <a:ext uri="{FF2B5EF4-FFF2-40B4-BE49-F238E27FC236}">
                <a16:creationId xmlns:a16="http://schemas.microsoft.com/office/drawing/2014/main" id="{3403124C-8FFC-F84F-99F7-45FAA5EFD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0"/>
            <a:ext cx="12192000" cy="687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9B1BCA6F-7B56-A146-89CF-7C30A73918B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8900" y="-826294"/>
            <a:ext cx="812800" cy="8128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EF09725-5B32-4F4E-A9B4-23941DB472FF}"/>
              </a:ext>
            </a:extLst>
          </p:cNvPr>
          <p:cNvSpPr/>
          <p:nvPr/>
        </p:nvSpPr>
        <p:spPr>
          <a:xfrm>
            <a:off x="813945" y="3686288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Juegos tradicionales chilenos</a:t>
            </a:r>
          </a:p>
          <a:p>
            <a:pPr algn="ctr"/>
            <a:r>
              <a:rPr lang="es-ES" sz="138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Himno nacional</a:t>
            </a:r>
          </a:p>
          <a:p>
            <a:pPr algn="ctr"/>
            <a:r>
              <a:rPr lang="es-ES" sz="138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Bailes por zona</a:t>
            </a:r>
          </a:p>
          <a:p>
            <a:pPr algn="ctr"/>
            <a:endParaRPr lang="es-ES" sz="13800" b="1" dirty="0">
              <a:ln/>
              <a:solidFill>
                <a:srgbClr val="FFFF00"/>
              </a:solidFill>
              <a:effectLst>
                <a:glow rad="228600">
                  <a:srgbClr val="FF40FF">
                    <a:alpha val="40000"/>
                  </a:srgb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76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4.07407E-6 L 0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AB771FC-1C15-0C4E-863F-E3E63E1B8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00" b="92556" l="2153" r="98403">
                        <a14:foregroundMark x1="2222" y1="92556" x2="2431" y2="6333"/>
                        <a14:foregroundMark x1="2431" y1="6111" x2="24861" y2="6333"/>
                        <a14:foregroundMark x1="24861" y1="6333" x2="29931" y2="6222"/>
                        <a14:foregroundMark x1="29931" y1="6222" x2="34722" y2="6333"/>
                        <a14:foregroundMark x1="34722" y1="6333" x2="48681" y2="11556"/>
                        <a14:foregroundMark x1="48681" y1="11556" x2="53542" y2="11667"/>
                        <a14:foregroundMark x1="53542" y1="11667" x2="72986" y2="8556"/>
                        <a14:foregroundMark x1="72986" y1="8556" x2="78403" y2="9222"/>
                        <a14:foregroundMark x1="78403" y1="9222" x2="83958" y2="8333"/>
                        <a14:foregroundMark x1="83958" y1="8333" x2="92500" y2="9778"/>
                        <a14:foregroundMark x1="97222" y1="8556" x2="97222" y2="91333"/>
                        <a14:foregroundMark x1="903" y1="94667" x2="19444" y2="94778"/>
                        <a14:foregroundMark x1="19444" y1="94778" x2="30903" y2="93333"/>
                        <a14:foregroundMark x1="30903" y1="93333" x2="53403" y2="93333"/>
                        <a14:foregroundMark x1="53403" y1="93333" x2="70764" y2="91333"/>
                        <a14:foregroundMark x1="70764" y1="91333" x2="90278" y2="91667"/>
                        <a14:foregroundMark x1="90278" y1="91667" x2="98403" y2="9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0800" y="-368300"/>
            <a:ext cx="12293600" cy="7594600"/>
          </a:xfrm>
          <a:prstGeom prst="rect">
            <a:avLst/>
          </a:prstGeom>
        </p:spPr>
      </p:pic>
      <p:pic>
        <p:nvPicPr>
          <p:cNvPr id="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98B9DC7B-CCCE-814B-A318-0D646658A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78916" y="380446"/>
            <a:ext cx="7450667" cy="5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irada Educativa - Detalle Producto">
            <a:extLst>
              <a:ext uri="{FF2B5EF4-FFF2-40B4-BE49-F238E27FC236}">
                <a16:creationId xmlns:a16="http://schemas.microsoft.com/office/drawing/2014/main" id="{CAB54E48-95E6-CA41-A576-C8A6DB8DB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2667" r="96167">
                        <a14:foregroundMark x1="10500" y1="37667" x2="18500" y2="23000"/>
                        <a14:foregroundMark x1="18500" y1="23000" x2="23000" y2="20333"/>
                        <a14:foregroundMark x1="6167" y1="17333" x2="48333" y2="18000"/>
                        <a14:foregroundMark x1="48333" y1="18000" x2="43167" y2="18500"/>
                        <a14:foregroundMark x1="4667" y1="16333" x2="5167" y2="38167"/>
                        <a14:foregroundMark x1="3333" y1="41333" x2="12167" y2="41500"/>
                        <a14:foregroundMark x1="12167" y1="41500" x2="29833" y2="40333"/>
                        <a14:foregroundMark x1="23667" y1="32000" x2="27167" y2="23500"/>
                        <a14:foregroundMark x1="64833" y1="33500" x2="70667" y2="27833"/>
                        <a14:foregroundMark x1="70667" y1="27833" x2="78167" y2="24000"/>
                        <a14:foregroundMark x1="78167" y1="24000" x2="82000" y2="18833"/>
                        <a14:foregroundMark x1="52167" y1="23833" x2="53667" y2="36667"/>
                        <a14:foregroundMark x1="52000" y1="32333" x2="53167" y2="25333"/>
                        <a14:foregroundMark x1="53167" y1="25333" x2="53333" y2="25167"/>
                        <a14:foregroundMark x1="51500" y1="32167" x2="51667" y2="25167"/>
                        <a14:foregroundMark x1="51667" y1="25167" x2="51333" y2="24500"/>
                        <a14:foregroundMark x1="51167" y1="24500" x2="51167" y2="31833"/>
                        <a14:foregroundMark x1="51167" y1="31833" x2="51500" y2="32333"/>
                        <a14:foregroundMark x1="68167" y1="43000" x2="76000" y2="43000"/>
                        <a14:foregroundMark x1="76000" y1="43000" x2="90833" y2="41167"/>
                        <a14:foregroundMark x1="90833" y1="41167" x2="91333" y2="40667"/>
                        <a14:foregroundMark x1="95667" y1="41833" x2="95000" y2="16333"/>
                        <a14:foregroundMark x1="59000" y1="83500" x2="79333" y2="83667"/>
                        <a14:foregroundMark x1="79333" y1="83667" x2="93167" y2="81833"/>
                        <a14:foregroundMark x1="95000" y1="84333" x2="95167" y2="61667"/>
                        <a14:foregroundMark x1="95167" y1="61667" x2="88167" y2="58333"/>
                        <a14:foregroundMark x1="88167" y1="58333" x2="86333" y2="58333"/>
                        <a14:foregroundMark x1="96333" y1="58333" x2="87833" y2="57833"/>
                        <a14:foregroundMark x1="87833" y1="57833" x2="87000" y2="57167"/>
                        <a14:foregroundMark x1="80167" y1="57833" x2="88167" y2="58000"/>
                        <a14:foregroundMark x1="88167" y1="58000" x2="95500" y2="57500"/>
                        <a14:foregroundMark x1="95500" y1="57500" x2="96000" y2="57167"/>
                        <a14:foregroundMark x1="86167" y1="69667" x2="88000" y2="63667"/>
                        <a14:foregroundMark x1="66833" y1="81500" x2="68667" y2="60167"/>
                        <a14:foregroundMark x1="2667" y1="84333" x2="3833" y2="59667"/>
                        <a14:foregroundMark x1="64000" y1="57833" x2="70000" y2="53500"/>
                        <a14:foregroundMark x1="70000" y1="53500" x2="69500" y2="51167"/>
                        <a14:foregroundMark x1="85000" y1="85167" x2="77833" y2="85333"/>
                        <a14:foregroundMark x1="77833" y1="85333" x2="77167" y2="85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8532">
            <a:off x="461463" y="1926020"/>
            <a:ext cx="4254501" cy="425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B6E13AA-7F04-F346-8D0D-76C945DF2FE1}"/>
              </a:ext>
            </a:extLst>
          </p:cNvPr>
          <p:cNvSpPr txBox="1">
            <a:spLocks/>
          </p:cNvSpPr>
          <p:nvPr/>
        </p:nvSpPr>
        <p:spPr>
          <a:xfrm>
            <a:off x="532804" y="602632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Símbolos Patrios</a:t>
            </a:r>
          </a:p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Tradiciones</a:t>
            </a:r>
          </a:p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Comida típica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CBB3C5D-E147-4B40-AB66-81BD140C03A9}"/>
              </a:ext>
            </a:extLst>
          </p:cNvPr>
          <p:cNvSpPr txBox="1">
            <a:spLocks/>
          </p:cNvSpPr>
          <p:nvPr/>
        </p:nvSpPr>
        <p:spPr>
          <a:xfrm>
            <a:off x="4965700" y="1658144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endParaRPr lang="es-CL" sz="4000" b="1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A946CFF-8EF5-7F4C-BE06-B11DFEBF67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864977">
            <a:off x="4258860" y="3718221"/>
            <a:ext cx="4807464" cy="270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8082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466"/>
            <a:ext cx="12192000" cy="68580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002094" y="451353"/>
            <a:ext cx="18044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AYER</a:t>
            </a:r>
            <a:endParaRPr lang="es-ES_tradnl" sz="5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175436" y="164252"/>
            <a:ext cx="153990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HOY</a:t>
            </a:r>
            <a:endParaRPr lang="es-ES_tradn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429363" y="451353"/>
            <a:ext cx="30796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MAÑANA</a:t>
            </a:r>
            <a:endParaRPr lang="es-ES_tradnl" sz="5400" b="1" dirty="0">
              <a:ln w="11430"/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3" name="Imagen 12" descr="flecha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11570" y="950244"/>
            <a:ext cx="1403771" cy="1799922"/>
          </a:xfrm>
          <a:prstGeom prst="rect">
            <a:avLst/>
          </a:prstGeom>
        </p:spPr>
      </p:pic>
      <p:pic>
        <p:nvPicPr>
          <p:cNvPr id="14" name="Imagen 13" descr="FLECHA 1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40" y="1377091"/>
            <a:ext cx="3445535" cy="1317917"/>
          </a:xfrm>
          <a:prstGeom prst="rect">
            <a:avLst/>
          </a:prstGeom>
        </p:spPr>
      </p:pic>
      <p:pic>
        <p:nvPicPr>
          <p:cNvPr id="15" name="Imagen 14" descr="FLECHA 1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7537" y="1337377"/>
            <a:ext cx="4052161" cy="1317917"/>
          </a:xfrm>
          <a:prstGeom prst="rect">
            <a:avLst/>
          </a:prstGeom>
        </p:spPr>
      </p:pic>
      <p:pic>
        <p:nvPicPr>
          <p:cNvPr id="22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55596" y="5748111"/>
            <a:ext cx="1083733" cy="812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8FB9399-633B-9F42-87B5-2DAAD16213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216" b="89691" l="9653" r="89961">
                        <a14:foregroundMark x1="15058" y1="54124" x2="15058" y2="73711"/>
                        <a14:foregroundMark x1="49035" y1="40722" x2="54054" y2="41237"/>
                        <a14:foregroundMark x1="47104" y1="7216" x2="55985" y2="7732"/>
                        <a14:foregroundMark x1="47876" y1="39691" x2="57529" y2="40206"/>
                        <a14:foregroundMark x1="46332" y1="32990" x2="53668" y2="32990"/>
                        <a14:foregroundMark x1="51737" y1="31959" x2="62548" y2="32474"/>
                        <a14:foregroundMark x1="46332" y1="55670" x2="57915" y2="56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5592" y="2655294"/>
            <a:ext cx="5468015" cy="36644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E241128-2E27-8743-9144-58AAA2FE57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82" b="89773" l="9787" r="89787">
                        <a14:foregroundMark x1="40000" y1="5682" x2="52766" y2="6250"/>
                        <a14:foregroundMark x1="39149" y1="32386" x2="44255" y2="32955"/>
                        <a14:foregroundMark x1="51064" y1="32386" x2="55745" y2="32955"/>
                        <a14:foregroundMark x1="42553" y1="47159" x2="55745" y2="4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002" y="2695008"/>
            <a:ext cx="3008992" cy="22535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6BCF3DC-2927-D146-A37C-E5F0C55CAE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89691" l="5792" r="938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3739" y="2740517"/>
            <a:ext cx="2945313" cy="220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5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75641F7-2EAA-D84A-B3D1-A8A36B4B88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7" t="7137" r="5103" b="20056"/>
          <a:stretch/>
        </p:blipFill>
        <p:spPr>
          <a:xfrm>
            <a:off x="0" y="0"/>
            <a:ext cx="12192000" cy="6843104"/>
          </a:xfrm>
          <a:prstGeom prst="rect">
            <a:avLst/>
          </a:prstGeom>
        </p:spPr>
      </p:pic>
      <p:sp>
        <p:nvSpPr>
          <p:cNvPr id="28" name="Multiplicación 27">
            <a:extLst>
              <a:ext uri="{FF2B5EF4-FFF2-40B4-BE49-F238E27FC236}">
                <a16:creationId xmlns:a16="http://schemas.microsoft.com/office/drawing/2014/main" id="{B2FA3527-5B1A-2D4E-9928-BA95249E6826}"/>
              </a:ext>
            </a:extLst>
          </p:cNvPr>
          <p:cNvSpPr/>
          <p:nvPr/>
        </p:nvSpPr>
        <p:spPr>
          <a:xfrm>
            <a:off x="2426815" y="7648156"/>
            <a:ext cx="1693335" cy="1975555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0FD34851-DBA0-3841-8109-9B7915AB02C7}"/>
              </a:ext>
            </a:extLst>
          </p:cNvPr>
          <p:cNvSpPr/>
          <p:nvPr/>
        </p:nvSpPr>
        <p:spPr>
          <a:xfrm>
            <a:off x="223473" y="1729665"/>
            <a:ext cx="1524000" cy="1411111"/>
          </a:xfrm>
          <a:prstGeom prst="ellipse">
            <a:avLst/>
          </a:prstGeom>
          <a:noFill/>
          <a:ln w="1270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Multiplicación 29">
            <a:extLst>
              <a:ext uri="{FF2B5EF4-FFF2-40B4-BE49-F238E27FC236}">
                <a16:creationId xmlns:a16="http://schemas.microsoft.com/office/drawing/2014/main" id="{E7C346C5-02F6-C649-93CB-31678B287645}"/>
              </a:ext>
            </a:extLst>
          </p:cNvPr>
          <p:cNvSpPr/>
          <p:nvPr/>
        </p:nvSpPr>
        <p:spPr>
          <a:xfrm>
            <a:off x="8686184" y="428585"/>
            <a:ext cx="1693335" cy="1975555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Multiplicación 30">
            <a:extLst>
              <a:ext uri="{FF2B5EF4-FFF2-40B4-BE49-F238E27FC236}">
                <a16:creationId xmlns:a16="http://schemas.microsoft.com/office/drawing/2014/main" id="{08325F7F-57C3-CA4F-8D77-E2E2B3187365}"/>
              </a:ext>
            </a:extLst>
          </p:cNvPr>
          <p:cNvSpPr/>
          <p:nvPr/>
        </p:nvSpPr>
        <p:spPr>
          <a:xfrm>
            <a:off x="6871815" y="459666"/>
            <a:ext cx="1693335" cy="1975555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Multiplicación 11">
            <a:extLst>
              <a:ext uri="{FF2B5EF4-FFF2-40B4-BE49-F238E27FC236}">
                <a16:creationId xmlns:a16="http://schemas.microsoft.com/office/drawing/2014/main" id="{7EF868D9-EC72-7548-8225-BAFA1C77278D}"/>
              </a:ext>
            </a:extLst>
          </p:cNvPr>
          <p:cNvSpPr/>
          <p:nvPr/>
        </p:nvSpPr>
        <p:spPr>
          <a:xfrm>
            <a:off x="3628738" y="549049"/>
            <a:ext cx="1485807" cy="1648044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Multiplicación 13">
            <a:extLst>
              <a:ext uri="{FF2B5EF4-FFF2-40B4-BE49-F238E27FC236}">
                <a16:creationId xmlns:a16="http://schemas.microsoft.com/office/drawing/2014/main" id="{AAF21AB6-480B-7041-B2A9-80F3FE934836}"/>
              </a:ext>
            </a:extLst>
          </p:cNvPr>
          <p:cNvSpPr/>
          <p:nvPr/>
        </p:nvSpPr>
        <p:spPr>
          <a:xfrm>
            <a:off x="5386008" y="683308"/>
            <a:ext cx="1485807" cy="1648044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Multiplicación 20">
            <a:extLst>
              <a:ext uri="{FF2B5EF4-FFF2-40B4-BE49-F238E27FC236}">
                <a16:creationId xmlns:a16="http://schemas.microsoft.com/office/drawing/2014/main" id="{F96F211E-D13D-C749-B448-921448E5BBAA}"/>
              </a:ext>
            </a:extLst>
          </p:cNvPr>
          <p:cNvSpPr/>
          <p:nvPr/>
        </p:nvSpPr>
        <p:spPr>
          <a:xfrm>
            <a:off x="1868507" y="604354"/>
            <a:ext cx="1485807" cy="1648044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8" name="Multiplicación 37">
            <a:extLst>
              <a:ext uri="{FF2B5EF4-FFF2-40B4-BE49-F238E27FC236}">
                <a16:creationId xmlns:a16="http://schemas.microsoft.com/office/drawing/2014/main" id="{663A27E1-3534-E34C-9FC0-D1B147BC62DD}"/>
              </a:ext>
            </a:extLst>
          </p:cNvPr>
          <p:cNvSpPr/>
          <p:nvPr/>
        </p:nvSpPr>
        <p:spPr>
          <a:xfrm>
            <a:off x="10500553" y="508625"/>
            <a:ext cx="1485807" cy="1648044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4" name="Multiplicación 43">
            <a:extLst>
              <a:ext uri="{FF2B5EF4-FFF2-40B4-BE49-F238E27FC236}">
                <a16:creationId xmlns:a16="http://schemas.microsoft.com/office/drawing/2014/main" id="{FF908DD0-41AA-E64B-B11E-7716BD981B47}"/>
              </a:ext>
            </a:extLst>
          </p:cNvPr>
          <p:cNvSpPr/>
          <p:nvPr/>
        </p:nvSpPr>
        <p:spPr>
          <a:xfrm>
            <a:off x="5421086" y="8338457"/>
            <a:ext cx="1485807" cy="1648044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Multiplicación 44">
            <a:extLst>
              <a:ext uri="{FF2B5EF4-FFF2-40B4-BE49-F238E27FC236}">
                <a16:creationId xmlns:a16="http://schemas.microsoft.com/office/drawing/2014/main" id="{736197B2-6C5D-B442-BA2E-300DD484A3AA}"/>
              </a:ext>
            </a:extLst>
          </p:cNvPr>
          <p:cNvSpPr/>
          <p:nvPr/>
        </p:nvSpPr>
        <p:spPr>
          <a:xfrm>
            <a:off x="7200377" y="7930377"/>
            <a:ext cx="1485807" cy="1648044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394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" y="3167415"/>
            <a:ext cx="11529868" cy="1143000"/>
          </a:xfrm>
        </p:spPr>
        <p:txBody>
          <a:bodyPr>
            <a:noAutofit/>
          </a:bodyPr>
          <a:lstStyle/>
          <a:p>
            <a:r>
              <a:rPr lang="es-ES" sz="16600" b="1" dirty="0">
                <a:latin typeface="Comic Sans MS" panose="030F0902030302020204" pitchFamily="66" charset="0"/>
                <a:cs typeface="Arial Black"/>
              </a:rPr>
              <a:t>07-9-2020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68920" y="1208362"/>
            <a:ext cx="10660951" cy="221599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FECHA</a:t>
            </a:r>
          </a:p>
        </p:txBody>
      </p:sp>
    </p:spTree>
    <p:extLst>
      <p:ext uri="{BB962C8B-B14F-4D97-AF65-F5344CB8AC3E}">
        <p14:creationId xmlns:p14="http://schemas.microsoft.com/office/powerpoint/2010/main" val="2618510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espedid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593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3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2432</TotalTime>
  <Words>82</Words>
  <Application>Microsoft Macintosh PowerPoint</Application>
  <PresentationFormat>Panorámica</PresentationFormat>
  <Paragraphs>40</Paragraphs>
  <Slides>13</Slides>
  <Notes>2</Notes>
  <HiddenSlides>0</HiddenSlides>
  <MMClips>6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Arial Rounded MT Bold</vt:lpstr>
      <vt:lpstr>Calibri</vt:lpstr>
      <vt:lpstr>Comic Sans MS</vt:lpstr>
      <vt:lpstr>Cooper Black</vt:lpstr>
      <vt:lpstr>Marker Felt Thin</vt:lpstr>
      <vt:lpstr>Tema de Office</vt:lpstr>
      <vt:lpstr>Documento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07-9-2020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Saludo </dc:title>
  <dc:creator>Microsoft Office User</dc:creator>
  <cp:lastModifiedBy>Microsoft Office User</cp:lastModifiedBy>
  <cp:revision>111</cp:revision>
  <dcterms:created xsi:type="dcterms:W3CDTF">2020-05-05T00:48:09Z</dcterms:created>
  <dcterms:modified xsi:type="dcterms:W3CDTF">2020-09-07T22:35:46Z</dcterms:modified>
</cp:coreProperties>
</file>