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4" r:id="rId3"/>
    <p:sldId id="257" r:id="rId4"/>
    <p:sldId id="258" r:id="rId5"/>
    <p:sldId id="290" r:id="rId6"/>
    <p:sldId id="259" r:id="rId7"/>
    <p:sldId id="289" r:id="rId8"/>
    <p:sldId id="260" r:id="rId9"/>
    <p:sldId id="291" r:id="rId10"/>
    <p:sldId id="292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2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19"/>
    <p:restoredTop sz="93109"/>
  </p:normalViewPr>
  <p:slideViewPr>
    <p:cSldViewPr snapToGrid="0" snapToObjects="1">
      <p:cViewPr varScale="1">
        <p:scale>
          <a:sx n="64" d="100"/>
          <a:sy n="64" d="100"/>
        </p:scale>
        <p:origin x="18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44C99-6B06-DC45-9C71-7EF64E7518AA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41975-FD31-BC45-8FBD-406A68DC0AF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6269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141975-FD31-BC45-8FBD-406A68DC0AF5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6094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141975-FD31-BC45-8FBD-406A68DC0AF5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3958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06136B-B7EB-E547-84FD-219946B0A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ABB501-820E-B344-B4FA-0DE756873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B35217-FF41-1F4A-A700-86D7420D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D5D6EB-E912-1B45-8FF0-7D017F881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AE018B-40F9-C043-BE70-AD2AA363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320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CCD4BC-8A90-EF4A-8864-C7A6FDE7D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EB274F-4FEA-1346-B3EE-52285EB7C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99AF6B-08EA-2E4B-A833-985400C8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C2A7AC-F64B-F542-85C5-2520A6CE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E378E-04ED-F84F-80C9-70B142F72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634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56F93-C3E0-AB45-A061-3FFF293F2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A8F1B0-3BA8-8247-BA6C-0716D4FD8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9BB5DA-019C-3C48-8ED2-8B11734F6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9FDE88-9210-674D-BC4A-A0008DDE7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0DB11-DC78-FC41-AF94-A5BE10C3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217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5A6C8-3EA5-7F48-9FF3-E2CC1A6A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85F347-8543-FB4E-8FB6-2E00E165B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A359688-5117-4244-AA03-45816279A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DF0ED8-EF40-CB4A-9B16-A5F042912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0A694-789C-1A4D-924F-41CA78AB8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492D76-19FD-D04C-8BCA-2FAEC565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743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EB8ADB-C59F-2E47-8C32-2F9D7C41D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5F187B-7A47-8141-A81D-DF06A583D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45C81A-28A0-DC47-B079-4DE611E58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9B464F0-3B41-E247-BF2C-18081B834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A0D2EB2-F421-3340-847A-797C8A6198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A251008-7795-5348-A329-3B3E49A70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411F5D-FED7-EF41-AC88-E198FA9E0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C94BD9-0015-F043-B3B9-F58938206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722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17659-B37D-164A-A8E4-D723C0BE8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42D7F0-BB6C-3C49-8C8C-BD609239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2A2DDAD-C1B6-D34E-AC38-0FAAD98E2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422631-6BB7-F74E-BE25-6556ADC4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684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3EF1045-F7D5-4641-B8C0-D77E1E1AF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A7F4919-DC29-BC4D-B9AC-EF71254E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E31DDE-BFE8-FD47-8817-F0ACB9A1A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066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45628-5D80-E345-AAFA-B8C5BABAB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40FB43-6FD4-2D42-B2D1-6F5B09C4A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C27B74-0444-EC42-B4AB-DB2101F9C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1489F4-2B0F-DD44-A5A7-9E196B65A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571DE0-3AE6-F749-B8C9-2BB9AFD03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F5393D-4D1A-004C-BE91-C268D535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6264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FF013-837D-6344-A320-8E9FD033D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7BC361-CF10-F042-871E-E2778BE8A3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D4054C-029C-004F-AC46-BBFB8863B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D7E531-4FD6-A94C-8C89-57E3B2446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674E05-2D26-2F4E-8F0B-DE932288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CCB0DF-C52D-4140-B1EC-628B1E7C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800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C0BF7-2370-F243-92DB-48CC4022C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563976-8799-7B41-942A-F3290B942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849A42-EFAD-014E-9BE6-40A9ABBB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A0533F-8239-DF46-9363-D6B9CFD8C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116C73-804D-D741-8877-7B688504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418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F362AA-E259-C84A-B56D-BD0A8D67B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B63949-B7AB-C045-AA60-643999BD7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264826-2E42-C847-95A9-1075CD28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0B6233-4EAA-B649-98E0-D6658F9C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5785EE-89F9-E44E-A5E8-2558A6F84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477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83D834C-26C6-C145-AB36-E6D78E1F2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1239EF-986E-C04A-AFF9-2DE24259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E4F8ED-8336-E745-A4A4-287B199748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FE3F4-D3A1-F64E-A372-15C2948E9C68}" type="datetimeFigureOut">
              <a:rPr lang="es-CL" smtClean="0"/>
              <a:t>21-09-20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A3C173-2E76-FA49-9ECC-17A75AD29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89D37B-D86D-AD4F-A149-BF6F5F8D9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16A07-399B-E143-A17C-08F2323C81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556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4.wdp"/><Relationship Id="rId18" Type="http://schemas.microsoft.com/office/2007/relationships/hdphoto" Target="../media/hdphoto7.wdp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9.png"/><Relationship Id="rId7" Type="http://schemas.microsoft.com/office/2007/relationships/hdphoto" Target="../media/hdphoto1.wdp"/><Relationship Id="rId12" Type="http://schemas.openxmlformats.org/officeDocument/2006/relationships/image" Target="../media/image5.png"/><Relationship Id="rId17" Type="http://schemas.microsoft.com/office/2007/relationships/hdphoto" Target="../media/hdphoto6.wdp"/><Relationship Id="rId25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7.png"/><Relationship Id="rId20" Type="http://schemas.microsoft.com/office/2007/relationships/hdphoto" Target="../media/hdphoto8.wdp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24" Type="http://schemas.openxmlformats.org/officeDocument/2006/relationships/image" Target="../media/image11.gif"/><Relationship Id="rId5" Type="http://schemas.openxmlformats.org/officeDocument/2006/relationships/image" Target="../media/image1.tiff"/><Relationship Id="rId15" Type="http://schemas.microsoft.com/office/2007/relationships/hdphoto" Target="../media/hdphoto5.wdp"/><Relationship Id="rId23" Type="http://schemas.openxmlformats.org/officeDocument/2006/relationships/image" Target="../media/image10.gif"/><Relationship Id="rId10" Type="http://schemas.openxmlformats.org/officeDocument/2006/relationships/image" Target="../media/image4.png"/><Relationship Id="rId19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Relationship Id="rId14" Type="http://schemas.openxmlformats.org/officeDocument/2006/relationships/image" Target="../media/image6.png"/><Relationship Id="rId22" Type="http://schemas.microsoft.com/office/2007/relationships/hdphoto" Target="../media/hdphoto9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14.wdp"/><Relationship Id="rId18" Type="http://schemas.microsoft.com/office/2007/relationships/hdphoto" Target="../media/hdphoto17.wdp"/><Relationship Id="rId3" Type="http://schemas.openxmlformats.org/officeDocument/2006/relationships/image" Target="../media/image13.jpeg"/><Relationship Id="rId7" Type="http://schemas.microsoft.com/office/2007/relationships/hdphoto" Target="../media/hdphoto11.wdp"/><Relationship Id="rId12" Type="http://schemas.openxmlformats.org/officeDocument/2006/relationships/image" Target="../media/image6.png"/><Relationship Id="rId17" Type="http://schemas.microsoft.com/office/2007/relationships/hdphoto" Target="../media/hdphoto16.wdp"/><Relationship Id="rId2" Type="http://schemas.openxmlformats.org/officeDocument/2006/relationships/image" Target="../media/image1.tiff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13.wdp"/><Relationship Id="rId5" Type="http://schemas.microsoft.com/office/2007/relationships/hdphoto" Target="../media/hdphoto10.wdp"/><Relationship Id="rId15" Type="http://schemas.microsoft.com/office/2007/relationships/hdphoto" Target="../media/hdphoto15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12.wdp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microsoft.com/office/2007/relationships/hdphoto" Target="../media/hdphoto21.wdp"/><Relationship Id="rId1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image" Target="../media/image6.png"/><Relationship Id="rId12" Type="http://schemas.openxmlformats.org/officeDocument/2006/relationships/image" Target="../media/image3.png"/><Relationship Id="rId17" Type="http://schemas.microsoft.com/office/2007/relationships/hdphoto" Target="../media/hdphoto23.wdp"/><Relationship Id="rId2" Type="http://schemas.openxmlformats.org/officeDocument/2006/relationships/image" Target="../media/image1.tiff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8.xml"/><Relationship Id="rId5" Type="http://schemas.microsoft.com/office/2007/relationships/hdphoto" Target="../media/hdphoto18.wdp"/><Relationship Id="rId15" Type="http://schemas.microsoft.com/office/2007/relationships/hdphoto" Target="../media/hdphoto22.wdp"/><Relationship Id="rId10" Type="http://schemas.microsoft.com/office/2007/relationships/hdphoto" Target="../media/hdphoto20.wdp"/><Relationship Id="rId4" Type="http://schemas.openxmlformats.org/officeDocument/2006/relationships/image" Target="../media/image4.png"/><Relationship Id="rId9" Type="http://schemas.openxmlformats.org/officeDocument/2006/relationships/image" Target="../media/image2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ttps/www.youtube.com/watch?v=zQOfj62V0q4&amp;t=7s" TargetMode="External"/><Relationship Id="rId4" Type="http://schemas.microsoft.com/office/2007/relationships/hdphoto" Target="../media/hdphoto1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ttps/www.youtube.com/watch?v=n9APr2LsCwI" TargetMode="External"/><Relationship Id="rId4" Type="http://schemas.microsoft.com/office/2007/relationships/hdphoto" Target="../media/hdphoto19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ttps/www.youtube.com/watch?v=bKgIoFzbrKg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openxmlformats.org/officeDocument/2006/relationships/image" Target="../media/image9.png"/><Relationship Id="rId3" Type="http://schemas.openxmlformats.org/officeDocument/2006/relationships/image" Target="../media/image2.png"/><Relationship Id="rId21" Type="http://schemas.openxmlformats.org/officeDocument/2006/relationships/image" Target="../media/image11.gif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microsoft.com/office/2007/relationships/hdphoto" Target="../media/hdphoto8.wdp"/><Relationship Id="rId2" Type="http://schemas.openxmlformats.org/officeDocument/2006/relationships/image" Target="../media/image1.tiff"/><Relationship Id="rId16" Type="http://schemas.openxmlformats.org/officeDocument/2006/relationships/image" Target="../media/image8.png"/><Relationship Id="rId20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microsoft.com/office/2007/relationships/hdphoto" Target="../media/hdphoto7.wdp"/><Relationship Id="rId10" Type="http://schemas.microsoft.com/office/2007/relationships/hdphoto" Target="../media/hdphoto4.wdp"/><Relationship Id="rId19" Type="http://schemas.microsoft.com/office/2007/relationships/hdphoto" Target="../media/hdphoto9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9782108E-AE77-C943-AD20-1BCC5104A1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540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5D10696-20C6-8340-89F0-8AB93216E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1422" y="3885560"/>
            <a:ext cx="9144000" cy="907473"/>
          </a:xfrm>
        </p:spPr>
        <p:txBody>
          <a:bodyPr>
            <a:prstTxWarp prst="textArchDown">
              <a:avLst/>
            </a:prstTxWarp>
            <a:noAutofit/>
          </a:bodyPr>
          <a:lstStyle/>
          <a:p>
            <a:r>
              <a:rPr lang="es-CL" sz="8000" b="1" dirty="0"/>
              <a:t>Chile mi país parte 1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3E7970BF-F633-294B-93EF-8E7D90ED0C33}"/>
              </a:ext>
            </a:extLst>
          </p:cNvPr>
          <p:cNvGrpSpPr/>
          <p:nvPr/>
        </p:nvGrpSpPr>
        <p:grpSpPr>
          <a:xfrm>
            <a:off x="9698145" y="4281503"/>
            <a:ext cx="2282177" cy="2529385"/>
            <a:chOff x="7027313" y="3988425"/>
            <a:chExt cx="2282177" cy="2529385"/>
          </a:xfrm>
        </p:grpSpPr>
        <p:pic>
          <p:nvPicPr>
            <p:cNvPr id="5" name="Picture 2" descr="CNTV Infantil en el mes de los pueblos originarios - Revista Achap">
              <a:extLst>
                <a:ext uri="{FF2B5EF4-FFF2-40B4-BE49-F238E27FC236}">
                  <a16:creationId xmlns:a16="http://schemas.microsoft.com/office/drawing/2014/main" id="{636B9EF2-6D59-F24A-B9B6-7F3CD3E416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09" b="97608" l="2734" r="89844">
                          <a14:foregroundMark x1="5469" y1="50478" x2="6836" y2="66507"/>
                          <a14:foregroundMark x1="6836" y1="66507" x2="23438" y2="91866"/>
                          <a14:foregroundMark x1="20703" y1="97608" x2="38867" y2="93780"/>
                          <a14:foregroundMark x1="21094" y1="32297" x2="34375" y2="32536"/>
                          <a14:foregroundMark x1="31055" y1="19378" x2="31836" y2="12201"/>
                          <a14:foregroundMark x1="46680" y1="35646" x2="43555" y2="27512"/>
                          <a14:foregroundMark x1="45117" y1="46890" x2="46094" y2="45215"/>
                          <a14:foregroundMark x1="57813" y1="51914" x2="63867" y2="49761"/>
                          <a14:foregroundMark x1="7422" y1="50478" x2="2734" y2="62440"/>
                          <a14:foregroundMark x1="2734" y1="62440" x2="3125" y2="65311"/>
                          <a14:foregroundMark x1="3711" y1="52871" x2="3711" y2="47608"/>
                          <a14:backgroundMark x1="19141" y1="50718" x2="12891" y2="38278"/>
                          <a14:backgroundMark x1="0" y1="66029" x2="1367" y2="78947"/>
                          <a14:backgroundMark x1="1367" y1="78947" x2="6836" y2="95215"/>
                          <a14:backgroundMark x1="58789" y1="92105" x2="64648" y2="80144"/>
                          <a14:backgroundMark x1="64648" y1="80144" x2="72266" y2="71053"/>
                          <a14:backgroundMark x1="52930" y1="98804" x2="62500" y2="99043"/>
                          <a14:backgroundMark x1="14063" y1="98804" x2="0" y2="98086"/>
                          <a14:backgroundMark x1="47852" y1="99522" x2="54102" y2="995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69" r="32064"/>
            <a:stretch/>
          </p:blipFill>
          <p:spPr bwMode="auto">
            <a:xfrm>
              <a:off x="7620000" y="3988425"/>
              <a:ext cx="1689490" cy="2078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Pichintún” obtiene Mención Especial en Festival Divercine de Uruguay - CNTV">
              <a:extLst>
                <a:ext uri="{FF2B5EF4-FFF2-40B4-BE49-F238E27FC236}">
                  <a16:creationId xmlns:a16="http://schemas.microsoft.com/office/drawing/2014/main" id="{CCC2F981-A38B-6B47-B79F-B3D9D44C39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3077" b="88757" l="15167" r="41667">
                          <a14:foregroundMark x1="16333" y1="32249" x2="29000" y2="26331"/>
                          <a14:foregroundMark x1="29000" y1="26331" x2="30167" y2="26331"/>
                          <a14:foregroundMark x1="30167" y1="25444" x2="24000" y2="23077"/>
                          <a14:foregroundMark x1="24000" y1="23077" x2="23500" y2="23373"/>
                          <a14:foregroundMark x1="16000" y1="46746" x2="16167" y2="51775"/>
                          <a14:foregroundMark x1="16500" y1="77219" x2="17833" y2="65680"/>
                          <a14:foregroundMark x1="17833" y1="65680" x2="18667" y2="64201"/>
                          <a14:foregroundMark x1="23167" y1="88757" x2="23167" y2="76036"/>
                          <a14:foregroundMark x1="23167" y1="76036" x2="23333" y2="75444"/>
                          <a14:foregroundMark x1="34000" y1="86391" x2="28833" y2="78698"/>
                          <a14:foregroundMark x1="28833" y1="78698" x2="29667" y2="74260"/>
                          <a14:foregroundMark x1="27667" y1="87870" x2="32500" y2="88166"/>
                          <a14:foregroundMark x1="20500" y1="88462" x2="25833" y2="89349"/>
                          <a14:foregroundMark x1="34333" y1="89349" x2="34333" y2="89349"/>
                          <a14:foregroundMark x1="35333" y1="88757" x2="35333" y2="88757"/>
                          <a14:foregroundMark x1="39167" y1="45562" x2="39167" y2="45562"/>
                          <a14:foregroundMark x1="38344" y1="47805" x2="41667" y2="39941"/>
                          <a14:foregroundMark x1="37167" y1="50592" x2="37717" y2="49290"/>
                          <a14:foregroundMark x1="26833" y1="43491" x2="27833" y2="57988"/>
                          <a14:foregroundMark x1="27833" y1="57988" x2="29167" y2="60651"/>
                          <a14:foregroundMark x1="23833" y1="40828" x2="24000" y2="35207"/>
                          <a14:foregroundMark x1="22167" y1="71893" x2="27667" y2="72485"/>
                          <a14:foregroundMark x1="15167" y1="76036" x2="16333" y2="68047"/>
                          <a14:foregroundMark x1="20000" y1="87278" x2="21833" y2="81657"/>
                          <a14:backgroundMark x1="36500" y1="41716" x2="35333" y2="47929"/>
                          <a14:backgroundMark x1="34167" y1="50296" x2="35333" y2="482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54" t="19303" r="56546" b="8077"/>
            <a:stretch/>
          </p:blipFill>
          <p:spPr bwMode="auto">
            <a:xfrm>
              <a:off x="7027313" y="5027838"/>
              <a:ext cx="1185373" cy="1489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Pichintún - CNTV Infantil">
            <a:extLst>
              <a:ext uri="{FF2B5EF4-FFF2-40B4-BE49-F238E27FC236}">
                <a16:creationId xmlns:a16="http://schemas.microsoft.com/office/drawing/2014/main" id="{0D65FB9B-DD81-AC4E-98E3-FC501D8F3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333" b="96167" l="4000" r="38250">
                        <a14:foregroundMark x1="14500" y1="90833" x2="21375" y2="87833"/>
                        <a14:foregroundMark x1="21375" y1="87833" x2="22750" y2="86500"/>
                        <a14:foregroundMark x1="13500" y1="96333" x2="15875" y2="95500"/>
                        <a14:foregroundMark x1="37250" y1="70667" x2="38250" y2="62667"/>
                        <a14:foregroundMark x1="37125" y1="81500" x2="37750" y2="75667"/>
                        <a14:foregroundMark x1="38250" y1="89333" x2="38250" y2="89333"/>
                        <a14:foregroundMark x1="32500" y1="70667" x2="28125" y2="69167"/>
                        <a14:foregroundMark x1="31750" y1="55333" x2="32375" y2="5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165" r="58884"/>
          <a:stretch/>
        </p:blipFill>
        <p:spPr bwMode="auto">
          <a:xfrm>
            <a:off x="4793600" y="4923987"/>
            <a:ext cx="2198469" cy="195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D17A8105-D25F-4A42-87F3-86EE4E62E13F}"/>
              </a:ext>
            </a:extLst>
          </p:cNvPr>
          <p:cNvGrpSpPr/>
          <p:nvPr/>
        </p:nvGrpSpPr>
        <p:grpSpPr>
          <a:xfrm>
            <a:off x="84837" y="4534263"/>
            <a:ext cx="2293667" cy="2276625"/>
            <a:chOff x="-42511" y="2157294"/>
            <a:chExt cx="2293667" cy="2276625"/>
          </a:xfrm>
        </p:grpSpPr>
        <p:pic>
          <p:nvPicPr>
            <p:cNvPr id="8" name="Marcador de contenido 5">
              <a:extLst>
                <a:ext uri="{FF2B5EF4-FFF2-40B4-BE49-F238E27FC236}">
                  <a16:creationId xmlns:a16="http://schemas.microsoft.com/office/drawing/2014/main" id="{295215E9-F2C5-CF4C-920B-9399C9213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814" b="95770" l="9862" r="93807">
                          <a14:foregroundMark x1="11124" y1="87648" x2="16170" y2="95939"/>
                          <a14:foregroundMark x1="16170" y1="95939" x2="23050" y2="89848"/>
                          <a14:foregroundMark x1="23050" y1="89848" x2="23280" y2="89171"/>
                          <a14:foregroundMark x1="90596" y1="49408" x2="93807" y2="38071"/>
                          <a14:foregroundMark x1="93807" y1="38071" x2="92775" y2="36379"/>
                          <a14:foregroundMark x1="32913" y1="9983" x2="40252" y2="1150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42511" y="3395116"/>
              <a:ext cx="1532717" cy="1038803"/>
            </a:xfrm>
            <a:prstGeom prst="rect">
              <a:avLst/>
            </a:prstGeom>
          </p:spPr>
        </p:pic>
        <p:pic>
          <p:nvPicPr>
            <p:cNvPr id="9" name="Picture 6" descr="Pichintún - CNTV Infantil">
              <a:extLst>
                <a:ext uri="{FF2B5EF4-FFF2-40B4-BE49-F238E27FC236}">
                  <a16:creationId xmlns:a16="http://schemas.microsoft.com/office/drawing/2014/main" id="{63FF91EC-DB5B-074C-AD16-98CD900156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7167" b="97167" l="63125" r="92875">
                          <a14:foregroundMark x1="64500" y1="53333" x2="66250" y2="55167"/>
                          <a14:foregroundMark x1="63125" y1="55833" x2="64875" y2="56167"/>
                          <a14:foregroundMark x1="89375" y1="75167" x2="82125" y2="65000"/>
                          <a14:foregroundMark x1="80500" y1="61167" x2="76500" y2="56167"/>
                          <a14:foregroundMark x1="76500" y1="56167" x2="76500" y2="56167"/>
                          <a14:foregroundMark x1="68375" y1="62500" x2="73250" y2="56500"/>
                          <a14:foregroundMark x1="73250" y1="56500" x2="73375" y2="56000"/>
                          <a14:foregroundMark x1="72125" y1="68833" x2="77625" y2="68667"/>
                          <a14:foregroundMark x1="77625" y1="68667" x2="77750" y2="68667"/>
                          <a14:foregroundMark x1="65750" y1="68000" x2="68625" y2="68000"/>
                          <a14:foregroundMark x1="65500" y1="67667" x2="65500" y2="66333"/>
                          <a14:foregroundMark x1="90875" y1="68333" x2="92875" y2="63667"/>
                          <a14:foregroundMark x1="82000" y1="93667" x2="83125" y2="86667"/>
                          <a14:foregroundMark x1="86000" y1="97167" x2="86000" y2="97167"/>
                          <a14:foregroundMark x1="86000" y1="97167" x2="86000" y2="97167"/>
                          <a14:foregroundMark x1="71500" y1="91500" x2="76750" y2="92500"/>
                          <a14:foregroundMark x1="76750" y1="92500" x2="76875" y2="92500"/>
                          <a14:foregroundMark x1="80000" y1="92333" x2="84750" y2="95167"/>
                          <a14:foregroundMark x1="84750" y1="95167" x2="84750" y2="86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76" t="41616" r="5530"/>
            <a:stretch/>
          </p:blipFill>
          <p:spPr bwMode="auto">
            <a:xfrm>
              <a:off x="985288" y="2157294"/>
              <a:ext cx="1265868" cy="1737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Guirnalda banderin chile 3 m - Sodimac.cl">
            <a:extLst>
              <a:ext uri="{FF2B5EF4-FFF2-40B4-BE49-F238E27FC236}">
                <a16:creationId xmlns:a16="http://schemas.microsoft.com/office/drawing/2014/main" id="{245767AD-E6B0-EB4A-96E9-AAAA92BBD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4000" b="74000" l="3750" r="92500">
                        <a14:foregroundMark x1="7000" y1="43750" x2="12250" y2="40000"/>
                        <a14:foregroundMark x1="3750" y1="47500" x2="12750" y2="39250"/>
                        <a14:foregroundMark x1="12750" y1="39250" x2="14250" y2="36750"/>
                        <a14:foregroundMark x1="22250" y1="58250" x2="32500" y2="46250"/>
                        <a14:foregroundMark x1="42750" y1="68250" x2="53250" y2="53000"/>
                        <a14:foregroundMark x1="65500" y1="72000" x2="72500" y2="57500"/>
                        <a14:foregroundMark x1="87000" y1="73250" x2="92500" y2="60500"/>
                        <a14:foregroundMark x1="92500" y1="60500" x2="87000" y2="56500"/>
                        <a14:foregroundMark x1="87250" y1="69000" x2="91000" y2="57500"/>
                        <a14:foregroundMark x1="66500" y1="65500" x2="70250" y2="59250"/>
                        <a14:foregroundMark x1="43250" y1="64750" x2="52000" y2="55500"/>
                        <a14:foregroundMark x1="52000" y1="55500" x2="51750" y2="54000"/>
                        <a14:foregroundMark x1="27000" y1="50500" x2="27000" y2="50500"/>
                        <a14:foregroundMark x1="27000" y1="50500" x2="27500" y2="50500"/>
                        <a14:foregroundMark x1="29000" y1="51750" x2="25250" y2="50250"/>
                        <a14:foregroundMark x1="46000" y1="60250" x2="51500" y2="54500"/>
                        <a14:foregroundMark x1="64750" y1="74000" x2="71750" y2="56750"/>
                        <a14:foregroundMark x1="87000" y1="73750" x2="90000" y2="61250"/>
                        <a14:foregroundMark x1="90000" y1="61250" x2="91250" y2="59250"/>
                        <a14:foregroundMark x1="88250" y1="69500" x2="89750" y2="61500"/>
                        <a14:foregroundMark x1="88750" y1="69500" x2="91750" y2="58000"/>
                        <a14:foregroundMark x1="66250" y1="67500" x2="68750" y2="60250"/>
                        <a14:foregroundMark x1="68500" y1="63500" x2="69750" y2="60750"/>
                        <a14:foregroundMark x1="68000" y1="63250" x2="68000" y2="63250"/>
                        <a14:foregroundMark x1="68000" y1="63250" x2="68000" y2="63250"/>
                        <a14:foregroundMark x1="68000" y1="63250" x2="68000" y2="63250"/>
                        <a14:foregroundMark x1="68000" y1="63250" x2="73250" y2="56750"/>
                        <a14:foregroundMark x1="47500" y1="59250" x2="47500" y2="59250"/>
                        <a14:foregroundMark x1="47500" y1="59250" x2="47500" y2="59250"/>
                        <a14:foregroundMark x1="47500" y1="59250" x2="46750" y2="60000"/>
                        <a14:foregroundMark x1="25250" y1="53500" x2="32000" y2="48750"/>
                        <a14:foregroundMark x1="15000" y1="32000" x2="15000" y2="32000"/>
                        <a14:foregroundMark x1="30500" y1="41750" x2="30500" y2="41750"/>
                        <a14:foregroundMark x1="44250" y1="47250" x2="44250" y2="47250"/>
                        <a14:foregroundMark x1="68250" y1="55250" x2="68250" y2="55250"/>
                        <a14:foregroundMark x1="90250" y1="57750" x2="90250" y2="57750"/>
                        <a14:foregroundMark x1="89500" y1="63500" x2="89500" y2="63500"/>
                        <a14:foregroundMark x1="88250" y1="68250" x2="88250" y2="68250"/>
                        <a14:foregroundMark x1="88250" y1="68250" x2="90500" y2="61000"/>
                        <a14:foregroundMark x1="67250" y1="66750" x2="67750" y2="65250"/>
                        <a14:foregroundMark x1="31000" y1="48750" x2="28750" y2="49500"/>
                        <a14:foregroundMark x1="46500" y1="61000" x2="48500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74" b="23861"/>
          <a:stretch/>
        </p:blipFill>
        <p:spPr bwMode="auto">
          <a:xfrm rot="1163756">
            <a:off x="9343890" y="355420"/>
            <a:ext cx="2990689" cy="172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Guirnalda banderin chile 3 m - Sodimac.cl">
            <a:extLst>
              <a:ext uri="{FF2B5EF4-FFF2-40B4-BE49-F238E27FC236}">
                <a16:creationId xmlns:a16="http://schemas.microsoft.com/office/drawing/2014/main" id="{41DCB9D3-3E83-7F4A-92D5-05D676867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4000" b="74000" l="3750" r="92500">
                        <a14:foregroundMark x1="7000" y1="43750" x2="12250" y2="40000"/>
                        <a14:foregroundMark x1="3750" y1="47500" x2="12750" y2="39250"/>
                        <a14:foregroundMark x1="12750" y1="39250" x2="14250" y2="36750"/>
                        <a14:foregroundMark x1="22250" y1="58250" x2="32500" y2="46250"/>
                        <a14:foregroundMark x1="42750" y1="68250" x2="53250" y2="53000"/>
                        <a14:foregroundMark x1="65500" y1="72000" x2="72500" y2="57500"/>
                        <a14:foregroundMark x1="87000" y1="73250" x2="92500" y2="60500"/>
                        <a14:foregroundMark x1="92500" y1="60500" x2="87000" y2="56500"/>
                        <a14:foregroundMark x1="87250" y1="69000" x2="91000" y2="57500"/>
                        <a14:foregroundMark x1="66500" y1="65500" x2="70250" y2="59250"/>
                        <a14:foregroundMark x1="43250" y1="64750" x2="52000" y2="55500"/>
                        <a14:foregroundMark x1="52000" y1="55500" x2="51750" y2="54000"/>
                        <a14:foregroundMark x1="27000" y1="50500" x2="27000" y2="50500"/>
                        <a14:foregroundMark x1="27000" y1="50500" x2="27500" y2="50500"/>
                        <a14:foregroundMark x1="29000" y1="51750" x2="25250" y2="50250"/>
                        <a14:foregroundMark x1="46000" y1="60250" x2="51500" y2="54500"/>
                        <a14:foregroundMark x1="64750" y1="74000" x2="71750" y2="56750"/>
                        <a14:foregroundMark x1="87000" y1="73750" x2="90000" y2="61250"/>
                        <a14:foregroundMark x1="90000" y1="61250" x2="91250" y2="59250"/>
                        <a14:foregroundMark x1="88250" y1="69500" x2="89750" y2="61500"/>
                        <a14:foregroundMark x1="88750" y1="69500" x2="91750" y2="58000"/>
                        <a14:foregroundMark x1="66250" y1="67500" x2="68750" y2="60250"/>
                        <a14:foregroundMark x1="68500" y1="63500" x2="69750" y2="60750"/>
                        <a14:foregroundMark x1="68000" y1="63250" x2="68000" y2="63250"/>
                        <a14:foregroundMark x1="68000" y1="63250" x2="68000" y2="63250"/>
                        <a14:foregroundMark x1="68000" y1="63250" x2="68000" y2="63250"/>
                        <a14:foregroundMark x1="68000" y1="63250" x2="73250" y2="56750"/>
                        <a14:foregroundMark x1="47500" y1="59250" x2="47500" y2="59250"/>
                        <a14:foregroundMark x1="47500" y1="59250" x2="47500" y2="59250"/>
                        <a14:foregroundMark x1="47500" y1="59250" x2="46750" y2="60000"/>
                        <a14:foregroundMark x1="25250" y1="53500" x2="32000" y2="48750"/>
                        <a14:foregroundMark x1="15000" y1="32000" x2="15000" y2="32000"/>
                        <a14:foregroundMark x1="30500" y1="41750" x2="30500" y2="41750"/>
                        <a14:foregroundMark x1="44250" y1="47250" x2="44250" y2="47250"/>
                        <a14:foregroundMark x1="68250" y1="55250" x2="68250" y2="55250"/>
                        <a14:foregroundMark x1="90250" y1="57750" x2="90250" y2="57750"/>
                        <a14:foregroundMark x1="89500" y1="63500" x2="89500" y2="63500"/>
                        <a14:foregroundMark x1="88250" y1="68250" x2="88250" y2="68250"/>
                        <a14:foregroundMark x1="88250" y1="68250" x2="90500" y2="61000"/>
                        <a14:foregroundMark x1="67250" y1="66750" x2="67750" y2="65250"/>
                        <a14:foregroundMark x1="31000" y1="48750" x2="28750" y2="49500"/>
                        <a14:foregroundMark x1="46500" y1="61000" x2="48500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74" b="23861"/>
          <a:stretch/>
        </p:blipFill>
        <p:spPr bwMode="auto">
          <a:xfrm rot="18344118">
            <a:off x="-149205" y="178892"/>
            <a:ext cx="3180920" cy="183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FCF5DDB-B886-404F-ABB4-26C2EB92E91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500" b="96750" l="1781" r="93973">
                        <a14:foregroundMark x1="20959" y1="14000" x2="47397" y2="11417"/>
                        <a14:foregroundMark x1="47397" y1="11417" x2="60959" y2="8250"/>
                        <a14:foregroundMark x1="49726" y1="3583" x2="70274" y2="3833"/>
                        <a14:foregroundMark x1="60548" y1="23667" x2="60548" y2="29417"/>
                        <a14:foregroundMark x1="41781" y1="70250" x2="37534" y2="78417"/>
                        <a14:foregroundMark x1="37534" y1="78417" x2="42466" y2="85083"/>
                        <a14:foregroundMark x1="42466" y1="85083" x2="42466" y2="86167"/>
                        <a14:foregroundMark x1="35890" y1="96750" x2="41507" y2="90833"/>
                        <a14:foregroundMark x1="61644" y1="94000" x2="64795" y2="96750"/>
                        <a14:foregroundMark x1="61233" y1="67083" x2="61644" y2="84250"/>
                        <a14:foregroundMark x1="54658" y1="94833" x2="47671" y2="94417"/>
                        <a14:foregroundMark x1="44247" y1="91417" x2="47397" y2="94167"/>
                        <a14:foregroundMark x1="40685" y1="25000" x2="40685" y2="32833"/>
                        <a14:foregroundMark x1="11507" y1="20083" x2="34658" y2="12500"/>
                        <a14:foregroundMark x1="34658" y1="12500" x2="45205" y2="11000"/>
                        <a14:foregroundMark x1="65068" y1="7833" x2="74110" y2="19083"/>
                        <a14:foregroundMark x1="84932" y1="21167" x2="93973" y2="24167"/>
                        <a14:foregroundMark x1="42192" y1="40000" x2="47671" y2="46583"/>
                        <a14:foregroundMark x1="47671" y1="46583" x2="47671" y2="46583"/>
                        <a14:foregroundMark x1="57123" y1="39750" x2="52877" y2="44417"/>
                        <a14:foregroundMark x1="42466" y1="38917" x2="38356" y2="39167"/>
                        <a14:foregroundMark x1="1781" y1="18167" x2="2466" y2="20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2951" y="724757"/>
            <a:ext cx="2279876" cy="306057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1B6C165-2F24-B04D-AB53-AEB4346C6A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00" b="96250" l="2757" r="99905">
                        <a14:foregroundMark x1="32795" y1="13000" x2="56084" y2="7417"/>
                        <a14:foregroundMark x1="56084" y1="7417" x2="68061" y2="10333"/>
                        <a14:foregroundMark x1="9030" y1="59750" x2="5038" y2="66917"/>
                        <a14:foregroundMark x1="5038" y1="66917" x2="4658" y2="70167"/>
                        <a14:foregroundMark x1="89924" y1="57167" x2="95627" y2="62000"/>
                        <a14:foregroundMark x1="95627" y1="62000" x2="99715" y2="68750"/>
                        <a14:foregroundMark x1="99715" y1="68750" x2="99905" y2="69833"/>
                        <a14:foregroundMark x1="41350" y1="24667" x2="41350" y2="21417"/>
                        <a14:foregroundMark x1="57985" y1="20417" x2="57985" y2="25667"/>
                        <a14:foregroundMark x1="42110" y1="3500" x2="49905" y2="2583"/>
                        <a14:foregroundMark x1="49905" y1="2583" x2="58365" y2="3500"/>
                        <a14:foregroundMark x1="40970" y1="85833" x2="46293" y2="91500"/>
                        <a14:foregroundMark x1="46293" y1="91500" x2="46578" y2="92000"/>
                        <a14:foregroundMark x1="56559" y1="91667" x2="56179" y2="96250"/>
                        <a14:foregroundMark x1="57700" y1="84167" x2="57700" y2="92667"/>
                        <a14:foregroundMark x1="80703" y1="53000" x2="70627" y2="48750"/>
                        <a14:foregroundMark x1="78042" y1="47750" x2="81369" y2="46417"/>
                        <a14:foregroundMark x1="2757" y1="65000" x2="3517" y2="68917"/>
                        <a14:foregroundMark x1="18441" y1="45167" x2="21483" y2="46833"/>
                        <a14:foregroundMark x1="17871" y1="77167" x2="19202" y2="78000"/>
                        <a14:foregroundMark x1="29468" y1="81500" x2="39163" y2="81833"/>
                        <a14:foregroundMark x1="35741" y1="81833" x2="40114" y2="82167"/>
                        <a14:foregroundMark x1="45817" y1="83167" x2="52471" y2="83167"/>
                        <a14:foregroundMark x1="82700" y1="45333" x2="82319" y2="46000"/>
                        <a14:foregroundMark x1="38593" y1="90833" x2="45057" y2="95250"/>
                        <a14:foregroundMark x1="45057" y1="95250" x2="47338" y2="96000"/>
                        <a14:foregroundMark x1="14068" y1="53000" x2="4753" y2="61500"/>
                        <a14:foregroundMark x1="88213" y1="53833" x2="97719" y2="62333"/>
                        <a14:foregroundMark x1="97338" y1="62833" x2="99810" y2="63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3244" y="859109"/>
            <a:ext cx="2595787" cy="2960974"/>
          </a:xfrm>
          <a:prstGeom prst="rect">
            <a:avLst/>
          </a:prstGeom>
        </p:spPr>
      </p:pic>
      <p:pic>
        <p:nvPicPr>
          <p:cNvPr id="1032" name="Picture 8" descr="Macarena Lillo: septiembre 2015">
            <a:extLst>
              <a:ext uri="{FF2B5EF4-FFF2-40B4-BE49-F238E27FC236}">
                <a16:creationId xmlns:a16="http://schemas.microsoft.com/office/drawing/2014/main" id="{CAF98273-76B6-BC4C-B2DD-A0F0943BE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" y="2494932"/>
            <a:ext cx="2150533" cy="215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ueca Chile GIF - Cueca Chile Chilenidad - Descubre &amp; Comparte GIFs">
            <a:extLst>
              <a:ext uri="{FF2B5EF4-FFF2-40B4-BE49-F238E27FC236}">
                <a16:creationId xmlns:a16="http://schemas.microsoft.com/office/drawing/2014/main" id="{81755612-E7F6-BA48-B986-F280B94D2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clrChange>
              <a:clrFrom>
                <a:srgbClr val="ACACAC"/>
              </a:clrFrom>
              <a:clrTo>
                <a:srgbClr val="ACACA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868" y="1998991"/>
            <a:ext cx="2502263" cy="250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vino-tinto-cueca-instrumental-guitarra.mp3" descr="vino-tinto-cueca-instrumental-guitarra.mp3">
            <a:hlinkClick r:id="" action="ppaction://media"/>
            <a:extLst>
              <a:ext uri="{FF2B5EF4-FFF2-40B4-BE49-F238E27FC236}">
                <a16:creationId xmlns:a16="http://schemas.microsoft.com/office/drawing/2014/main" id="{68986315-0EBA-1842-B075-C370EF881F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6934" y="-10198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9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2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9782108E-AE77-C943-AD20-1BCC5104A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884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5D10696-20C6-8340-89F0-8AB93216E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1727"/>
            <a:ext cx="9144000" cy="907473"/>
          </a:xfrm>
        </p:spPr>
        <p:txBody>
          <a:bodyPr>
            <a:normAutofit fontScale="90000"/>
          </a:bodyPr>
          <a:lstStyle/>
          <a:p>
            <a:r>
              <a:rPr lang="es-CL" b="1" dirty="0"/>
              <a:t>Vamos a  conocer  más de Chile</a:t>
            </a:r>
            <a:r>
              <a:rPr lang="es-CL" dirty="0"/>
              <a:t>  </a:t>
            </a:r>
          </a:p>
        </p:txBody>
      </p:sp>
      <p:pic>
        <p:nvPicPr>
          <p:cNvPr id="1026" name="Picture 2" descr="Presentación de PowerPoint">
            <a:extLst>
              <a:ext uri="{FF2B5EF4-FFF2-40B4-BE49-F238E27FC236}">
                <a16:creationId xmlns:a16="http://schemas.microsoft.com/office/drawing/2014/main" id="{6B4C5C08-339E-F34C-BE46-685C7AF8D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055" y="1482436"/>
            <a:ext cx="4100945" cy="508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3E7970BF-F633-294B-93EF-8E7D90ED0C33}"/>
              </a:ext>
            </a:extLst>
          </p:cNvPr>
          <p:cNvGrpSpPr/>
          <p:nvPr/>
        </p:nvGrpSpPr>
        <p:grpSpPr>
          <a:xfrm>
            <a:off x="7027313" y="3988425"/>
            <a:ext cx="2282177" cy="2529385"/>
            <a:chOff x="7027313" y="3988425"/>
            <a:chExt cx="2282177" cy="2529385"/>
          </a:xfrm>
        </p:grpSpPr>
        <p:pic>
          <p:nvPicPr>
            <p:cNvPr id="5" name="Picture 2" descr="CNTV Infantil en el mes de los pueblos originarios - Revista Achap">
              <a:extLst>
                <a:ext uri="{FF2B5EF4-FFF2-40B4-BE49-F238E27FC236}">
                  <a16:creationId xmlns:a16="http://schemas.microsoft.com/office/drawing/2014/main" id="{636B9EF2-6D59-F24A-B9B6-7F3CD3E416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809" b="97608" l="2734" r="89844">
                          <a14:foregroundMark x1="5469" y1="50478" x2="6836" y2="66507"/>
                          <a14:foregroundMark x1="6836" y1="66507" x2="23438" y2="91866"/>
                          <a14:foregroundMark x1="20703" y1="97608" x2="38867" y2="93780"/>
                          <a14:foregroundMark x1="21094" y1="32297" x2="34375" y2="32536"/>
                          <a14:foregroundMark x1="31055" y1="19378" x2="31836" y2="12201"/>
                          <a14:foregroundMark x1="46680" y1="35646" x2="43555" y2="27512"/>
                          <a14:foregroundMark x1="45117" y1="46890" x2="46094" y2="45215"/>
                          <a14:foregroundMark x1="57813" y1="51914" x2="63867" y2="49761"/>
                          <a14:foregroundMark x1="7422" y1="50478" x2="2734" y2="62440"/>
                          <a14:foregroundMark x1="2734" y1="62440" x2="3125" y2="65311"/>
                          <a14:foregroundMark x1="3711" y1="52871" x2="3711" y2="47608"/>
                          <a14:backgroundMark x1="19141" y1="50718" x2="12891" y2="38278"/>
                          <a14:backgroundMark x1="0" y1="66029" x2="1367" y2="78947"/>
                          <a14:backgroundMark x1="1367" y1="78947" x2="6836" y2="95215"/>
                          <a14:backgroundMark x1="58789" y1="92105" x2="64648" y2="80144"/>
                          <a14:backgroundMark x1="64648" y1="80144" x2="72266" y2="71053"/>
                          <a14:backgroundMark x1="52930" y1="98804" x2="62500" y2="99043"/>
                          <a14:backgroundMark x1="14063" y1="98804" x2="0" y2="98086"/>
                          <a14:backgroundMark x1="47852" y1="99522" x2="54102" y2="995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69" r="32064"/>
            <a:stretch/>
          </p:blipFill>
          <p:spPr bwMode="auto">
            <a:xfrm>
              <a:off x="7620000" y="3988425"/>
              <a:ext cx="1689490" cy="2078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Pichintún” obtiene Mención Especial en Festival Divercine de Uruguay - CNTV">
              <a:extLst>
                <a:ext uri="{FF2B5EF4-FFF2-40B4-BE49-F238E27FC236}">
                  <a16:creationId xmlns:a16="http://schemas.microsoft.com/office/drawing/2014/main" id="{CCC2F981-A38B-6B47-B79F-B3D9D44C39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077" b="88757" l="15167" r="41667">
                          <a14:foregroundMark x1="16333" y1="32249" x2="29000" y2="26331"/>
                          <a14:foregroundMark x1="29000" y1="26331" x2="30167" y2="26331"/>
                          <a14:foregroundMark x1="30167" y1="25444" x2="24000" y2="23077"/>
                          <a14:foregroundMark x1="24000" y1="23077" x2="23500" y2="23373"/>
                          <a14:foregroundMark x1="16000" y1="46746" x2="16167" y2="51775"/>
                          <a14:foregroundMark x1="16500" y1="77219" x2="17833" y2="65680"/>
                          <a14:foregroundMark x1="17833" y1="65680" x2="18667" y2="64201"/>
                          <a14:foregroundMark x1="23167" y1="88757" x2="23167" y2="76036"/>
                          <a14:foregroundMark x1="23167" y1="76036" x2="23333" y2="75444"/>
                          <a14:foregroundMark x1="34000" y1="86391" x2="28833" y2="78698"/>
                          <a14:foregroundMark x1="28833" y1="78698" x2="29667" y2="74260"/>
                          <a14:foregroundMark x1="27667" y1="87870" x2="32500" y2="88166"/>
                          <a14:foregroundMark x1="20500" y1="88462" x2="25833" y2="89349"/>
                          <a14:foregroundMark x1="34333" y1="89349" x2="34333" y2="89349"/>
                          <a14:foregroundMark x1="35333" y1="88757" x2="35333" y2="88757"/>
                          <a14:foregroundMark x1="39167" y1="45562" x2="39167" y2="45562"/>
                          <a14:foregroundMark x1="38344" y1="47805" x2="41667" y2="39941"/>
                          <a14:foregroundMark x1="37167" y1="50592" x2="37717" y2="49290"/>
                          <a14:foregroundMark x1="26833" y1="43491" x2="27833" y2="57988"/>
                          <a14:foregroundMark x1="27833" y1="57988" x2="29167" y2="60651"/>
                          <a14:foregroundMark x1="23833" y1="40828" x2="24000" y2="35207"/>
                          <a14:foregroundMark x1="22167" y1="71893" x2="27667" y2="72485"/>
                          <a14:foregroundMark x1="15167" y1="76036" x2="16333" y2="68047"/>
                          <a14:foregroundMark x1="20000" y1="87278" x2="21833" y2="81657"/>
                          <a14:backgroundMark x1="36500" y1="41716" x2="35333" y2="47929"/>
                          <a14:backgroundMark x1="34167" y1="50296" x2="35333" y2="482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54" t="19303" r="56546" b="8077"/>
            <a:stretch/>
          </p:blipFill>
          <p:spPr bwMode="auto">
            <a:xfrm>
              <a:off x="7027313" y="5027838"/>
              <a:ext cx="1185373" cy="1489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Pichintún - CNTV Infantil">
            <a:extLst>
              <a:ext uri="{FF2B5EF4-FFF2-40B4-BE49-F238E27FC236}">
                <a16:creationId xmlns:a16="http://schemas.microsoft.com/office/drawing/2014/main" id="{0D65FB9B-DD81-AC4E-98E3-FC501D8F3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5333" b="96167" l="4000" r="38250">
                        <a14:foregroundMark x1="14500" y1="90833" x2="21375" y2="87833"/>
                        <a14:foregroundMark x1="21375" y1="87833" x2="22750" y2="86500"/>
                        <a14:foregroundMark x1="13500" y1="96333" x2="15875" y2="95500"/>
                        <a14:foregroundMark x1="37250" y1="70667" x2="38250" y2="62667"/>
                        <a14:foregroundMark x1="37125" y1="81500" x2="37750" y2="75667"/>
                        <a14:foregroundMark x1="38250" y1="89333" x2="38250" y2="89333"/>
                        <a14:foregroundMark x1="32500" y1="70667" x2="28125" y2="69167"/>
                        <a14:foregroundMark x1="31750" y1="55333" x2="32375" y2="5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165" r="58884"/>
          <a:stretch/>
        </p:blipFill>
        <p:spPr bwMode="auto">
          <a:xfrm>
            <a:off x="7332482" y="881263"/>
            <a:ext cx="2198469" cy="195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D17A8105-D25F-4A42-87F3-86EE4E62E13F}"/>
              </a:ext>
            </a:extLst>
          </p:cNvPr>
          <p:cNvGrpSpPr/>
          <p:nvPr/>
        </p:nvGrpSpPr>
        <p:grpSpPr>
          <a:xfrm>
            <a:off x="0" y="2211566"/>
            <a:ext cx="2293667" cy="2276625"/>
            <a:chOff x="-42511" y="2157294"/>
            <a:chExt cx="2293667" cy="2276625"/>
          </a:xfrm>
        </p:grpSpPr>
        <p:pic>
          <p:nvPicPr>
            <p:cNvPr id="8" name="Marcador de contenido 5">
              <a:extLst>
                <a:ext uri="{FF2B5EF4-FFF2-40B4-BE49-F238E27FC236}">
                  <a16:creationId xmlns:a16="http://schemas.microsoft.com/office/drawing/2014/main" id="{295215E9-F2C5-CF4C-920B-9399C9213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814" b="95770" l="9862" r="93807">
                          <a14:foregroundMark x1="11124" y1="87648" x2="16170" y2="95939"/>
                          <a14:foregroundMark x1="16170" y1="95939" x2="23050" y2="89848"/>
                          <a14:foregroundMark x1="23050" y1="89848" x2="23280" y2="89171"/>
                          <a14:foregroundMark x1="90596" y1="49408" x2="93807" y2="38071"/>
                          <a14:foregroundMark x1="93807" y1="38071" x2="92775" y2="36379"/>
                          <a14:foregroundMark x1="32913" y1="9983" x2="40252" y2="1150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42511" y="3395116"/>
              <a:ext cx="1532717" cy="1038803"/>
            </a:xfrm>
            <a:prstGeom prst="rect">
              <a:avLst/>
            </a:prstGeom>
          </p:spPr>
        </p:pic>
        <p:pic>
          <p:nvPicPr>
            <p:cNvPr id="9" name="Picture 6" descr="Pichintún - CNTV Infantil">
              <a:extLst>
                <a:ext uri="{FF2B5EF4-FFF2-40B4-BE49-F238E27FC236}">
                  <a16:creationId xmlns:a16="http://schemas.microsoft.com/office/drawing/2014/main" id="{63FF91EC-DB5B-074C-AD16-98CD900156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7167" b="97167" l="63125" r="92875">
                          <a14:foregroundMark x1="64500" y1="53333" x2="66250" y2="55167"/>
                          <a14:foregroundMark x1="63125" y1="55833" x2="64875" y2="56167"/>
                          <a14:foregroundMark x1="89375" y1="75167" x2="82125" y2="65000"/>
                          <a14:foregroundMark x1="80500" y1="61167" x2="76500" y2="56167"/>
                          <a14:foregroundMark x1="76500" y1="56167" x2="76500" y2="56167"/>
                          <a14:foregroundMark x1="68375" y1="62500" x2="73250" y2="56500"/>
                          <a14:foregroundMark x1="73250" y1="56500" x2="73375" y2="56000"/>
                          <a14:foregroundMark x1="72125" y1="68833" x2="77625" y2="68667"/>
                          <a14:foregroundMark x1="77625" y1="68667" x2="77750" y2="68667"/>
                          <a14:foregroundMark x1="65750" y1="68000" x2="68625" y2="68000"/>
                          <a14:foregroundMark x1="65500" y1="67667" x2="65500" y2="66333"/>
                          <a14:foregroundMark x1="90875" y1="68333" x2="92875" y2="63667"/>
                          <a14:foregroundMark x1="82000" y1="93667" x2="83125" y2="86667"/>
                          <a14:foregroundMark x1="86000" y1="97167" x2="86000" y2="97167"/>
                          <a14:foregroundMark x1="86000" y1="97167" x2="86000" y2="97167"/>
                          <a14:foregroundMark x1="71500" y1="91500" x2="76750" y2="92500"/>
                          <a14:foregroundMark x1="76750" y1="92500" x2="76875" y2="92500"/>
                          <a14:foregroundMark x1="80000" y1="92333" x2="84750" y2="95167"/>
                          <a14:foregroundMark x1="84750" y1="95167" x2="84750" y2="86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76" t="41616" r="5530"/>
            <a:stretch/>
          </p:blipFill>
          <p:spPr bwMode="auto">
            <a:xfrm>
              <a:off x="985288" y="2157294"/>
              <a:ext cx="1265868" cy="1737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6" descr="Vector de stock (libre de regalías) sobre Niños de caricatura bailando  Cueca, danza473807155">
            <a:extLst>
              <a:ext uri="{FF2B5EF4-FFF2-40B4-BE49-F238E27FC236}">
                <a16:creationId xmlns:a16="http://schemas.microsoft.com/office/drawing/2014/main" id="{49929684-28C6-984F-9BE6-EE9EF094F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7806" b="72996" l="4867" r="47067">
                        <a14:foregroundMark x1="31667" y1="22194" x2="35000" y2="22194"/>
                        <a14:foregroundMark x1="41800" y1="23966" x2="44733" y2="19241"/>
                        <a14:foregroundMark x1="40667" y1="38312" x2="43933" y2="30886"/>
                        <a14:foregroundMark x1="43933" y1="30886" x2="44133" y2="27932"/>
                        <a14:foregroundMark x1="46467" y1="27679" x2="40067" y2="38734"/>
                        <a14:foregroundMark x1="42400" y1="21266" x2="43200" y2="20000"/>
                        <a14:foregroundMark x1="42600" y1="22700" x2="45333" y2="17806"/>
                        <a14:foregroundMark x1="46467" y1="27679" x2="44733" y2="26160"/>
                        <a14:foregroundMark x1="44933" y1="30127" x2="43733" y2="37722"/>
                        <a14:foregroundMark x1="43733" y1="37722" x2="38667" y2="39747"/>
                        <a14:foregroundMark x1="28533" y1="22954" x2="28533" y2="22954"/>
                        <a14:foregroundMark x1="35533" y1="72827" x2="39467" y2="73080"/>
                        <a14:foregroundMark x1="20533" y1="71392" x2="16667" y2="56034"/>
                        <a14:foregroundMark x1="16667" y1="56034" x2="16667" y2="52827"/>
                        <a14:foregroundMark x1="13533" y1="73080" x2="13533" y2="65401"/>
                        <a14:foregroundMark x1="13533" y1="65401" x2="15867" y2="58650"/>
                        <a14:foregroundMark x1="15867" y1="58650" x2="21400" y2="56793"/>
                        <a14:foregroundMark x1="21400" y1="56793" x2="22667" y2="55274"/>
                        <a14:foregroundMark x1="18600" y1="61519" x2="24067" y2="54093"/>
                        <a14:foregroundMark x1="14667" y1="50380" x2="21600" y2="50802"/>
                        <a14:foregroundMark x1="21600" y1="50802" x2="21133" y2="51392"/>
                        <a14:foregroundMark x1="11000" y1="61266" x2="15867" y2="46160"/>
                        <a14:foregroundMark x1="17000" y1="51392" x2="17000" y2="40000"/>
                        <a14:foregroundMark x1="13733" y1="38987" x2="19333" y2="40000"/>
                        <a14:foregroundMark x1="19333" y1="40000" x2="19733" y2="40253"/>
                        <a14:foregroundMark x1="19733" y1="40000" x2="20933" y2="39494"/>
                        <a14:foregroundMark x1="19000" y1="48861" x2="19000" y2="48861"/>
                        <a14:foregroundMark x1="10600" y1="58987" x2="10600" y2="58987"/>
                        <a14:foregroundMark x1="14467" y1="58987" x2="14467" y2="58987"/>
                        <a14:foregroundMark x1="13733" y1="58734" x2="13733" y2="58734"/>
                        <a14:foregroundMark x1="13733" y1="59241" x2="18600" y2="55696"/>
                        <a14:foregroundMark x1="18600" y1="55696" x2="20533" y2="52827"/>
                        <a14:foregroundMark x1="9800" y1="64473" x2="13933" y2="63713"/>
                        <a14:foregroundMark x1="20533" y1="61013" x2="24467" y2="56118"/>
                        <a14:foregroundMark x1="24467" y1="56118" x2="23667" y2="51646"/>
                        <a14:foregroundMark x1="4933" y1="21519" x2="9800" y2="25148"/>
                        <a14:foregroundMark x1="9800" y1="25148" x2="9800" y2="25148"/>
                        <a14:foregroundMark x1="45333" y1="20759" x2="45333" y2="20759"/>
                        <a14:foregroundMark x1="47067" y1="28186" x2="47067" y2="28186"/>
                        <a14:foregroundMark x1="27400" y1="41688" x2="27733" y2="45401"/>
                        <a14:foregroundMark x1="21933" y1="45401" x2="25000" y2="44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296" r="48635" b="22223"/>
          <a:stretch/>
        </p:blipFill>
        <p:spPr bwMode="auto">
          <a:xfrm>
            <a:off x="2740722" y="2831194"/>
            <a:ext cx="2070967" cy="195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uirnalda banderin chile 3 m - Sodimac.cl">
            <a:extLst>
              <a:ext uri="{FF2B5EF4-FFF2-40B4-BE49-F238E27FC236}">
                <a16:creationId xmlns:a16="http://schemas.microsoft.com/office/drawing/2014/main" id="{245767AD-E6B0-EB4A-96E9-AAAA92BBD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4000" b="74000" l="3750" r="92500">
                        <a14:foregroundMark x1="7000" y1="43750" x2="12250" y2="40000"/>
                        <a14:foregroundMark x1="3750" y1="47500" x2="12750" y2="39250"/>
                        <a14:foregroundMark x1="12750" y1="39250" x2="14250" y2="36750"/>
                        <a14:foregroundMark x1="22250" y1="58250" x2="32500" y2="46250"/>
                        <a14:foregroundMark x1="42750" y1="68250" x2="53250" y2="53000"/>
                        <a14:foregroundMark x1="65500" y1="72000" x2="72500" y2="57500"/>
                        <a14:foregroundMark x1="87000" y1="73250" x2="92500" y2="60500"/>
                        <a14:foregroundMark x1="92500" y1="60500" x2="87000" y2="56500"/>
                        <a14:foregroundMark x1="87250" y1="69000" x2="91000" y2="57500"/>
                        <a14:foregroundMark x1="66500" y1="65500" x2="70250" y2="59250"/>
                        <a14:foregroundMark x1="43250" y1="64750" x2="52000" y2="55500"/>
                        <a14:foregroundMark x1="52000" y1="55500" x2="51750" y2="54000"/>
                        <a14:foregroundMark x1="27000" y1="50500" x2="27000" y2="50500"/>
                        <a14:foregroundMark x1="27000" y1="50500" x2="27500" y2="50500"/>
                        <a14:foregroundMark x1="29000" y1="51750" x2="25250" y2="50250"/>
                        <a14:foregroundMark x1="46000" y1="60250" x2="51500" y2="54500"/>
                        <a14:foregroundMark x1="64750" y1="74000" x2="71750" y2="56750"/>
                        <a14:foregroundMark x1="87000" y1="73750" x2="90000" y2="61250"/>
                        <a14:foregroundMark x1="90000" y1="61250" x2="91250" y2="59250"/>
                        <a14:foregroundMark x1="88250" y1="69500" x2="89750" y2="61500"/>
                        <a14:foregroundMark x1="88750" y1="69500" x2="91750" y2="58000"/>
                        <a14:foregroundMark x1="66250" y1="67500" x2="68750" y2="60250"/>
                        <a14:foregroundMark x1="68500" y1="63500" x2="69750" y2="60750"/>
                        <a14:foregroundMark x1="68000" y1="63250" x2="68000" y2="63250"/>
                        <a14:foregroundMark x1="68000" y1="63250" x2="68000" y2="63250"/>
                        <a14:foregroundMark x1="68000" y1="63250" x2="68000" y2="63250"/>
                        <a14:foregroundMark x1="68000" y1="63250" x2="73250" y2="56750"/>
                        <a14:foregroundMark x1="47500" y1="59250" x2="47500" y2="59250"/>
                        <a14:foregroundMark x1="47500" y1="59250" x2="47500" y2="59250"/>
                        <a14:foregroundMark x1="47500" y1="59250" x2="46750" y2="60000"/>
                        <a14:foregroundMark x1="25250" y1="53500" x2="32000" y2="48750"/>
                        <a14:foregroundMark x1="15000" y1="32000" x2="15000" y2="32000"/>
                        <a14:foregroundMark x1="30500" y1="41750" x2="30500" y2="41750"/>
                        <a14:foregroundMark x1="44250" y1="47250" x2="44250" y2="47250"/>
                        <a14:foregroundMark x1="68250" y1="55250" x2="68250" y2="55250"/>
                        <a14:foregroundMark x1="90250" y1="57750" x2="90250" y2="57750"/>
                        <a14:foregroundMark x1="89500" y1="63500" x2="89500" y2="63500"/>
                        <a14:foregroundMark x1="88250" y1="68250" x2="88250" y2="68250"/>
                        <a14:foregroundMark x1="88250" y1="68250" x2="90500" y2="61000"/>
                        <a14:foregroundMark x1="67250" y1="66750" x2="67750" y2="65250"/>
                        <a14:foregroundMark x1="31000" y1="48750" x2="28750" y2="49500"/>
                        <a14:foregroundMark x1="46500" y1="61000" x2="48500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74" b="23861"/>
          <a:stretch/>
        </p:blipFill>
        <p:spPr bwMode="auto">
          <a:xfrm rot="1163756">
            <a:off x="9764801" y="178088"/>
            <a:ext cx="2434625" cy="140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Guirnalda banderin chile 3 m - Sodimac.cl">
            <a:extLst>
              <a:ext uri="{FF2B5EF4-FFF2-40B4-BE49-F238E27FC236}">
                <a16:creationId xmlns:a16="http://schemas.microsoft.com/office/drawing/2014/main" id="{41DCB9D3-3E83-7F4A-92D5-05D676867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4000" b="74000" l="3750" r="92500">
                        <a14:foregroundMark x1="7000" y1="43750" x2="12250" y2="40000"/>
                        <a14:foregroundMark x1="3750" y1="47500" x2="12750" y2="39250"/>
                        <a14:foregroundMark x1="12750" y1="39250" x2="14250" y2="36750"/>
                        <a14:foregroundMark x1="22250" y1="58250" x2="32500" y2="46250"/>
                        <a14:foregroundMark x1="42750" y1="68250" x2="53250" y2="53000"/>
                        <a14:foregroundMark x1="65500" y1="72000" x2="72500" y2="57500"/>
                        <a14:foregroundMark x1="87000" y1="73250" x2="92500" y2="60500"/>
                        <a14:foregroundMark x1="92500" y1="60500" x2="87000" y2="56500"/>
                        <a14:foregroundMark x1="87250" y1="69000" x2="91000" y2="57500"/>
                        <a14:foregroundMark x1="66500" y1="65500" x2="70250" y2="59250"/>
                        <a14:foregroundMark x1="43250" y1="64750" x2="52000" y2="55500"/>
                        <a14:foregroundMark x1="52000" y1="55500" x2="51750" y2="54000"/>
                        <a14:foregroundMark x1="27000" y1="50500" x2="27000" y2="50500"/>
                        <a14:foregroundMark x1="27000" y1="50500" x2="27500" y2="50500"/>
                        <a14:foregroundMark x1="29000" y1="51750" x2="25250" y2="50250"/>
                        <a14:foregroundMark x1="46000" y1="60250" x2="51500" y2="54500"/>
                        <a14:foregroundMark x1="64750" y1="74000" x2="71750" y2="56750"/>
                        <a14:foregroundMark x1="87000" y1="73750" x2="90000" y2="61250"/>
                        <a14:foregroundMark x1="90000" y1="61250" x2="91250" y2="59250"/>
                        <a14:foregroundMark x1="88250" y1="69500" x2="89750" y2="61500"/>
                        <a14:foregroundMark x1="88750" y1="69500" x2="91750" y2="58000"/>
                        <a14:foregroundMark x1="66250" y1="67500" x2="68750" y2="60250"/>
                        <a14:foregroundMark x1="68500" y1="63500" x2="69750" y2="60750"/>
                        <a14:foregroundMark x1="68000" y1="63250" x2="68000" y2="63250"/>
                        <a14:foregroundMark x1="68000" y1="63250" x2="68000" y2="63250"/>
                        <a14:foregroundMark x1="68000" y1="63250" x2="68000" y2="63250"/>
                        <a14:foregroundMark x1="68000" y1="63250" x2="73250" y2="56750"/>
                        <a14:foregroundMark x1="47500" y1="59250" x2="47500" y2="59250"/>
                        <a14:foregroundMark x1="47500" y1="59250" x2="47500" y2="59250"/>
                        <a14:foregroundMark x1="47500" y1="59250" x2="46750" y2="60000"/>
                        <a14:foregroundMark x1="25250" y1="53500" x2="32000" y2="48750"/>
                        <a14:foregroundMark x1="15000" y1="32000" x2="15000" y2="32000"/>
                        <a14:foregroundMark x1="30500" y1="41750" x2="30500" y2="41750"/>
                        <a14:foregroundMark x1="44250" y1="47250" x2="44250" y2="47250"/>
                        <a14:foregroundMark x1="68250" y1="55250" x2="68250" y2="55250"/>
                        <a14:foregroundMark x1="90250" y1="57750" x2="90250" y2="57750"/>
                        <a14:foregroundMark x1="89500" y1="63500" x2="89500" y2="63500"/>
                        <a14:foregroundMark x1="88250" y1="68250" x2="88250" y2="68250"/>
                        <a14:foregroundMark x1="88250" y1="68250" x2="90500" y2="61000"/>
                        <a14:foregroundMark x1="67250" y1="66750" x2="67750" y2="65250"/>
                        <a14:foregroundMark x1="31000" y1="48750" x2="28750" y2="49500"/>
                        <a14:foregroundMark x1="46500" y1="61000" x2="48500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74" b="23861"/>
          <a:stretch/>
        </p:blipFill>
        <p:spPr bwMode="auto">
          <a:xfrm rot="18344118">
            <a:off x="-150573" y="73239"/>
            <a:ext cx="2660009" cy="153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3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26B8C5F-017F-C147-AE93-D4E3B5F92C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DCDCD"/>
              </a:clrFrom>
              <a:clrTo>
                <a:srgbClr val="CDCD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50" name="Picture 2" descr="Pichintún - CNTV Infantil">
            <a:hlinkClick r:id="rId3" action="ppaction://hlinksldjump"/>
            <a:extLst>
              <a:ext uri="{FF2B5EF4-FFF2-40B4-BE49-F238E27FC236}">
                <a16:creationId xmlns:a16="http://schemas.microsoft.com/office/drawing/2014/main" id="{5F22C141-9534-0E4A-BA18-25C2451E38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333" b="96167" l="4000" r="38250">
                        <a14:foregroundMark x1="14500" y1="90833" x2="21375" y2="87833"/>
                        <a14:foregroundMark x1="21375" y1="87833" x2="22750" y2="86500"/>
                        <a14:foregroundMark x1="13500" y1="96333" x2="15875" y2="95500"/>
                        <a14:foregroundMark x1="37250" y1="70667" x2="38250" y2="62667"/>
                        <a14:foregroundMark x1="37125" y1="81500" x2="37750" y2="75667"/>
                        <a14:foregroundMark x1="38250" y1="89333" x2="38250" y2="89333"/>
                        <a14:foregroundMark x1="32500" y1="70667" x2="28125" y2="69167"/>
                        <a14:foregroundMark x1="31750" y1="55333" x2="32375" y2="5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165" r="58884"/>
          <a:stretch/>
        </p:blipFill>
        <p:spPr bwMode="auto">
          <a:xfrm>
            <a:off x="2471472" y="-71980"/>
            <a:ext cx="2822884" cy="251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hintún - CNTV Infantil">
            <a:hlinkClick r:id="rId6" action="ppaction://hlinksldjump"/>
            <a:extLst>
              <a:ext uri="{FF2B5EF4-FFF2-40B4-BE49-F238E27FC236}">
                <a16:creationId xmlns:a16="http://schemas.microsoft.com/office/drawing/2014/main" id="{C2238A6C-AC86-C049-81A9-569CEE6B6F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167" b="97167" l="63125" r="92875">
                        <a14:foregroundMark x1="64500" y1="53333" x2="66250" y2="55167"/>
                        <a14:foregroundMark x1="63125" y1="55833" x2="64875" y2="56167"/>
                        <a14:foregroundMark x1="89375" y1="75167" x2="82125" y2="65000"/>
                        <a14:foregroundMark x1="80500" y1="61167" x2="76500" y2="56167"/>
                        <a14:foregroundMark x1="76500" y1="56167" x2="76500" y2="56167"/>
                        <a14:foregroundMark x1="68375" y1="62500" x2="73250" y2="56500"/>
                        <a14:foregroundMark x1="73250" y1="56500" x2="73375" y2="56000"/>
                        <a14:foregroundMark x1="72125" y1="68833" x2="77625" y2="68667"/>
                        <a14:foregroundMark x1="77625" y1="68667" x2="77750" y2="68667"/>
                        <a14:foregroundMark x1="65750" y1="68000" x2="68625" y2="68000"/>
                        <a14:foregroundMark x1="65500" y1="67667" x2="65500" y2="66333"/>
                        <a14:foregroundMark x1="90875" y1="68333" x2="92875" y2="63667"/>
                        <a14:foregroundMark x1="82000" y1="93667" x2="83125" y2="86667"/>
                        <a14:foregroundMark x1="86000" y1="97167" x2="86000" y2="97167"/>
                        <a14:foregroundMark x1="86000" y1="97167" x2="86000" y2="97167"/>
                        <a14:foregroundMark x1="71500" y1="91500" x2="76750" y2="92500"/>
                        <a14:foregroundMark x1="76750" y1="92500" x2="76875" y2="92500"/>
                        <a14:foregroundMark x1="80000" y1="92333" x2="84750" y2="95167"/>
                        <a14:foregroundMark x1="84750" y1="95167" x2="84750" y2="8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76" t="41616" r="5530"/>
          <a:stretch/>
        </p:blipFill>
        <p:spPr bwMode="auto">
          <a:xfrm>
            <a:off x="409889" y="3429000"/>
            <a:ext cx="2822884" cy="330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NTV Infantil en el mes de los pueblos originarios - Revista Achap">
            <a:extLst>
              <a:ext uri="{FF2B5EF4-FFF2-40B4-BE49-F238E27FC236}">
                <a16:creationId xmlns:a16="http://schemas.microsoft.com/office/drawing/2014/main" id="{D7BC138A-8940-C24E-8D0E-052BFF605A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09" b="97608" l="2734" r="89844">
                        <a14:foregroundMark x1="5469" y1="50478" x2="6836" y2="66507"/>
                        <a14:foregroundMark x1="6836" y1="66507" x2="23438" y2="91866"/>
                        <a14:foregroundMark x1="20703" y1="97608" x2="38867" y2="93780"/>
                        <a14:foregroundMark x1="21094" y1="32297" x2="34375" y2="32536"/>
                        <a14:foregroundMark x1="31055" y1="19378" x2="31836" y2="12201"/>
                        <a14:foregroundMark x1="46680" y1="35646" x2="43555" y2="27512"/>
                        <a14:foregroundMark x1="45117" y1="46890" x2="46094" y2="45215"/>
                        <a14:foregroundMark x1="57813" y1="51914" x2="63867" y2="49761"/>
                        <a14:foregroundMark x1="7422" y1="50478" x2="2734" y2="62440"/>
                        <a14:foregroundMark x1="2734" y1="62440" x2="3125" y2="65311"/>
                        <a14:foregroundMark x1="3711" y1="52871" x2="3711" y2="47608"/>
                        <a14:backgroundMark x1="19141" y1="50718" x2="12891" y2="38278"/>
                        <a14:backgroundMark x1="0" y1="66029" x2="1367" y2="78947"/>
                        <a14:backgroundMark x1="1367" y1="78947" x2="6836" y2="95215"/>
                        <a14:backgroundMark x1="58789" y1="92105" x2="64648" y2="80144"/>
                        <a14:backgroundMark x1="64648" y1="80144" x2="72266" y2="71053"/>
                        <a14:backgroundMark x1="52930" y1="98804" x2="62500" y2="99043"/>
                        <a14:backgroundMark x1="14063" y1="98804" x2="0" y2="98086"/>
                        <a14:backgroundMark x1="47852" y1="99522" x2="54102" y2="99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669" r="32064"/>
          <a:stretch/>
        </p:blipFill>
        <p:spPr bwMode="auto">
          <a:xfrm>
            <a:off x="7951463" y="1732452"/>
            <a:ext cx="2160140" cy="248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ichintún” obtiene Mención Especial en Festival Divercine de Uruguay - CNTV">
            <a:hlinkClick r:id="rId11" action="ppaction://hlinksldjump"/>
            <a:extLst>
              <a:ext uri="{FF2B5EF4-FFF2-40B4-BE49-F238E27FC236}">
                <a16:creationId xmlns:a16="http://schemas.microsoft.com/office/drawing/2014/main" id="{D30B78F5-31C5-E94D-91EE-C47A5A4758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077" b="88757" l="15167" r="41667">
                        <a14:foregroundMark x1="16333" y1="32249" x2="29000" y2="26331"/>
                        <a14:foregroundMark x1="29000" y1="26331" x2="30167" y2="26331"/>
                        <a14:foregroundMark x1="30167" y1="25444" x2="24000" y2="23077"/>
                        <a14:foregroundMark x1="24000" y1="23077" x2="23500" y2="23373"/>
                        <a14:foregroundMark x1="16000" y1="46746" x2="16167" y2="51775"/>
                        <a14:foregroundMark x1="16500" y1="77219" x2="17833" y2="65680"/>
                        <a14:foregroundMark x1="17833" y1="65680" x2="18667" y2="64201"/>
                        <a14:foregroundMark x1="23167" y1="88757" x2="23167" y2="76036"/>
                        <a14:foregroundMark x1="23167" y1="76036" x2="23333" y2="75444"/>
                        <a14:foregroundMark x1="34000" y1="86391" x2="28833" y2="78698"/>
                        <a14:foregroundMark x1="28833" y1="78698" x2="29667" y2="74260"/>
                        <a14:foregroundMark x1="27667" y1="87870" x2="32500" y2="88166"/>
                        <a14:foregroundMark x1="20500" y1="88462" x2="25833" y2="89349"/>
                        <a14:foregroundMark x1="34333" y1="89349" x2="34333" y2="89349"/>
                        <a14:foregroundMark x1="35333" y1="88757" x2="35333" y2="88757"/>
                        <a14:foregroundMark x1="39167" y1="45562" x2="39167" y2="45562"/>
                        <a14:foregroundMark x1="38344" y1="47805" x2="41667" y2="39941"/>
                        <a14:foregroundMark x1="37167" y1="50592" x2="37717" y2="49290"/>
                        <a14:foregroundMark x1="26833" y1="43491" x2="27833" y2="57988"/>
                        <a14:foregroundMark x1="27833" y1="57988" x2="29167" y2="60651"/>
                        <a14:foregroundMark x1="23833" y1="40828" x2="24000" y2="35207"/>
                        <a14:foregroundMark x1="22167" y1="71893" x2="27667" y2="72485"/>
                        <a14:foregroundMark x1="15167" y1="76036" x2="16333" y2="68047"/>
                        <a14:foregroundMark x1="20000" y1="87278" x2="21833" y2="81657"/>
                        <a14:backgroundMark x1="36500" y1="41716" x2="35333" y2="47929"/>
                        <a14:backgroundMark x1="34167" y1="50296" x2="35333" y2="482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54" t="19303" r="56546" b="8077"/>
          <a:stretch/>
        </p:blipFill>
        <p:spPr bwMode="auto">
          <a:xfrm>
            <a:off x="7063603" y="2400842"/>
            <a:ext cx="1480547" cy="186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apa de chile PNG cliparts descarga gratuita | PNGOcean">
            <a:extLst>
              <a:ext uri="{FF2B5EF4-FFF2-40B4-BE49-F238E27FC236}">
                <a16:creationId xmlns:a16="http://schemas.microsoft.com/office/drawing/2014/main" id="{08ECACBC-4E9A-314D-A5DB-552DFC92F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CDCDCD"/>
              </a:clrFrom>
              <a:clrTo>
                <a:srgbClr val="CDCDC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500" b="99766" l="9753" r="89973">
                        <a14:foregroundMark x1="54396" y1="2500" x2="54808" y2="14844"/>
                        <a14:foregroundMark x1="54808" y1="14531" x2="55220" y2="22188"/>
                        <a14:foregroundMark x1="55220" y1="22188" x2="52610" y2="26172"/>
                        <a14:foregroundMark x1="51642" y1="32242" x2="50962" y2="38750"/>
                        <a14:foregroundMark x1="50962" y1="38750" x2="49588" y2="39531"/>
                        <a14:foregroundMark x1="45192" y1="55547" x2="45192" y2="48672"/>
                        <a14:foregroundMark x1="44780" y1="72344" x2="46566" y2="66172"/>
                        <a14:foregroundMark x1="38736" y1="60234" x2="38736" y2="60234"/>
                        <a14:foregroundMark x1="57418" y1="98047" x2="58242" y2="92578"/>
                        <a14:foregroundMark x1="35302" y1="77031" x2="43132" y2="92344"/>
                        <a14:foregroundMark x1="43132" y1="92109" x2="51374" y2="97500"/>
                        <a14:foregroundMark x1="51374" y1="97500" x2="61264" y2="99766"/>
                        <a14:foregroundMark x1="51374" y1="41016" x2="51374" y2="32891"/>
                        <a14:foregroundMark x1="52318" y1="31020" x2="54891" y2="25921"/>
                        <a14:foregroundMark x1="51374" y1="32891" x2="51698" y2="32248"/>
                        <a14:foregroundMark x1="55269" y1="31331" x2="55400" y2="30987"/>
                        <a14:foregroundMark x1="54603" y1="33075" x2="54794" y2="32574"/>
                        <a14:foregroundMark x1="50824" y1="42969" x2="52803" y2="37787"/>
                        <a14:foregroundMark x1="46978" y1="49609" x2="43819" y2="42734"/>
                        <a14:foregroundMark x1="43819" y1="42734" x2="47390" y2="50000"/>
                        <a14:foregroundMark x1="47390" y1="50000" x2="50905" y2="46752"/>
                        <a14:foregroundMark x1="53448" y1="33168" x2="53297" y2="32266"/>
                        <a14:foregroundMark x1="54726" y1="28679" x2="55079" y2="27793"/>
                        <a14:foregroundMark x1="53734" y1="31169" x2="54414" y2="29463"/>
                        <a14:foregroundMark x1="48764" y1="46406" x2="48764" y2="39219"/>
                        <a14:foregroundMark x1="56720" y1="23681" x2="57005" y2="23125"/>
                        <a14:foregroundMark x1="54428" y1="28158" x2="55003" y2="27035"/>
                        <a14:foregroundMark x1="52929" y1="31084" x2="54294" y2="28419"/>
                        <a14:foregroundMark x1="51793" y1="33303" x2="52301" y2="32311"/>
                        <a14:foregroundMark x1="48764" y1="39219" x2="51710" y2="33466"/>
                        <a14:foregroundMark x1="57005" y1="23125" x2="55632" y2="16563"/>
                        <a14:foregroundMark x1="45089" y1="60639" x2="44368" y2="64297"/>
                        <a14:foregroundMark x1="50708" y1="32144" x2="45567" y2="58218"/>
                        <a14:foregroundMark x1="52610" y1="22500" x2="50958" y2="30877"/>
                        <a14:foregroundMark x1="44368" y1="64297" x2="44780" y2="63438"/>
                        <a14:foregroundMark x1="52610" y1="38047" x2="52610" y2="33359"/>
                        <a14:backgroundMark x1="56593" y1="43438" x2="54945" y2="29063"/>
                        <a14:backgroundMark x1="54945" y1="29063" x2="57005" y2="23984"/>
                        <a14:backgroundMark x1="57005" y1="23672" x2="57830" y2="31875"/>
                        <a14:backgroundMark x1="53022" y1="31094" x2="52610" y2="32344"/>
                        <a14:backgroundMark x1="53434" y1="42734" x2="52198" y2="46875"/>
                        <a14:backgroundMark x1="52610" y1="45469" x2="55632" y2="39297"/>
                        <a14:backgroundMark x1="52610" y1="41719" x2="53984" y2="38984"/>
                        <a14:backgroundMark x1="54396" y1="44688" x2="55495" y2="37578"/>
                        <a14:backgroundMark x1="55495" y1="37578" x2="56044" y2="37031"/>
                        <a14:backgroundMark x1="53984" y1="33125" x2="56593" y2="43438"/>
                        <a14:backgroundMark x1="36126" y1="68672" x2="41896" y2="62500"/>
                        <a14:backgroundMark x1="41896" y1="62500" x2="37912" y2="68359"/>
                        <a14:backgroundMark x1="42582" y1="61250" x2="43132" y2="57813"/>
                        <a14:backgroundMark x1="43132" y1="57500" x2="43544" y2="607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78" r="35289"/>
          <a:stretch/>
        </p:blipFill>
        <p:spPr bwMode="auto">
          <a:xfrm rot="17619787">
            <a:off x="3934702" y="-1739579"/>
            <a:ext cx="2444120" cy="1123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Marcador de contenido 5">
            <a:extLst>
              <a:ext uri="{FF2B5EF4-FFF2-40B4-BE49-F238E27FC236}">
                <a16:creationId xmlns:a16="http://schemas.microsoft.com/office/drawing/2014/main" id="{83015CB2-2D96-BA4B-8F51-32E2F47689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814" b="95770" l="9862" r="93807">
                        <a14:foregroundMark x1="11124" y1="87648" x2="16170" y2="95939"/>
                        <a14:foregroundMark x1="16170" y1="95939" x2="23050" y2="89848"/>
                        <a14:foregroundMark x1="23050" y1="89848" x2="23280" y2="89171"/>
                        <a14:foregroundMark x1="90596" y1="49408" x2="93807" y2="38071"/>
                        <a14:foregroundMark x1="93807" y1="38071" x2="92775" y2="36379"/>
                        <a14:foregroundMark x1="32913" y1="9983" x2="40252" y2="115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1472" y="3877915"/>
            <a:ext cx="1132927" cy="767844"/>
          </a:xfrm>
          <a:prstGeom prst="rect">
            <a:avLst/>
          </a:prstGeom>
        </p:spPr>
      </p:pic>
      <p:sp>
        <p:nvSpPr>
          <p:cNvPr id="5" name="Botón de acción: Personalizar 4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60A70AB6-28A3-F74D-ABD4-0D39C1646BCD}"/>
              </a:ext>
            </a:extLst>
          </p:cNvPr>
          <p:cNvSpPr/>
          <p:nvPr/>
        </p:nvSpPr>
        <p:spPr>
          <a:xfrm>
            <a:off x="11006667" y="5706533"/>
            <a:ext cx="999066" cy="812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886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370CFDFE-D5A0-F847-B027-D2596DFF6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Pichintún - CNTV Infantil">
            <a:extLst>
              <a:ext uri="{FF2B5EF4-FFF2-40B4-BE49-F238E27FC236}">
                <a16:creationId xmlns:a16="http://schemas.microsoft.com/office/drawing/2014/main" id="{1EE9AAE4-BD59-1849-BAB7-E203856932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333" b="96167" l="4000" r="38250">
                        <a14:foregroundMark x1="14500" y1="90833" x2="21375" y2="87833"/>
                        <a14:foregroundMark x1="21375" y1="87833" x2="22750" y2="86500"/>
                        <a14:foregroundMark x1="13500" y1="96333" x2="15875" y2="95500"/>
                        <a14:foregroundMark x1="37250" y1="70667" x2="38250" y2="62667"/>
                        <a14:foregroundMark x1="37125" y1="81500" x2="37750" y2="75667"/>
                        <a14:foregroundMark x1="38250" y1="89333" x2="38250" y2="89333"/>
                        <a14:foregroundMark x1="32500" y1="70667" x2="28125" y2="69167"/>
                        <a14:foregroundMark x1="31750" y1="55333" x2="32375" y2="5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165" r="58884"/>
          <a:stretch/>
        </p:blipFill>
        <p:spPr bwMode="auto">
          <a:xfrm>
            <a:off x="6626027" y="2214020"/>
            <a:ext cx="5213265" cy="464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hlinkClick r:id="rId5"/>
            <a:extLst>
              <a:ext uri="{FF2B5EF4-FFF2-40B4-BE49-F238E27FC236}">
                <a16:creationId xmlns:a16="http://schemas.microsoft.com/office/drawing/2014/main" id="{C97BF27A-E87B-4047-B73F-1A26B5348F39}"/>
              </a:ext>
            </a:extLst>
          </p:cNvPr>
          <p:cNvSpPr/>
          <p:nvPr/>
        </p:nvSpPr>
        <p:spPr>
          <a:xfrm>
            <a:off x="745421" y="3148299"/>
            <a:ext cx="61722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800" dirty="0"/>
              <a:t>https://www.youtube.com/watch?v=zQOfj62V0q4&amp;t=7s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B74CD74-474D-6448-81F3-B8813EF3DB6D}"/>
              </a:ext>
            </a:extLst>
          </p:cNvPr>
          <p:cNvSpPr/>
          <p:nvPr/>
        </p:nvSpPr>
        <p:spPr>
          <a:xfrm>
            <a:off x="1858230" y="1893909"/>
            <a:ext cx="3946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4"/>
                </a:solidFill>
                <a:effectLst/>
              </a:rPr>
              <a:t>REVISA AQUÍ</a:t>
            </a:r>
          </a:p>
        </p:txBody>
      </p:sp>
    </p:spTree>
    <p:extLst>
      <p:ext uri="{BB962C8B-B14F-4D97-AF65-F5344CB8AC3E}">
        <p14:creationId xmlns:p14="http://schemas.microsoft.com/office/powerpoint/2010/main" val="3670071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2CEEB5E-9DFE-074B-B194-6214A790A6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Botón de acción: Personalizar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1D96012-6C24-EC47-B82B-9363F79F816D}"/>
              </a:ext>
            </a:extLst>
          </p:cNvPr>
          <p:cNvSpPr/>
          <p:nvPr/>
        </p:nvSpPr>
        <p:spPr>
          <a:xfrm>
            <a:off x="11446933" y="5926667"/>
            <a:ext cx="745067" cy="778933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027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EFF2E2B-7DEA-0445-8858-70E69A8A9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Pichintún - CNTV Infantil">
            <a:extLst>
              <a:ext uri="{FF2B5EF4-FFF2-40B4-BE49-F238E27FC236}">
                <a16:creationId xmlns:a16="http://schemas.microsoft.com/office/drawing/2014/main" id="{9A1C3CBF-EF1D-B942-89E7-835BF219CD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167" b="97167" l="63125" r="92875">
                        <a14:foregroundMark x1="64500" y1="53333" x2="66250" y2="55167"/>
                        <a14:foregroundMark x1="63125" y1="55833" x2="64875" y2="56167"/>
                        <a14:foregroundMark x1="89375" y1="75167" x2="82125" y2="65000"/>
                        <a14:foregroundMark x1="80500" y1="61167" x2="76500" y2="56167"/>
                        <a14:foregroundMark x1="76500" y1="56167" x2="76500" y2="56167"/>
                        <a14:foregroundMark x1="68375" y1="62500" x2="73250" y2="56500"/>
                        <a14:foregroundMark x1="73250" y1="56500" x2="73375" y2="56000"/>
                        <a14:foregroundMark x1="72125" y1="68833" x2="77625" y2="68667"/>
                        <a14:foregroundMark x1="77625" y1="68667" x2="77750" y2="68667"/>
                        <a14:foregroundMark x1="65750" y1="68000" x2="68625" y2="68000"/>
                        <a14:foregroundMark x1="65500" y1="67667" x2="65500" y2="66333"/>
                        <a14:foregroundMark x1="90875" y1="68333" x2="92875" y2="63667"/>
                        <a14:foregroundMark x1="82000" y1="93667" x2="83125" y2="86667"/>
                        <a14:foregroundMark x1="86000" y1="97167" x2="86000" y2="97167"/>
                        <a14:foregroundMark x1="86000" y1="97167" x2="86000" y2="97167"/>
                        <a14:foregroundMark x1="71500" y1="91500" x2="76750" y2="92500"/>
                        <a14:foregroundMark x1="76750" y1="92500" x2="76875" y2="92500"/>
                        <a14:foregroundMark x1="80000" y1="92333" x2="84750" y2="95167"/>
                        <a14:foregroundMark x1="84750" y1="95167" x2="84750" y2="8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76" t="41616" r="5530"/>
          <a:stretch/>
        </p:blipFill>
        <p:spPr bwMode="auto">
          <a:xfrm>
            <a:off x="7387159" y="1581754"/>
            <a:ext cx="4400650" cy="514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hlinkClick r:id="rId5"/>
            <a:extLst>
              <a:ext uri="{FF2B5EF4-FFF2-40B4-BE49-F238E27FC236}">
                <a16:creationId xmlns:a16="http://schemas.microsoft.com/office/drawing/2014/main" id="{F4673D02-2112-7A47-BC8A-60533ECED236}"/>
              </a:ext>
            </a:extLst>
          </p:cNvPr>
          <p:cNvSpPr/>
          <p:nvPr/>
        </p:nvSpPr>
        <p:spPr>
          <a:xfrm>
            <a:off x="779896" y="3093443"/>
            <a:ext cx="58273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400" dirty="0"/>
              <a:t>https://www.youtube.com/watch?v=n9APr2LsCwI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F8E72CF-09C1-C942-8F43-E43624C94391}"/>
              </a:ext>
            </a:extLst>
          </p:cNvPr>
          <p:cNvSpPr/>
          <p:nvPr/>
        </p:nvSpPr>
        <p:spPr>
          <a:xfrm>
            <a:off x="1858230" y="1893909"/>
            <a:ext cx="3946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4"/>
                </a:solidFill>
                <a:effectLst/>
              </a:rPr>
              <a:t>REVISA AQUÍ</a:t>
            </a:r>
          </a:p>
        </p:txBody>
      </p:sp>
    </p:spTree>
    <p:extLst>
      <p:ext uri="{BB962C8B-B14F-4D97-AF65-F5344CB8AC3E}">
        <p14:creationId xmlns:p14="http://schemas.microsoft.com/office/powerpoint/2010/main" val="1098586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A13E4FA-AC68-BD4A-9548-A33586CD5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Botón de acción: Personalizar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6E45FF4-1D5A-F84A-B7D9-98D687A0F285}"/>
              </a:ext>
            </a:extLst>
          </p:cNvPr>
          <p:cNvSpPr/>
          <p:nvPr/>
        </p:nvSpPr>
        <p:spPr>
          <a:xfrm>
            <a:off x="11353800" y="5943600"/>
            <a:ext cx="719667" cy="795867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190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6CCCD32-90BD-894D-8E06-3DAD8B36E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828FEF0-A92E-3547-96CC-BF446F8A0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583" y="2258391"/>
            <a:ext cx="4923182" cy="4102652"/>
          </a:xfrm>
          <a:prstGeom prst="rect">
            <a:avLst/>
          </a:prstGeom>
        </p:spPr>
      </p:pic>
      <p:sp>
        <p:nvSpPr>
          <p:cNvPr id="11" name="Rectángulo 10">
            <a:hlinkClick r:id="rId5"/>
            <a:extLst>
              <a:ext uri="{FF2B5EF4-FFF2-40B4-BE49-F238E27FC236}">
                <a16:creationId xmlns:a16="http://schemas.microsoft.com/office/drawing/2014/main" id="{C9A93A63-5F11-4F4D-B116-311E2D5E482F}"/>
              </a:ext>
            </a:extLst>
          </p:cNvPr>
          <p:cNvSpPr/>
          <p:nvPr/>
        </p:nvSpPr>
        <p:spPr>
          <a:xfrm>
            <a:off x="1133061" y="2890391"/>
            <a:ext cx="44593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000" dirty="0"/>
              <a:t>https://www.youtube.com/watch?v=bKgIoFzbrKg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2999A99-CAA1-8A4E-9699-59B0E05190D7}"/>
              </a:ext>
            </a:extLst>
          </p:cNvPr>
          <p:cNvSpPr/>
          <p:nvPr/>
        </p:nvSpPr>
        <p:spPr>
          <a:xfrm>
            <a:off x="1326495" y="1796726"/>
            <a:ext cx="3946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4"/>
                </a:solidFill>
                <a:effectLst/>
              </a:rPr>
              <a:t>REVISA AQUÍ</a:t>
            </a:r>
          </a:p>
        </p:txBody>
      </p:sp>
    </p:spTree>
    <p:extLst>
      <p:ext uri="{BB962C8B-B14F-4D97-AF65-F5344CB8AC3E}">
        <p14:creationId xmlns:p14="http://schemas.microsoft.com/office/powerpoint/2010/main" val="4236461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83BB932-321B-AB44-87F8-5FBFFF9B0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Botón de acción: Personalizar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2BD8C4C-65D0-EB48-BDAC-9F777B26C96A}"/>
              </a:ext>
            </a:extLst>
          </p:cNvPr>
          <p:cNvSpPr/>
          <p:nvPr/>
        </p:nvSpPr>
        <p:spPr>
          <a:xfrm>
            <a:off x="11353800" y="5943600"/>
            <a:ext cx="719667" cy="795867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701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9782108E-AE77-C943-AD20-1BCC5104A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40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5D10696-20C6-8340-89F0-8AB93216E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1727"/>
            <a:ext cx="9144000" cy="907473"/>
          </a:xfrm>
        </p:spPr>
        <p:txBody>
          <a:bodyPr>
            <a:noAutofit/>
          </a:bodyPr>
          <a:lstStyle/>
          <a:p>
            <a:r>
              <a:rPr lang="es-CL" sz="8000" b="1" dirty="0"/>
              <a:t>Chile mi país 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3E7970BF-F633-294B-93EF-8E7D90ED0C33}"/>
              </a:ext>
            </a:extLst>
          </p:cNvPr>
          <p:cNvGrpSpPr/>
          <p:nvPr/>
        </p:nvGrpSpPr>
        <p:grpSpPr>
          <a:xfrm>
            <a:off x="9698145" y="4281503"/>
            <a:ext cx="2282177" cy="2529385"/>
            <a:chOff x="7027313" y="3988425"/>
            <a:chExt cx="2282177" cy="2529385"/>
          </a:xfrm>
        </p:grpSpPr>
        <p:pic>
          <p:nvPicPr>
            <p:cNvPr id="5" name="Picture 2" descr="CNTV Infantil en el mes de los pueblos originarios - Revista Achap">
              <a:extLst>
                <a:ext uri="{FF2B5EF4-FFF2-40B4-BE49-F238E27FC236}">
                  <a16:creationId xmlns:a16="http://schemas.microsoft.com/office/drawing/2014/main" id="{636B9EF2-6D59-F24A-B9B6-7F3CD3E416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9" b="97608" l="2734" r="89844">
                          <a14:foregroundMark x1="5469" y1="50478" x2="6836" y2="66507"/>
                          <a14:foregroundMark x1="6836" y1="66507" x2="23438" y2="91866"/>
                          <a14:foregroundMark x1="20703" y1="97608" x2="38867" y2="93780"/>
                          <a14:foregroundMark x1="21094" y1="32297" x2="34375" y2="32536"/>
                          <a14:foregroundMark x1="31055" y1="19378" x2="31836" y2="12201"/>
                          <a14:foregroundMark x1="46680" y1="35646" x2="43555" y2="27512"/>
                          <a14:foregroundMark x1="45117" y1="46890" x2="46094" y2="45215"/>
                          <a14:foregroundMark x1="57813" y1="51914" x2="63867" y2="49761"/>
                          <a14:foregroundMark x1="7422" y1="50478" x2="2734" y2="62440"/>
                          <a14:foregroundMark x1="2734" y1="62440" x2="3125" y2="65311"/>
                          <a14:foregroundMark x1="3711" y1="52871" x2="3711" y2="47608"/>
                          <a14:backgroundMark x1="19141" y1="50718" x2="12891" y2="38278"/>
                          <a14:backgroundMark x1="0" y1="66029" x2="1367" y2="78947"/>
                          <a14:backgroundMark x1="1367" y1="78947" x2="6836" y2="95215"/>
                          <a14:backgroundMark x1="58789" y1="92105" x2="64648" y2="80144"/>
                          <a14:backgroundMark x1="64648" y1="80144" x2="72266" y2="71053"/>
                          <a14:backgroundMark x1="52930" y1="98804" x2="62500" y2="99043"/>
                          <a14:backgroundMark x1="14063" y1="98804" x2="0" y2="98086"/>
                          <a14:backgroundMark x1="47852" y1="99522" x2="54102" y2="995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69" r="32064"/>
            <a:stretch/>
          </p:blipFill>
          <p:spPr bwMode="auto">
            <a:xfrm>
              <a:off x="7620000" y="3988425"/>
              <a:ext cx="1689490" cy="2078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Pichintún” obtiene Mención Especial en Festival Divercine de Uruguay - CNTV">
              <a:extLst>
                <a:ext uri="{FF2B5EF4-FFF2-40B4-BE49-F238E27FC236}">
                  <a16:creationId xmlns:a16="http://schemas.microsoft.com/office/drawing/2014/main" id="{CCC2F981-A38B-6B47-B79F-B3D9D44C39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3077" b="88757" l="15167" r="41667">
                          <a14:foregroundMark x1="16333" y1="32249" x2="29000" y2="26331"/>
                          <a14:foregroundMark x1="29000" y1="26331" x2="30167" y2="26331"/>
                          <a14:foregroundMark x1="30167" y1="25444" x2="24000" y2="23077"/>
                          <a14:foregroundMark x1="24000" y1="23077" x2="23500" y2="23373"/>
                          <a14:foregroundMark x1="16000" y1="46746" x2="16167" y2="51775"/>
                          <a14:foregroundMark x1="16500" y1="77219" x2="17833" y2="65680"/>
                          <a14:foregroundMark x1="17833" y1="65680" x2="18667" y2="64201"/>
                          <a14:foregroundMark x1="23167" y1="88757" x2="23167" y2="76036"/>
                          <a14:foregroundMark x1="23167" y1="76036" x2="23333" y2="75444"/>
                          <a14:foregroundMark x1="34000" y1="86391" x2="28833" y2="78698"/>
                          <a14:foregroundMark x1="28833" y1="78698" x2="29667" y2="74260"/>
                          <a14:foregroundMark x1="27667" y1="87870" x2="32500" y2="88166"/>
                          <a14:foregroundMark x1="20500" y1="88462" x2="25833" y2="89349"/>
                          <a14:foregroundMark x1="34333" y1="89349" x2="34333" y2="89349"/>
                          <a14:foregroundMark x1="35333" y1="88757" x2="35333" y2="88757"/>
                          <a14:foregroundMark x1="39167" y1="45562" x2="39167" y2="45562"/>
                          <a14:foregroundMark x1="38344" y1="47805" x2="41667" y2="39941"/>
                          <a14:foregroundMark x1="37167" y1="50592" x2="37717" y2="49290"/>
                          <a14:foregroundMark x1="26833" y1="43491" x2="27833" y2="57988"/>
                          <a14:foregroundMark x1="27833" y1="57988" x2="29167" y2="60651"/>
                          <a14:foregroundMark x1="23833" y1="40828" x2="24000" y2="35207"/>
                          <a14:foregroundMark x1="22167" y1="71893" x2="27667" y2="72485"/>
                          <a14:foregroundMark x1="15167" y1="76036" x2="16333" y2="68047"/>
                          <a14:foregroundMark x1="20000" y1="87278" x2="21833" y2="81657"/>
                          <a14:backgroundMark x1="36500" y1="41716" x2="35333" y2="47929"/>
                          <a14:backgroundMark x1="34167" y1="50296" x2="35333" y2="482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54" t="19303" r="56546" b="8077"/>
            <a:stretch/>
          </p:blipFill>
          <p:spPr bwMode="auto">
            <a:xfrm>
              <a:off x="7027313" y="5027838"/>
              <a:ext cx="1185373" cy="1489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Pichintún - CNTV Infantil">
            <a:extLst>
              <a:ext uri="{FF2B5EF4-FFF2-40B4-BE49-F238E27FC236}">
                <a16:creationId xmlns:a16="http://schemas.microsoft.com/office/drawing/2014/main" id="{0D65FB9B-DD81-AC4E-98E3-FC501D8F3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333" b="96167" l="4000" r="38250">
                        <a14:foregroundMark x1="14500" y1="90833" x2="21375" y2="87833"/>
                        <a14:foregroundMark x1="21375" y1="87833" x2="22750" y2="86500"/>
                        <a14:foregroundMark x1="13500" y1="96333" x2="15875" y2="95500"/>
                        <a14:foregroundMark x1="37250" y1="70667" x2="38250" y2="62667"/>
                        <a14:foregroundMark x1="37125" y1="81500" x2="37750" y2="75667"/>
                        <a14:foregroundMark x1="38250" y1="89333" x2="38250" y2="89333"/>
                        <a14:foregroundMark x1="32500" y1="70667" x2="28125" y2="69167"/>
                        <a14:foregroundMark x1="31750" y1="55333" x2="32375" y2="5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165" r="58884"/>
          <a:stretch/>
        </p:blipFill>
        <p:spPr bwMode="auto">
          <a:xfrm>
            <a:off x="4793600" y="4923987"/>
            <a:ext cx="2198469" cy="195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D17A8105-D25F-4A42-87F3-86EE4E62E13F}"/>
              </a:ext>
            </a:extLst>
          </p:cNvPr>
          <p:cNvGrpSpPr/>
          <p:nvPr/>
        </p:nvGrpSpPr>
        <p:grpSpPr>
          <a:xfrm>
            <a:off x="84837" y="4534263"/>
            <a:ext cx="2293667" cy="2276625"/>
            <a:chOff x="-42511" y="2157294"/>
            <a:chExt cx="2293667" cy="2276625"/>
          </a:xfrm>
        </p:grpSpPr>
        <p:pic>
          <p:nvPicPr>
            <p:cNvPr id="8" name="Marcador de contenido 5">
              <a:extLst>
                <a:ext uri="{FF2B5EF4-FFF2-40B4-BE49-F238E27FC236}">
                  <a16:creationId xmlns:a16="http://schemas.microsoft.com/office/drawing/2014/main" id="{295215E9-F2C5-CF4C-920B-9399C9213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814" b="95770" l="9862" r="93807">
                          <a14:foregroundMark x1="11124" y1="87648" x2="16170" y2="95939"/>
                          <a14:foregroundMark x1="16170" y1="95939" x2="23050" y2="89848"/>
                          <a14:foregroundMark x1="23050" y1="89848" x2="23280" y2="89171"/>
                          <a14:foregroundMark x1="90596" y1="49408" x2="93807" y2="38071"/>
                          <a14:foregroundMark x1="93807" y1="38071" x2="92775" y2="36379"/>
                          <a14:foregroundMark x1="32913" y1="9983" x2="40252" y2="1150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42511" y="3395116"/>
              <a:ext cx="1532717" cy="1038803"/>
            </a:xfrm>
            <a:prstGeom prst="rect">
              <a:avLst/>
            </a:prstGeom>
          </p:spPr>
        </p:pic>
        <p:pic>
          <p:nvPicPr>
            <p:cNvPr id="9" name="Picture 6" descr="Pichintún - CNTV Infantil">
              <a:extLst>
                <a:ext uri="{FF2B5EF4-FFF2-40B4-BE49-F238E27FC236}">
                  <a16:creationId xmlns:a16="http://schemas.microsoft.com/office/drawing/2014/main" id="{63FF91EC-DB5B-074C-AD16-98CD900156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7167" b="97167" l="63125" r="92875">
                          <a14:foregroundMark x1="64500" y1="53333" x2="66250" y2="55167"/>
                          <a14:foregroundMark x1="63125" y1="55833" x2="64875" y2="56167"/>
                          <a14:foregroundMark x1="89375" y1="75167" x2="82125" y2="65000"/>
                          <a14:foregroundMark x1="80500" y1="61167" x2="76500" y2="56167"/>
                          <a14:foregroundMark x1="76500" y1="56167" x2="76500" y2="56167"/>
                          <a14:foregroundMark x1="68375" y1="62500" x2="73250" y2="56500"/>
                          <a14:foregroundMark x1="73250" y1="56500" x2="73375" y2="56000"/>
                          <a14:foregroundMark x1="72125" y1="68833" x2="77625" y2="68667"/>
                          <a14:foregroundMark x1="77625" y1="68667" x2="77750" y2="68667"/>
                          <a14:foregroundMark x1="65750" y1="68000" x2="68625" y2="68000"/>
                          <a14:foregroundMark x1="65500" y1="67667" x2="65500" y2="66333"/>
                          <a14:foregroundMark x1="90875" y1="68333" x2="92875" y2="63667"/>
                          <a14:foregroundMark x1="82000" y1="93667" x2="83125" y2="86667"/>
                          <a14:foregroundMark x1="86000" y1="97167" x2="86000" y2="97167"/>
                          <a14:foregroundMark x1="86000" y1="97167" x2="86000" y2="97167"/>
                          <a14:foregroundMark x1="71500" y1="91500" x2="76750" y2="92500"/>
                          <a14:foregroundMark x1="76750" y1="92500" x2="76875" y2="92500"/>
                          <a14:foregroundMark x1="80000" y1="92333" x2="84750" y2="95167"/>
                          <a14:foregroundMark x1="84750" y1="95167" x2="84750" y2="86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76" t="41616" r="5530"/>
            <a:stretch/>
          </p:blipFill>
          <p:spPr bwMode="auto">
            <a:xfrm>
              <a:off x="985288" y="2157294"/>
              <a:ext cx="1265868" cy="1737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Guirnalda banderin chile 3 m - Sodimac.cl">
            <a:extLst>
              <a:ext uri="{FF2B5EF4-FFF2-40B4-BE49-F238E27FC236}">
                <a16:creationId xmlns:a16="http://schemas.microsoft.com/office/drawing/2014/main" id="{245767AD-E6B0-EB4A-96E9-AAAA92BBD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4000" b="74000" l="3750" r="92500">
                        <a14:foregroundMark x1="7000" y1="43750" x2="12250" y2="40000"/>
                        <a14:foregroundMark x1="3750" y1="47500" x2="12750" y2="39250"/>
                        <a14:foregroundMark x1="12750" y1="39250" x2="14250" y2="36750"/>
                        <a14:foregroundMark x1="22250" y1="58250" x2="32500" y2="46250"/>
                        <a14:foregroundMark x1="42750" y1="68250" x2="53250" y2="53000"/>
                        <a14:foregroundMark x1="65500" y1="72000" x2="72500" y2="57500"/>
                        <a14:foregroundMark x1="87000" y1="73250" x2="92500" y2="60500"/>
                        <a14:foregroundMark x1="92500" y1="60500" x2="87000" y2="56500"/>
                        <a14:foregroundMark x1="87250" y1="69000" x2="91000" y2="57500"/>
                        <a14:foregroundMark x1="66500" y1="65500" x2="70250" y2="59250"/>
                        <a14:foregroundMark x1="43250" y1="64750" x2="52000" y2="55500"/>
                        <a14:foregroundMark x1="52000" y1="55500" x2="51750" y2="54000"/>
                        <a14:foregroundMark x1="27000" y1="50500" x2="27000" y2="50500"/>
                        <a14:foregroundMark x1="27000" y1="50500" x2="27500" y2="50500"/>
                        <a14:foregroundMark x1="29000" y1="51750" x2="25250" y2="50250"/>
                        <a14:foregroundMark x1="46000" y1="60250" x2="51500" y2="54500"/>
                        <a14:foregroundMark x1="64750" y1="74000" x2="71750" y2="56750"/>
                        <a14:foregroundMark x1="87000" y1="73750" x2="90000" y2="61250"/>
                        <a14:foregroundMark x1="90000" y1="61250" x2="91250" y2="59250"/>
                        <a14:foregroundMark x1="88250" y1="69500" x2="89750" y2="61500"/>
                        <a14:foregroundMark x1="88750" y1="69500" x2="91750" y2="58000"/>
                        <a14:foregroundMark x1="66250" y1="67500" x2="68750" y2="60250"/>
                        <a14:foregroundMark x1="68500" y1="63500" x2="69750" y2="60750"/>
                        <a14:foregroundMark x1="68000" y1="63250" x2="68000" y2="63250"/>
                        <a14:foregroundMark x1="68000" y1="63250" x2="68000" y2="63250"/>
                        <a14:foregroundMark x1="68000" y1="63250" x2="68000" y2="63250"/>
                        <a14:foregroundMark x1="68000" y1="63250" x2="73250" y2="56750"/>
                        <a14:foregroundMark x1="47500" y1="59250" x2="47500" y2="59250"/>
                        <a14:foregroundMark x1="47500" y1="59250" x2="47500" y2="59250"/>
                        <a14:foregroundMark x1="47500" y1="59250" x2="46750" y2="60000"/>
                        <a14:foregroundMark x1="25250" y1="53500" x2="32000" y2="48750"/>
                        <a14:foregroundMark x1="15000" y1="32000" x2="15000" y2="32000"/>
                        <a14:foregroundMark x1="30500" y1="41750" x2="30500" y2="41750"/>
                        <a14:foregroundMark x1="44250" y1="47250" x2="44250" y2="47250"/>
                        <a14:foregroundMark x1="68250" y1="55250" x2="68250" y2="55250"/>
                        <a14:foregroundMark x1="90250" y1="57750" x2="90250" y2="57750"/>
                        <a14:foregroundMark x1="89500" y1="63500" x2="89500" y2="63500"/>
                        <a14:foregroundMark x1="88250" y1="68250" x2="88250" y2="68250"/>
                        <a14:foregroundMark x1="88250" y1="68250" x2="90500" y2="61000"/>
                        <a14:foregroundMark x1="67250" y1="66750" x2="67750" y2="65250"/>
                        <a14:foregroundMark x1="31000" y1="48750" x2="28750" y2="49500"/>
                        <a14:foregroundMark x1="46500" y1="61000" x2="48500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74" b="23861"/>
          <a:stretch/>
        </p:blipFill>
        <p:spPr bwMode="auto">
          <a:xfrm rot="1163756">
            <a:off x="9343890" y="355420"/>
            <a:ext cx="2990689" cy="172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Guirnalda banderin chile 3 m - Sodimac.cl">
            <a:extLst>
              <a:ext uri="{FF2B5EF4-FFF2-40B4-BE49-F238E27FC236}">
                <a16:creationId xmlns:a16="http://schemas.microsoft.com/office/drawing/2014/main" id="{41DCB9D3-3E83-7F4A-92D5-05D676867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4000" b="74000" l="3750" r="92500">
                        <a14:foregroundMark x1="7000" y1="43750" x2="12250" y2="40000"/>
                        <a14:foregroundMark x1="3750" y1="47500" x2="12750" y2="39250"/>
                        <a14:foregroundMark x1="12750" y1="39250" x2="14250" y2="36750"/>
                        <a14:foregroundMark x1="22250" y1="58250" x2="32500" y2="46250"/>
                        <a14:foregroundMark x1="42750" y1="68250" x2="53250" y2="53000"/>
                        <a14:foregroundMark x1="65500" y1="72000" x2="72500" y2="57500"/>
                        <a14:foregroundMark x1="87000" y1="73250" x2="92500" y2="60500"/>
                        <a14:foregroundMark x1="92500" y1="60500" x2="87000" y2="56500"/>
                        <a14:foregroundMark x1="87250" y1="69000" x2="91000" y2="57500"/>
                        <a14:foregroundMark x1="66500" y1="65500" x2="70250" y2="59250"/>
                        <a14:foregroundMark x1="43250" y1="64750" x2="52000" y2="55500"/>
                        <a14:foregroundMark x1="52000" y1="55500" x2="51750" y2="54000"/>
                        <a14:foregroundMark x1="27000" y1="50500" x2="27000" y2="50500"/>
                        <a14:foregroundMark x1="27000" y1="50500" x2="27500" y2="50500"/>
                        <a14:foregroundMark x1="29000" y1="51750" x2="25250" y2="50250"/>
                        <a14:foregroundMark x1="46000" y1="60250" x2="51500" y2="54500"/>
                        <a14:foregroundMark x1="64750" y1="74000" x2="71750" y2="56750"/>
                        <a14:foregroundMark x1="87000" y1="73750" x2="90000" y2="61250"/>
                        <a14:foregroundMark x1="90000" y1="61250" x2="91250" y2="59250"/>
                        <a14:foregroundMark x1="88250" y1="69500" x2="89750" y2="61500"/>
                        <a14:foregroundMark x1="88750" y1="69500" x2="91750" y2="58000"/>
                        <a14:foregroundMark x1="66250" y1="67500" x2="68750" y2="60250"/>
                        <a14:foregroundMark x1="68500" y1="63500" x2="69750" y2="60750"/>
                        <a14:foregroundMark x1="68000" y1="63250" x2="68000" y2="63250"/>
                        <a14:foregroundMark x1="68000" y1="63250" x2="68000" y2="63250"/>
                        <a14:foregroundMark x1="68000" y1="63250" x2="68000" y2="63250"/>
                        <a14:foregroundMark x1="68000" y1="63250" x2="73250" y2="56750"/>
                        <a14:foregroundMark x1="47500" y1="59250" x2="47500" y2="59250"/>
                        <a14:foregroundMark x1="47500" y1="59250" x2="47500" y2="59250"/>
                        <a14:foregroundMark x1="47500" y1="59250" x2="46750" y2="60000"/>
                        <a14:foregroundMark x1="25250" y1="53500" x2="32000" y2="48750"/>
                        <a14:foregroundMark x1="15000" y1="32000" x2="15000" y2="32000"/>
                        <a14:foregroundMark x1="30500" y1="41750" x2="30500" y2="41750"/>
                        <a14:foregroundMark x1="44250" y1="47250" x2="44250" y2="47250"/>
                        <a14:foregroundMark x1="68250" y1="55250" x2="68250" y2="55250"/>
                        <a14:foregroundMark x1="90250" y1="57750" x2="90250" y2="57750"/>
                        <a14:foregroundMark x1="89500" y1="63500" x2="89500" y2="63500"/>
                        <a14:foregroundMark x1="88250" y1="68250" x2="88250" y2="68250"/>
                        <a14:foregroundMark x1="88250" y1="68250" x2="90500" y2="61000"/>
                        <a14:foregroundMark x1="67250" y1="66750" x2="67750" y2="65250"/>
                        <a14:foregroundMark x1="31000" y1="48750" x2="28750" y2="49500"/>
                        <a14:foregroundMark x1="46500" y1="61000" x2="48500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74" b="23861"/>
          <a:stretch/>
        </p:blipFill>
        <p:spPr bwMode="auto">
          <a:xfrm rot="18344118">
            <a:off x="-149205" y="178892"/>
            <a:ext cx="3180920" cy="183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FCF5DDB-B886-404F-ABB4-26C2EB92E91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500" b="96750" l="1781" r="93973">
                        <a14:foregroundMark x1="20959" y1="14000" x2="47397" y2="11417"/>
                        <a14:foregroundMark x1="47397" y1="11417" x2="60959" y2="8250"/>
                        <a14:foregroundMark x1="49726" y1="3583" x2="70274" y2="3833"/>
                        <a14:foregroundMark x1="60548" y1="23667" x2="60548" y2="29417"/>
                        <a14:foregroundMark x1="41781" y1="70250" x2="37534" y2="78417"/>
                        <a14:foregroundMark x1="37534" y1="78417" x2="42466" y2="85083"/>
                        <a14:foregroundMark x1="42466" y1="85083" x2="42466" y2="86167"/>
                        <a14:foregroundMark x1="35890" y1="96750" x2="41507" y2="90833"/>
                        <a14:foregroundMark x1="61644" y1="94000" x2="64795" y2="96750"/>
                        <a14:foregroundMark x1="61233" y1="67083" x2="61644" y2="84250"/>
                        <a14:foregroundMark x1="54658" y1="94833" x2="47671" y2="94417"/>
                        <a14:foregroundMark x1="44247" y1="91417" x2="47397" y2="94167"/>
                        <a14:foregroundMark x1="40685" y1="25000" x2="40685" y2="32833"/>
                        <a14:foregroundMark x1="11507" y1="20083" x2="34658" y2="12500"/>
                        <a14:foregroundMark x1="34658" y1="12500" x2="45205" y2="11000"/>
                        <a14:foregroundMark x1="65068" y1="7833" x2="74110" y2="19083"/>
                        <a14:foregroundMark x1="84932" y1="21167" x2="93973" y2="24167"/>
                        <a14:foregroundMark x1="42192" y1="40000" x2="47671" y2="46583"/>
                        <a14:foregroundMark x1="47671" y1="46583" x2="47671" y2="46583"/>
                        <a14:foregroundMark x1="57123" y1="39750" x2="52877" y2="44417"/>
                        <a14:foregroundMark x1="42466" y1="38917" x2="38356" y2="39167"/>
                        <a14:foregroundMark x1="1781" y1="18167" x2="2466" y2="20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9340" y="932793"/>
            <a:ext cx="3071672" cy="41235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1B6C165-2F24-B04D-AB53-AEB4346C6A1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500" b="96250" l="2757" r="99905">
                        <a14:foregroundMark x1="32795" y1="13000" x2="56084" y2="7417"/>
                        <a14:foregroundMark x1="56084" y1="7417" x2="68061" y2="10333"/>
                        <a14:foregroundMark x1="9030" y1="59750" x2="5038" y2="66917"/>
                        <a14:foregroundMark x1="5038" y1="66917" x2="4658" y2="70167"/>
                        <a14:foregroundMark x1="89924" y1="57167" x2="95627" y2="62000"/>
                        <a14:foregroundMark x1="95627" y1="62000" x2="99715" y2="68750"/>
                        <a14:foregroundMark x1="99715" y1="68750" x2="99905" y2="69833"/>
                        <a14:foregroundMark x1="41350" y1="24667" x2="41350" y2="21417"/>
                        <a14:foregroundMark x1="57985" y1="20417" x2="57985" y2="25667"/>
                        <a14:foregroundMark x1="42110" y1="3500" x2="49905" y2="2583"/>
                        <a14:foregroundMark x1="49905" y1="2583" x2="58365" y2="3500"/>
                        <a14:foregroundMark x1="40970" y1="85833" x2="46293" y2="91500"/>
                        <a14:foregroundMark x1="46293" y1="91500" x2="46578" y2="92000"/>
                        <a14:foregroundMark x1="56559" y1="91667" x2="56179" y2="96250"/>
                        <a14:foregroundMark x1="57700" y1="84167" x2="57700" y2="92667"/>
                        <a14:foregroundMark x1="80703" y1="53000" x2="70627" y2="48750"/>
                        <a14:foregroundMark x1="78042" y1="47750" x2="81369" y2="46417"/>
                        <a14:foregroundMark x1="2757" y1="65000" x2="3517" y2="68917"/>
                        <a14:foregroundMark x1="18441" y1="45167" x2="21483" y2="46833"/>
                        <a14:foregroundMark x1="17871" y1="77167" x2="19202" y2="78000"/>
                        <a14:foregroundMark x1="29468" y1="81500" x2="39163" y2="81833"/>
                        <a14:foregroundMark x1="35741" y1="81833" x2="40114" y2="82167"/>
                        <a14:foregroundMark x1="45817" y1="83167" x2="52471" y2="83167"/>
                        <a14:foregroundMark x1="82700" y1="45333" x2="82319" y2="46000"/>
                        <a14:foregroundMark x1="38593" y1="90833" x2="45057" y2="95250"/>
                        <a14:foregroundMark x1="45057" y1="95250" x2="47338" y2="96000"/>
                        <a14:foregroundMark x1="14068" y1="53000" x2="4753" y2="61500"/>
                        <a14:foregroundMark x1="88213" y1="53833" x2="97719" y2="62333"/>
                        <a14:foregroundMark x1="97338" y1="62833" x2="99810" y2="63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7306" y="1050848"/>
            <a:ext cx="3394669" cy="3872246"/>
          </a:xfrm>
          <a:prstGeom prst="rect">
            <a:avLst/>
          </a:prstGeom>
        </p:spPr>
      </p:pic>
      <p:pic>
        <p:nvPicPr>
          <p:cNvPr id="1032" name="Picture 8" descr="Macarena Lillo: septiembre 2015">
            <a:extLst>
              <a:ext uri="{FF2B5EF4-FFF2-40B4-BE49-F238E27FC236}">
                <a16:creationId xmlns:a16="http://schemas.microsoft.com/office/drawing/2014/main" id="{CAF98273-76B6-BC4C-B2DD-A0F0943BE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" y="2494932"/>
            <a:ext cx="2150533" cy="215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ueca Chile GIF - Cueca Chile Chilenidad - Descubre &amp; Comparte GIFs">
            <a:extLst>
              <a:ext uri="{FF2B5EF4-FFF2-40B4-BE49-F238E27FC236}">
                <a16:creationId xmlns:a16="http://schemas.microsoft.com/office/drawing/2014/main" id="{81755612-E7F6-BA48-B986-F280B94D2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ACACAC"/>
              </a:clrFrom>
              <a:clrTo>
                <a:srgbClr val="ACACA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868" y="1998991"/>
            <a:ext cx="2502263" cy="250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47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65</Words>
  <Application>Microsoft Macintosh PowerPoint</Application>
  <PresentationFormat>Panorámica</PresentationFormat>
  <Paragraphs>11</Paragraphs>
  <Slides>10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Chile mi país parte 1</vt:lpstr>
      <vt:lpstr>Vamos a  conocer  más de Chile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Chile mi país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Chile y sus zonas </dc:title>
  <dc:creator>Soledad Vidal</dc:creator>
  <cp:lastModifiedBy>Microsoft Office User</cp:lastModifiedBy>
  <cp:revision>48</cp:revision>
  <dcterms:created xsi:type="dcterms:W3CDTF">2020-09-20T17:26:48Z</dcterms:created>
  <dcterms:modified xsi:type="dcterms:W3CDTF">2020-09-21T22:36:43Z</dcterms:modified>
</cp:coreProperties>
</file>