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0" r:id="rId2"/>
    <p:sldId id="257" r:id="rId3"/>
    <p:sldId id="258" r:id="rId4"/>
    <p:sldId id="261" r:id="rId5"/>
    <p:sldId id="262" r:id="rId6"/>
    <p:sldId id="263" r:id="rId7"/>
    <p:sldId id="267" r:id="rId8"/>
    <p:sldId id="268" r:id="rId9"/>
    <p:sldId id="269" r:id="rId10"/>
    <p:sldId id="266" r:id="rId11"/>
    <p:sldId id="265" r:id="rId12"/>
    <p:sldId id="264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7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7"/>
    <p:restoredTop sz="94651"/>
  </p:normalViewPr>
  <p:slideViewPr>
    <p:cSldViewPr snapToGrid="0" snapToObjects="1">
      <p:cViewPr varScale="1">
        <p:scale>
          <a:sx n="110" d="100"/>
          <a:sy n="110" d="100"/>
        </p:scale>
        <p:origin x="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EBB-4077-9D6F-597B0A85BF10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EBB-4077-9D6F-597B0A85BF10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BB-4077-9D6F-597B0A85BF10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EBB-4077-9D6F-597B0A85BF10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BB-4077-9D6F-597B0A85BF10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EBB-4077-9D6F-597B0A85BF10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BB-4077-9D6F-597B0A85BF10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4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EBB-4077-9D6F-597B0A85BF10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6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BB-4077-9D6F-597B0A85BF10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2">
                      <a:lumMod val="8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EBB-4077-9D6F-597B0A85BF10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4">
                      <a:lumMod val="80000"/>
                      <a:lumMod val="60000"/>
                      <a:lumOff val="40000"/>
                    </a:schemeClr>
                  </a:gs>
                  <a:gs pos="0">
                    <a:schemeClr val="accent4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BB-4077-9D6F-597B0A85BF10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8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EBB-4077-9D6F-597B0A85BF10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5EBB-4077-9D6F-597B0A85BF10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EBB-4077-9D6F-597B0A85BF10}"/>
              </c:ext>
            </c:extLst>
          </c:dPt>
          <c:dPt>
            <c:idx val="14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E84D-4637-BEAC-2FF856F5FABE}"/>
              </c:ext>
            </c:extLst>
          </c:dPt>
          <c:dPt>
            <c:idx val="15"/>
            <c:bubble3D val="0"/>
            <c:spPr>
              <a:gradFill>
                <a:gsLst>
                  <a:gs pos="100000">
                    <a:schemeClr val="accent2">
                      <a:lumMod val="50000"/>
                      <a:lumMod val="60000"/>
                      <a:lumOff val="40000"/>
                    </a:schemeClr>
                  </a:gs>
                  <a:gs pos="0">
                    <a:schemeClr val="accent2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E84D-4637-BEAC-2FF856F5FABE}"/>
              </c:ext>
            </c:extLst>
          </c:dPt>
          <c:dPt>
            <c:idx val="16"/>
            <c:bubble3D val="0"/>
            <c:spPr>
              <a:gradFill>
                <a:gsLst>
                  <a:gs pos="100000">
                    <a:schemeClr val="accent4">
                      <a:lumMod val="50000"/>
                      <a:lumMod val="60000"/>
                      <a:lumOff val="40000"/>
                    </a:schemeClr>
                  </a:gs>
                  <a:gs pos="0">
                    <a:schemeClr val="accent4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E84D-4637-BEAC-2FF856F5FABE}"/>
              </c:ext>
            </c:extLst>
          </c:dPt>
          <c:dPt>
            <c:idx val="17"/>
            <c:bubble3D val="0"/>
            <c:spPr>
              <a:gradFill>
                <a:gsLst>
                  <a:gs pos="100000">
                    <a:schemeClr val="accent6">
                      <a:lumMod val="50000"/>
                      <a:lumMod val="60000"/>
                      <a:lumOff val="40000"/>
                    </a:schemeClr>
                  </a:gs>
                  <a:gs pos="0">
                    <a:schemeClr val="accent6">
                      <a:lumMod val="5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E84D-4637-BEAC-2FF856F5FABE}"/>
              </c:ext>
            </c:extLst>
          </c:dPt>
          <c:dPt>
            <c:idx val="18"/>
            <c:bubble3D val="0"/>
            <c:spPr>
              <a:gradFill>
                <a:gsLst>
                  <a:gs pos="100000">
                    <a:schemeClr val="accent2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2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E84D-4637-BEAC-2FF856F5FABE}"/>
              </c:ext>
            </c:extLst>
          </c:dPt>
          <c:dPt>
            <c:idx val="19"/>
            <c:bubble3D val="0"/>
            <c:spPr>
              <a:gradFill>
                <a:gsLst>
                  <a:gs pos="100000">
                    <a:schemeClr val="accent4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4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E84D-4637-BEAC-2FF856F5FABE}"/>
              </c:ext>
            </c:extLst>
          </c:dPt>
          <c:dPt>
            <c:idx val="20"/>
            <c:bubble3D val="0"/>
            <c:spPr>
              <a:gradFill>
                <a:gsLst>
                  <a:gs pos="100000">
                    <a:schemeClr val="accent6">
                      <a:lumMod val="70000"/>
                      <a:lumOff val="30000"/>
                      <a:lumMod val="60000"/>
                      <a:lumOff val="40000"/>
                    </a:schemeClr>
                  </a:gs>
                  <a:gs pos="0">
                    <a:schemeClr val="accent6">
                      <a:lumMod val="70000"/>
                      <a:lumOff val="3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B482-4CD7-98C0-058574A41D8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 dirty="0">
                        <a:solidFill>
                          <a:srgbClr val="FF0000"/>
                        </a:solidFill>
                      </a:rPr>
                      <a:t>2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43025204806866"/>
                      <c:h val="0.1521680516628905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5EBB-4077-9D6F-597B0A85BF1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66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3</a:t>
                    </a:r>
                    <a:endParaRPr lang="en-US" sz="660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6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98516308410814"/>
                      <c:h val="0.1492383643431124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5EBB-4077-9D6F-597B0A85BF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6600">
                        <a:solidFill>
                          <a:schemeClr val="tx1"/>
                        </a:solidFill>
                      </a:rPr>
                      <a:t>4</a:t>
                    </a:r>
                    <a:endParaRPr lang="en-US" sz="6600" dirty="0">
                      <a:solidFill>
                        <a:schemeClr val="tx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EBB-4077-9D6F-597B0A85BF1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6600" dirty="0">
                        <a:solidFill>
                          <a:schemeClr val="tx1"/>
                        </a:solidFill>
                      </a:rPr>
                      <a:t>5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5EBB-4077-9D6F-597B0A85BF10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6</a:t>
                    </a:r>
                    <a:endParaRPr lang="en-US" sz="660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136324226550872E-2"/>
                      <c:h val="0.199043048779340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5EBB-4077-9D6F-597B0A85BF10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600">
                        <a:solidFill>
                          <a:srgbClr val="FF0000"/>
                        </a:solidFill>
                      </a:rPr>
                      <a:t>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40666620324179"/>
                      <c:h val="0.199043048779340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A-5EBB-4077-9D6F-597B0A85BF1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6600">
                        <a:solidFill>
                          <a:schemeClr val="tx1"/>
                        </a:solidFill>
                      </a:rPr>
                      <a:t>8</a:t>
                    </a:r>
                    <a:endParaRPr lang="en-US" sz="6600" dirty="0">
                      <a:solidFill>
                        <a:schemeClr val="tx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EBB-4077-9D6F-597B0A85BF1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6600" dirty="0">
                        <a:solidFill>
                          <a:srgbClr val="00B050"/>
                        </a:solidFill>
                      </a:rPr>
                      <a:t>9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62676391086778"/>
                      <c:h val="0.1966992989235175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C-5EBB-4077-9D6F-597B0A85BF10}"/>
                </c:ext>
              </c:extLst>
            </c:dLbl>
            <c:dLbl>
              <c:idx val="8"/>
              <c:layout>
                <c:manualLayout>
                  <c:x val="0.10919790050389286"/>
                  <c:y val="9.47871496809085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79661734942882"/>
                      <c:h val="0.196699298923517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EBB-4077-9D6F-597B0A85B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Hoja1!$A$2:$A$22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Hoja1!$B$2:$B$22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B-4077-9D6F-597B0A85BF1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EE750-6CCE-0940-BEC0-C17C2DCE31EA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E1BA-42C3-E24F-A3EA-052895F7A94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476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23E1BA-42C3-E24F-A3EA-052895F7A945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524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99B65-5460-C140-B832-C513EB31E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C8E23-AA37-7B43-A388-A1E9347E4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B07DC9-258A-1242-B722-9B42B200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19B76-7943-F349-BB99-C382229A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752188-468D-F341-926F-88B7F0ED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072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D9129-792E-7A42-B4B4-55A1FE01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307F75-97EF-1948-B2FB-9F2349A68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F4FA68-0A43-214A-A0F5-460D2F70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503FE9-2124-4649-BF3D-2E646034E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7A567-9A9E-B24C-B418-025C9AC2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947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A6424-D213-C44A-BA47-F0B45094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35DF53-25E0-4B47-BAA9-75CEC78CA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334094-B50E-BB46-AAD1-26C74AC7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FEBFD1-745F-EC42-B24F-C217FE999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723B5D-0748-854E-8F99-55E1DC54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608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55760-CFA6-A443-BCD6-B67882B0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8B3F2B-D7B3-594E-BE09-38298B89A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54F499-607B-964E-B767-D606E081D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93570D-ADF9-5A45-B659-6CFAD5BD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225E20-2AA5-0D46-91F6-F74AB0C3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02DE9C-C1C3-8A4B-9BDC-6AA6A664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597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F12B7-BDDF-E142-B816-7AF95165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122619-5EB9-A94E-9886-AEF1384A9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04385E-E0B8-CA4B-9F59-A27055CCC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CB2C7A-7372-5247-A069-741297D32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603845-2170-CD49-8762-3D3E9ECB3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22EFE6-B127-7C45-9DD2-4E1733FF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823E87A-3762-3640-B6F6-F914AF86C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02B906-9AAC-CB44-8C08-C2EB53C5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731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5B2EB-0591-6A4F-AA98-DD1E0CB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42B076-36F2-9443-A2AC-81675F9F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A28023-FB7A-894B-868D-03D48F26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8E69B4-FA76-2645-A5BA-78B572E5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754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C7511BF-7420-0140-B929-42037D27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9EF83D-6585-5041-9639-98DF952B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20B04-69C5-FC48-B00B-4EEBD2056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119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C21A0-7A2B-A248-AFAD-D5522459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1FDFD9-AB3C-D246-B81A-C0ED249E2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297781-754E-CD43-A3C1-09AED954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50DDFF-5969-7C4D-BF60-F2073328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C2B4AC-CB40-0C49-BB1B-2516E3A07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5ED539-6630-4248-82C8-24378EB9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29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AF74B-5F56-9142-805A-581E9CB33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258194-A9F7-394B-A88C-4E6BF3C09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020602-8F3C-FF46-8DF0-699819532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BBD6C1-2E21-AA4C-AE1B-7F5B04AA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B40AAD-525E-E84B-B994-EB60026BA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9E8492-803F-8544-A30F-247C510D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683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575D2-A938-D44C-996A-44BDFFDA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88DFEF-457B-FA4B-BC46-68AC48E3C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66ACCF-E148-D442-87EB-95243EBD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A07C40-2869-7C4D-8E78-53DBF9AB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6D132B-4FF9-8C4A-B8C5-905D5C90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641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D8E00B-5810-4040-AFC0-EEEAD86C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B09427-8116-7049-A5FE-83E425DD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FF30D3-3333-244D-BAB0-194FC8624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8BC829-9BA4-E341-A47B-2E155417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BDE0E3-DE7E-5143-AA38-7E2750E3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27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9003B2-E415-CB48-A2F0-866E0442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544709-988F-BB49-9A00-4F8075A2E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809D25-1D8E-D642-A72B-3A8025529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5CD32-DFA3-8B4B-ABCB-84F07D331399}" type="datetimeFigureOut">
              <a:rPr lang="es-CL" smtClean="0"/>
              <a:t>02-09-20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CCA309-9551-8246-B029-7FA01FA74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3D3FA2-9980-184D-B746-744C739F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12A49-2FD7-2941-9CA1-651F6EF513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376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18" Type="http://schemas.microsoft.com/office/2007/relationships/hdphoto" Target="../media/hdphoto8.wdp"/><Relationship Id="rId3" Type="http://schemas.openxmlformats.org/officeDocument/2006/relationships/audio" Target="../media/audio1.wav"/><Relationship Id="rId21" Type="http://schemas.openxmlformats.org/officeDocument/2006/relationships/image" Target="../media/image15.gif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24" Type="http://schemas.openxmlformats.org/officeDocument/2006/relationships/image" Target="../media/image17.gif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microsoft.com/office/2007/relationships/hdphoto" Target="../media/hdphoto10.wdp"/><Relationship Id="rId10" Type="http://schemas.microsoft.com/office/2007/relationships/hdphoto" Target="../media/hdphoto4.wdp"/><Relationship Id="rId19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microsoft.com/office/2007/relationships/hdphoto" Target="../media/hdphoto6.wdp"/><Relationship Id="rId2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audio" Target="../media/audio3.wav"/><Relationship Id="rId7" Type="http://schemas.openxmlformats.org/officeDocument/2006/relationships/image" Target="../media/image22.tiff"/><Relationship Id="rId12" Type="http://schemas.openxmlformats.org/officeDocument/2006/relationships/image" Target="../media/image2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11" Type="http://schemas.openxmlformats.org/officeDocument/2006/relationships/image" Target="../media/image26.gif"/><Relationship Id="rId5" Type="http://schemas.openxmlformats.org/officeDocument/2006/relationships/image" Target="../media/image20.tiff"/><Relationship Id="rId10" Type="http://schemas.openxmlformats.org/officeDocument/2006/relationships/image" Target="../media/image25.tiff"/><Relationship Id="rId4" Type="http://schemas.openxmlformats.org/officeDocument/2006/relationships/image" Target="../media/image1.tiff"/><Relationship Id="rId9" Type="http://schemas.openxmlformats.org/officeDocument/2006/relationships/image" Target="../media/image24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1.wdp"/><Relationship Id="rId5" Type="http://schemas.openxmlformats.org/officeDocument/2006/relationships/image" Target="../media/image28.png"/><Relationship Id="rId4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1.png"/><Relationship Id="rId7" Type="http://schemas.openxmlformats.org/officeDocument/2006/relationships/image" Target="../media/image34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microsoft.com/office/2007/relationships/hdphoto" Target="../media/hdphoto12.wdp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3" Type="http://schemas.openxmlformats.org/officeDocument/2006/relationships/image" Target="../media/image31.png"/><Relationship Id="rId7" Type="http://schemas.openxmlformats.org/officeDocument/2006/relationships/image" Target="../media/image39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iff"/><Relationship Id="rId13" Type="http://schemas.openxmlformats.org/officeDocument/2006/relationships/image" Target="../media/image50.tiff"/><Relationship Id="rId3" Type="http://schemas.openxmlformats.org/officeDocument/2006/relationships/image" Target="../media/image1.tiff"/><Relationship Id="rId7" Type="http://schemas.openxmlformats.org/officeDocument/2006/relationships/image" Target="../media/image44.tiff"/><Relationship Id="rId12" Type="http://schemas.openxmlformats.org/officeDocument/2006/relationships/image" Target="../media/image49.tif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iff"/><Relationship Id="rId11" Type="http://schemas.openxmlformats.org/officeDocument/2006/relationships/image" Target="../media/image48.tiff"/><Relationship Id="rId5" Type="http://schemas.openxmlformats.org/officeDocument/2006/relationships/image" Target="../media/image42.tiff"/><Relationship Id="rId10" Type="http://schemas.openxmlformats.org/officeDocument/2006/relationships/image" Target="../media/image47.tiff"/><Relationship Id="rId4" Type="http://schemas.openxmlformats.org/officeDocument/2006/relationships/image" Target="../media/image41.tiff"/><Relationship Id="rId9" Type="http://schemas.openxmlformats.org/officeDocument/2006/relationships/image" Target="../media/image46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iff"/><Relationship Id="rId13" Type="http://schemas.openxmlformats.org/officeDocument/2006/relationships/image" Target="../media/image50.tiff"/><Relationship Id="rId3" Type="http://schemas.openxmlformats.org/officeDocument/2006/relationships/image" Target="../media/image1.tiff"/><Relationship Id="rId7" Type="http://schemas.openxmlformats.org/officeDocument/2006/relationships/image" Target="../media/image44.tiff"/><Relationship Id="rId12" Type="http://schemas.openxmlformats.org/officeDocument/2006/relationships/image" Target="../media/image49.tif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iff"/><Relationship Id="rId11" Type="http://schemas.openxmlformats.org/officeDocument/2006/relationships/image" Target="../media/image48.tiff"/><Relationship Id="rId5" Type="http://schemas.openxmlformats.org/officeDocument/2006/relationships/image" Target="../media/image42.tiff"/><Relationship Id="rId10" Type="http://schemas.openxmlformats.org/officeDocument/2006/relationships/image" Target="../media/image47.tiff"/><Relationship Id="rId4" Type="http://schemas.openxmlformats.org/officeDocument/2006/relationships/image" Target="../media/image41.tiff"/><Relationship Id="rId9" Type="http://schemas.openxmlformats.org/officeDocument/2006/relationships/image" Target="../media/image46.tif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1.png"/><Relationship Id="rId5" Type="http://schemas.openxmlformats.org/officeDocument/2006/relationships/chart" Target="../charts/chart1.xml"/><Relationship Id="rId4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gif"/><Relationship Id="rId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F5695B-5478-B54D-8EB1-3BD8555FA9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2" b="98649" l="1278" r="97764">
                        <a14:foregroundMark x1="35942" y1="12012" x2="35942" y2="12012"/>
                        <a14:foregroundMark x1="35942" y1="9459" x2="35942" y2="9459"/>
                        <a14:foregroundMark x1="38019" y1="3754" x2="38019" y2="3754"/>
                        <a14:foregroundMark x1="60383" y1="1652" x2="60383" y2="1652"/>
                        <a14:foregroundMark x1="98083" y1="31532" x2="98083" y2="31532"/>
                        <a14:foregroundMark x1="2396" y1="49099" x2="2396" y2="49099"/>
                        <a14:foregroundMark x1="1278" y1="29429" x2="1278" y2="29429"/>
                        <a14:foregroundMark x1="46645" y1="92643" x2="46645" y2="92643"/>
                        <a14:foregroundMark x1="44888" y1="98649" x2="44888" y2="98649"/>
                        <a14:foregroundMark x1="59265" y1="97447" x2="59265" y2="97447"/>
                        <a14:foregroundMark x1="59425" y1="92042" x2="59425" y2="92042"/>
                        <a14:foregroundMark x1="56550" y1="80631" x2="56550" y2="80631"/>
                        <a14:foregroundMark x1="61022" y1="85435" x2="61022" y2="85435"/>
                        <a14:foregroundMark x1="66773" y1="80030" x2="66773" y2="80030"/>
                        <a14:foregroundMark x1="75559" y1="89039" x2="75559" y2="89039"/>
                        <a14:foregroundMark x1="76837" y1="89489" x2="76837" y2="89489"/>
                        <a14:foregroundMark x1="73802" y1="88739" x2="73802" y2="88739"/>
                        <a14:foregroundMark x1="72524" y1="84234" x2="72524" y2="84234"/>
                        <a14:foregroundMark x1="72524" y1="84234" x2="72524" y2="80631"/>
                        <a14:foregroundMark x1="70128" y1="97748" x2="70927" y2="97898"/>
                        <a14:foregroundMark x1="65176" y1="96547" x2="65176" y2="95495"/>
                        <a14:foregroundMark x1="34824" y1="91742" x2="34824" y2="88589"/>
                        <a14:foregroundMark x1="29553" y1="79429" x2="31470" y2="79580"/>
                        <a14:foregroundMark x1="33227" y1="81982" x2="38179" y2="82432"/>
                        <a14:foregroundMark x1="19010" y1="83183" x2="22204" y2="81982"/>
                        <a14:foregroundMark x1="22364" y1="83634" x2="23323" y2="82733"/>
                        <a14:foregroundMark x1="16933" y1="97297" x2="16933" y2="97297"/>
                        <a14:foregroundMark x1="23642" y1="96997" x2="23642" y2="96997"/>
                        <a14:foregroundMark x1="22045" y1="94745" x2="22045" y2="94745"/>
                        <a14:foregroundMark x1="21406" y1="93093" x2="22684" y2="96547"/>
                        <a14:foregroundMark x1="17732" y1="94144" x2="17412" y2="97598"/>
                        <a14:foregroundMark x1="30351" y1="95345" x2="30351" y2="95345"/>
                        <a14:foregroundMark x1="31949" y1="94745" x2="33387" y2="93393"/>
                        <a14:foregroundMark x1="34984" y1="93694" x2="35144" y2="96246"/>
                        <a14:foregroundMark x1="65815" y1="95195" x2="67732" y2="92943"/>
                        <a14:foregroundMark x1="70767" y1="96847" x2="70927" y2="93544"/>
                        <a14:foregroundMark x1="58147" y1="90541" x2="59105" y2="95796"/>
                        <a14:foregroundMark x1="53514" y1="92793" x2="53674" y2="95796"/>
                        <a14:foregroundMark x1="58466" y1="85736" x2="63419" y2="83483"/>
                        <a14:foregroundMark x1="55911" y1="81532" x2="55911" y2="81532"/>
                        <a14:foregroundMark x1="53994" y1="95946" x2="54792" y2="918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7183" y="0"/>
            <a:ext cx="9089136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76F028-A97A-4D45-9E6E-A8288988D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585" y="4491265"/>
            <a:ext cx="2142293" cy="2324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218411-8FC2-534F-8DD0-5604AC79D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3585" y="42635"/>
            <a:ext cx="1604222" cy="14884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84FF1A5-9B0A-2348-B7E9-93D40A4FE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5609" y="3147237"/>
            <a:ext cx="2908300" cy="356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9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72973" y="-2751221"/>
            <a:ext cx="6860282" cy="123604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39EC2B-94A8-AE43-A026-8B1D4DF67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58" b="98671" l="4094" r="95322">
                        <a14:foregroundMark x1="32749" y1="96346" x2="43275" y2="96678"/>
                        <a14:foregroundMark x1="14620" y1="19601" x2="14620" y2="27575"/>
                        <a14:foregroundMark x1="23392" y1="8638" x2="23392" y2="8638"/>
                        <a14:foregroundMark x1="18713" y1="7641" x2="16374" y2="10631"/>
                        <a14:foregroundMark x1="90643" y1="14618" x2="92982" y2="22591"/>
                        <a14:foregroundMark x1="97076" y1="29568" x2="95322" y2="19601"/>
                        <a14:foregroundMark x1="69006" y1="2658" x2="38596" y2="2990"/>
                        <a14:foregroundMark x1="35673" y1="97674" x2="46199" y2="79070"/>
                        <a14:foregroundMark x1="33333" y1="94020" x2="33333" y2="76080"/>
                        <a14:foregroundMark x1="43275" y1="73422" x2="43275" y2="73422"/>
                        <a14:foregroundMark x1="57895" y1="72757" x2="64327" y2="85382"/>
                        <a14:foregroundMark x1="64327" y1="85382" x2="63158" y2="95017"/>
                        <a14:foregroundMark x1="33333" y1="98007" x2="54971" y2="96678"/>
                        <a14:foregroundMark x1="25146" y1="78738" x2="25731" y2="87708"/>
                        <a14:foregroundMark x1="25731" y1="79070" x2="42690" y2="73422"/>
                        <a14:foregroundMark x1="42690" y1="72757" x2="59649" y2="74086"/>
                        <a14:foregroundMark x1="63743" y1="74086" x2="70760" y2="86379"/>
                        <a14:foregroundMark x1="70760" y1="86379" x2="70760" y2="91362"/>
                        <a14:foregroundMark x1="52632" y1="99003" x2="70175" y2="93023"/>
                        <a14:foregroundMark x1="40936" y1="58804" x2="34503" y2="53488"/>
                        <a14:foregroundMark x1="42690" y1="59801" x2="54971" y2="58804"/>
                        <a14:foregroundMark x1="60234" y1="57475" x2="71345" y2="51163"/>
                        <a14:foregroundMark x1="4094" y1="29568" x2="4094" y2="29568"/>
                        <a14:foregroundMark x1="56140" y1="54817" x2="56140" y2="54817"/>
                        <a14:foregroundMark x1="40936" y1="60133" x2="32164" y2="71096"/>
                        <a14:foregroundMark x1="46199" y1="60797" x2="47953" y2="72425"/>
                        <a14:foregroundMark x1="54971" y1="61130" x2="63743" y2="71096"/>
                        <a14:foregroundMark x1="63743" y1="70764" x2="55556" y2="60133"/>
                        <a14:foregroundMark x1="47368" y1="62126" x2="48538" y2="710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8063" y="4494918"/>
            <a:ext cx="1249010" cy="23551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7EE41B-2626-3B4A-A12E-90E90A6E2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61" b="97039" l="0" r="95152">
                        <a14:foregroundMark x1="41212" y1="3618" x2="32727" y2="4934"/>
                        <a14:foregroundMark x1="3030" y1="18750" x2="1818" y2="27303"/>
                        <a14:foregroundMark x1="92727" y1="36184" x2="95152" y2="31250"/>
                        <a14:foregroundMark x1="51515" y1="73684" x2="62424" y2="88158"/>
                        <a14:foregroundMark x1="62424" y1="88158" x2="57576" y2="90789"/>
                        <a14:foregroundMark x1="31515" y1="82566" x2="43636" y2="93421"/>
                        <a14:foregroundMark x1="43636" y1="93421" x2="50909" y2="92763"/>
                        <a14:foregroundMark x1="36364" y1="97039" x2="52121" y2="97039"/>
                        <a14:foregroundMark x1="39394" y1="61513" x2="32121" y2="72697"/>
                        <a14:foregroundMark x1="47273" y1="62171" x2="47879" y2="73355"/>
                        <a14:foregroundMark x1="55758" y1="61842" x2="65455" y2="73355"/>
                        <a14:foregroundMark x1="65455" y1="73355" x2="65455" y2="736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374" y="4461611"/>
            <a:ext cx="1182764" cy="23551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6DDAC9-8832-4D43-BB0D-A5BB5DB138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00" b="97030" l="4192" r="95808">
                        <a14:foregroundMark x1="91617" y1="14521" x2="91617" y2="14521"/>
                        <a14:foregroundMark x1="77246" y1="5611" x2="52695" y2="4620"/>
                        <a14:foregroundMark x1="52695" y1="4620" x2="52695" y2="5281"/>
                        <a14:foregroundMark x1="27545" y1="5611" x2="15569" y2="16502"/>
                        <a14:foregroundMark x1="15569" y1="16502" x2="16168" y2="16832"/>
                        <a14:foregroundMark x1="57485" y1="58086" x2="84431" y2="43564"/>
                        <a14:foregroundMark x1="4790" y1="19802" x2="6587" y2="30363"/>
                        <a14:foregroundMark x1="94012" y1="19142" x2="93413" y2="32013"/>
                        <a14:foregroundMark x1="93413" y1="32013" x2="92814" y2="33663"/>
                        <a14:foregroundMark x1="42515" y1="56106" x2="61677" y2="56436"/>
                        <a14:foregroundMark x1="47904" y1="83168" x2="49701" y2="78548"/>
                        <a14:foregroundMark x1="27545" y1="75248" x2="49701" y2="73927"/>
                        <a14:foregroundMark x1="49701" y1="73927" x2="61677" y2="74257"/>
                        <a14:foregroundMark x1="26946" y1="94389" x2="50299" y2="97030"/>
                        <a14:foregroundMark x1="50299" y1="97030" x2="67066" y2="94719"/>
                        <a14:foregroundMark x1="47904" y1="62376" x2="47904" y2="72607"/>
                        <a14:foregroundMark x1="41317" y1="60066" x2="32335" y2="72277"/>
                        <a14:foregroundMark x1="55689" y1="61056" x2="67665" y2="73927"/>
                        <a14:foregroundMark x1="48503" y1="60396" x2="48503" y2="62706"/>
                        <a14:foregroundMark x1="94611" y1="30363" x2="95808" y2="21782"/>
                        <a14:foregroundMark x1="43114" y1="79868" x2="61078" y2="90099"/>
                        <a14:foregroundMark x1="61078" y1="90099" x2="43713" y2="927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9584" y="4436430"/>
            <a:ext cx="1198932" cy="23909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9537B8-9B47-2144-8887-7F0B12BD0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18" b="97351" l="3030" r="92727">
                        <a14:foregroundMark x1="27273" y1="9272" x2="27273" y2="9272"/>
                        <a14:foregroundMark x1="12121" y1="9934" x2="7879" y2="17881"/>
                        <a14:foregroundMark x1="20000" y1="7285" x2="41818" y2="3311"/>
                        <a14:foregroundMark x1="41818" y1="3311" x2="49697" y2="3311"/>
                        <a14:foregroundMark x1="92121" y1="36424" x2="94545" y2="23841"/>
                        <a14:foregroundMark x1="94545" y1="23841" x2="92727" y2="18212"/>
                        <a14:foregroundMark x1="4242" y1="18874" x2="10909" y2="40066"/>
                        <a14:foregroundMark x1="42424" y1="54305" x2="63636" y2="54305"/>
                        <a14:foregroundMark x1="25455" y1="76490" x2="32121" y2="89073"/>
                        <a14:foregroundMark x1="32121" y1="89073" x2="39394" y2="90728"/>
                        <a14:foregroundMark x1="26061" y1="94702" x2="49091" y2="97351"/>
                        <a14:foregroundMark x1="49091" y1="97351" x2="64848" y2="95364"/>
                        <a14:foregroundMark x1="64848" y1="95033" x2="63636" y2="74503"/>
                        <a14:foregroundMark x1="54545" y1="59603" x2="64848" y2="70861"/>
                        <a14:foregroundMark x1="64848" y1="70861" x2="64848" y2="70861"/>
                        <a14:foregroundMark x1="46061" y1="60596" x2="47879" y2="71523"/>
                        <a14:foregroundMark x1="29091" y1="71854" x2="42424" y2="576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334" y="4439731"/>
            <a:ext cx="1262795" cy="241033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C50EA4-1E73-D24C-B82D-15358DAC2C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47" b="95455" l="6250" r="91477">
                        <a14:foregroundMark x1="21023" y1="7792" x2="40341" y2="3896"/>
                        <a14:foregroundMark x1="10227" y1="13636" x2="6818" y2="27597"/>
                        <a14:foregroundMark x1="85795" y1="38636" x2="92045" y2="25325"/>
                        <a14:foregroundMark x1="92045" y1="25325" x2="86364" y2="14610"/>
                        <a14:foregroundMark x1="32955" y1="95455" x2="60795" y2="93831"/>
                        <a14:foregroundMark x1="60795" y1="93506" x2="60795" y2="81169"/>
                        <a14:foregroundMark x1="60795" y1="81169" x2="57386" y2="78247"/>
                        <a14:foregroundMark x1="48864" y1="61039" x2="49432" y2="71429"/>
                        <a14:foregroundMark x1="57386" y1="60390" x2="67045" y2="73052"/>
                        <a14:foregroundMark x1="31818" y1="71753" x2="44886" y2="56169"/>
                        <a14:foregroundMark x1="33523" y1="80195" x2="33523" y2="80195"/>
                        <a14:foregroundMark x1="34659" y1="76948" x2="36932" y2="90584"/>
                        <a14:foregroundMark x1="36932" y1="90584" x2="57386" y2="81494"/>
                        <a14:foregroundMark x1="57386" y1="81494" x2="40341" y2="792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7152" y="4461611"/>
            <a:ext cx="1271924" cy="24103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B8CE40-BC84-6249-95A9-1F0387CAF6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78" b="96644" l="5422" r="96386">
                        <a14:foregroundMark x1="25904" y1="5705" x2="9036" y2="16107"/>
                        <a14:foregroundMark x1="9036" y1="16107" x2="6024" y2="21141"/>
                        <a14:foregroundMark x1="5422" y1="14765" x2="23494" y2="5369"/>
                        <a14:foregroundMark x1="23494" y1="5369" x2="25904" y2="5034"/>
                        <a14:foregroundMark x1="30723" y1="3020" x2="53614" y2="2013"/>
                        <a14:foregroundMark x1="53614" y1="2013" x2="72289" y2="3691"/>
                        <a14:foregroundMark x1="92169" y1="14094" x2="96386" y2="27181"/>
                        <a14:foregroundMark x1="96386" y1="27181" x2="91566" y2="34564"/>
                        <a14:foregroundMark x1="50000" y1="73826" x2="29518" y2="80201"/>
                        <a14:foregroundMark x1="29518" y1="80201" x2="28916" y2="93289"/>
                        <a14:foregroundMark x1="28916" y1="93289" x2="51205" y2="96644"/>
                        <a14:foregroundMark x1="51205" y1="96644" x2="69277" y2="88255"/>
                        <a14:foregroundMark x1="69277" y1="88255" x2="62651" y2="75503"/>
                        <a14:foregroundMark x1="62651" y1="75503" x2="47590" y2="74161"/>
                        <a14:foregroundMark x1="47590" y1="60403" x2="49398" y2="70470"/>
                        <a14:foregroundMark x1="55422" y1="58725" x2="65663" y2="70470"/>
                        <a14:foregroundMark x1="65663" y1="70470" x2="66867" y2="72483"/>
                        <a14:foregroundMark x1="28313" y1="71477" x2="39759" y2="59060"/>
                        <a14:foregroundMark x1="39759" y1="59060" x2="42771" y2="57718"/>
                        <a14:foregroundMark x1="46988" y1="90604" x2="43976" y2="90604"/>
                        <a14:foregroundMark x1="39759" y1="88591" x2="50000" y2="76846"/>
                        <a14:foregroundMark x1="50000" y1="76846" x2="54217" y2="76846"/>
                        <a14:foregroundMark x1="55422" y1="61074" x2="63855" y2="70134"/>
                        <a14:foregroundMark x1="45783" y1="60738" x2="48795" y2="724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9765" y="4505368"/>
            <a:ext cx="1237258" cy="23220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E86E84C-21F4-0640-9663-A026191008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34" b="96721" l="6587" r="92814">
                        <a14:foregroundMark x1="16766" y1="9508" x2="40719" y2="6885"/>
                        <a14:foregroundMark x1="40719" y1="6885" x2="47305" y2="7541"/>
                        <a14:foregroundMark x1="37126" y1="54754" x2="52096" y2="52459"/>
                        <a14:foregroundMark x1="56287" y1="60656" x2="64072" y2="72459"/>
                        <a14:foregroundMark x1="64072" y1="72459" x2="64072" y2="72131"/>
                        <a14:foregroundMark x1="46108" y1="61311" x2="47904" y2="72787"/>
                        <a14:foregroundMark x1="38922" y1="61639" x2="29341" y2="73443"/>
                        <a14:foregroundMark x1="29341" y1="73443" x2="28743" y2="73443"/>
                        <a14:foregroundMark x1="6587" y1="37049" x2="8383" y2="17377"/>
                        <a14:foregroundMark x1="34731" y1="6557" x2="57485" y2="4590"/>
                        <a14:foregroundMark x1="57485" y1="4590" x2="60479" y2="5574"/>
                        <a14:foregroundMark x1="88024" y1="39672" x2="93413" y2="27213"/>
                        <a14:foregroundMark x1="93413" y1="27213" x2="91617" y2="18361"/>
                        <a14:foregroundMark x1="23353" y1="93443" x2="44910" y2="97377"/>
                        <a14:foregroundMark x1="44910" y1="97377" x2="67665" y2="96721"/>
                        <a14:foregroundMark x1="67665" y1="96721" x2="70659" y2="88197"/>
                        <a14:foregroundMark x1="62874" y1="80984" x2="38922" y2="87869"/>
                        <a14:foregroundMark x1="38922" y1="87869" x2="65269" y2="83607"/>
                        <a14:foregroundMark x1="65269" y1="83607" x2="69461" y2="809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7713" y="4405824"/>
            <a:ext cx="1237258" cy="24521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BF40E24-46B9-B94F-8C09-B0AA40C867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636" b="97351" l="1227" r="96319">
                        <a14:foregroundMark x1="46626" y1="73510" x2="27607" y2="80464"/>
                        <a14:foregroundMark x1="27607" y1="80464" x2="26380" y2="93377"/>
                        <a14:foregroundMark x1="26380" y1="93377" x2="49080" y2="97351"/>
                        <a14:foregroundMark x1="49080" y1="97351" x2="70552" y2="93046"/>
                        <a14:foregroundMark x1="70552" y1="93046" x2="70552" y2="80464"/>
                        <a14:foregroundMark x1="70552" y1="80464" x2="50307" y2="73179"/>
                        <a14:foregroundMark x1="50307" y1="73179" x2="46012" y2="72848"/>
                        <a14:foregroundMark x1="28834" y1="98013" x2="58282" y2="96358"/>
                        <a14:foregroundMark x1="49693" y1="91722" x2="51534" y2="81457"/>
                        <a14:foregroundMark x1="42945" y1="80132" x2="44785" y2="79801"/>
                        <a14:foregroundMark x1="61963" y1="54636" x2="85890" y2="37086"/>
                        <a14:foregroundMark x1="33742" y1="53974" x2="12883" y2="43709"/>
                        <a14:foregroundMark x1="12883" y1="43709" x2="1840" y2="32119"/>
                        <a14:foregroundMark x1="1840" y1="32119" x2="1840" y2="26821"/>
                        <a14:foregroundMark x1="13497" y1="8278" x2="58282" y2="4636"/>
                        <a14:foregroundMark x1="90798" y1="15563" x2="96319" y2="27815"/>
                        <a14:foregroundMark x1="96319" y1="27815" x2="94479" y2="36424"/>
                        <a14:foregroundMark x1="55828" y1="60927" x2="65031" y2="70861"/>
                        <a14:foregroundMark x1="46012" y1="61921" x2="47853" y2="74172"/>
                        <a14:foregroundMark x1="38650" y1="60596" x2="29448" y2="748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5659" y="4405824"/>
            <a:ext cx="1199915" cy="245217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712CAD-E686-1C40-8EA8-06F875AF086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507462">
            <a:off x="-74763" y="-134630"/>
            <a:ext cx="2352220" cy="176416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B740778-E8B1-0941-A7F0-A7843DF49A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4530916">
            <a:off x="9110547" y="124881"/>
            <a:ext cx="3261360" cy="24460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29EC617-1330-984B-BED9-826C4015C6C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685" b="97987" l="0" r="93939">
                        <a14:foregroundMark x1="13939" y1="44295" x2="4848" y2="32550"/>
                        <a14:foregroundMark x1="4848" y1="32550" x2="3636" y2="19799"/>
                        <a14:foregroundMark x1="3636" y1="19799" x2="10909" y2="12416"/>
                        <a14:foregroundMark x1="13939" y1="7383" x2="36364" y2="2013"/>
                        <a14:foregroundMark x1="36364" y1="2013" x2="61212" y2="2685"/>
                        <a14:foregroundMark x1="61212" y1="2685" x2="64848" y2="5705"/>
                        <a14:foregroundMark x1="45455" y1="60403" x2="50303" y2="71141"/>
                        <a14:foregroundMark x1="39394" y1="61409" x2="29697" y2="73490"/>
                        <a14:foregroundMark x1="29697" y1="73490" x2="29697" y2="73826"/>
                        <a14:foregroundMark x1="56970" y1="59732" x2="64848" y2="73490"/>
                        <a14:foregroundMark x1="64848" y1="73490" x2="65455" y2="76174"/>
                        <a14:foregroundMark x1="65455" y1="75839" x2="40000" y2="76510"/>
                        <a14:foregroundMark x1="40000" y1="76510" x2="38182" y2="90268"/>
                        <a14:foregroundMark x1="38182" y1="90268" x2="66061" y2="84228"/>
                        <a14:foregroundMark x1="66061" y1="84228" x2="46667" y2="81544"/>
                        <a14:foregroundMark x1="35152" y1="82215" x2="48485" y2="93289"/>
                        <a14:foregroundMark x1="48485" y1="93289" x2="56970" y2="90268"/>
                        <a14:foregroundMark x1="24242" y1="95302" x2="47273" y2="97987"/>
                        <a14:foregroundMark x1="47273" y1="97987" x2="69091" y2="97315"/>
                        <a14:foregroundMark x1="44848" y1="73154" x2="46667" y2="60403"/>
                        <a14:foregroundMark x1="50909" y1="61074" x2="55758" y2="74497"/>
                        <a14:foregroundMark x1="55758" y1="74497" x2="47273" y2="61074"/>
                        <a14:foregroundMark x1="47273" y1="61074" x2="62424" y2="71812"/>
                        <a14:foregroundMark x1="62424" y1="71812" x2="55758" y2="60403"/>
                        <a14:foregroundMark x1="89697" y1="13758" x2="91515" y2="36242"/>
                        <a14:foregroundMark x1="91515" y1="36242" x2="91515" y2="36242"/>
                        <a14:foregroundMark x1="91515" y1="18456" x2="93939" y2="34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8886" y="4461611"/>
            <a:ext cx="1185786" cy="238051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F12EE3D-4E02-0240-A902-67770380ACB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675840" y="-54517"/>
            <a:ext cx="1772423" cy="146717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33B1C0E-5160-214C-9304-32726DBD83A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19910" y="-119281"/>
            <a:ext cx="1772423" cy="146717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5A775B2-67DB-CC4F-B427-2FD0F36535F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11078" y="-54517"/>
            <a:ext cx="1772423" cy="146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4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-3.33333E-6 C -0.00886 -0.02037 -0.00742 -0.00995 -0.01029 -0.03171 L -0.01133 -0.04051 C -0.01094 -0.05555 -0.01107 -0.07106 -0.01029 -0.08611 C -0.01003 -0.08935 -0.0086 -0.09166 -0.00807 -0.09467 C -0.00755 -0.09745 -0.00755 -0.10046 -0.00703 -0.10347 C -0.00013 -0.13588 -0.00521 -0.11018 -0.00052 -0.12615 C 0.00039 -0.1287 0.00104 -0.13194 0.00182 -0.13449 C 0.0013 -0.17176 0.00169 -0.20902 0.00052 -0.24606 C 0.00052 -0.24884 -0.00274 -0.25856 -0.00365 -0.26018 C -0.00586 -0.26458 -0.01029 -0.27176 -0.01029 -0.27152 C -0.01055 -0.27453 -0.0112 -0.27731 -0.01133 -0.28032 C -0.01198 -0.32916 -0.01003 -0.37777 -0.01237 -0.42615 C -0.01263 -0.4331 -0.01875 -0.43773 -0.01875 -0.4375 C -0.01784 -0.47777 -0.01823 -0.4699 -0.0168 -0.50324 C -0.01641 -0.51111 -0.01576 -0.51852 -0.01563 -0.52615 C -0.01537 -0.54884 -0.01563 -0.57176 -0.01563 -0.59444 " pathEditMode="relative" rAng="0" ptsTypes="AAAAAAAAAA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29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C -0.00065 -0.00741 -0.00104 -0.01458 -0.00182 -0.02176 C -0.00273 -0.03032 -0.00377 -0.03565 -0.00533 -0.04352 C -0.0095 -0.10347 -0.0039 -0.02893 -0.01054 -0.0993 L -0.01406 -0.13657 C -0.01341 -0.16342 -0.01328 -0.19028 -0.01224 -0.21713 C -0.01211 -0.22153 -0.01054 -0.22523 -0.01054 -0.22963 C -0.01054 -0.2493 -0.01093 -0.26898 -0.01224 -0.28842 C -0.01276 -0.29514 -0.01575 -0.30717 -0.01575 -0.30694 C -0.01953 -0.35417 -0.01875 -0.33449 -0.01575 -0.41574 C -0.01562 -0.41898 -0.01458 -0.42176 -0.01406 -0.425 C -0.01341 -0.43125 -0.01276 -0.43727 -0.01224 -0.44352 C -0.00911 -0.48472 -0.00911 -0.48819 -0.00703 -0.52407 C -0.00898 -0.58518 -0.00872 -0.56134 -0.00872 -0.59537 " pathEditMode="relative" rAng="0" ptsTypes="AAAAAAAAAAAAAA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" y="-297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18866 C 0.00286 -0.19399 0.00247 -0.19931 0.00169 -0.2044 C 0.00078 -0.21065 -0.00066 -0.21667 -0.00183 -0.22292 C -0.00326 -0.23079 -0.00443 -0.23611 -0.00521 -0.24468 C -0.00704 -0.26135 -0.00782 -0.28079 -0.00873 -0.29723 C -0.00821 -0.32639 -0.00808 -0.35533 -0.00704 -0.38426 C -0.00691 -0.3875 -0.00521 -0.39028 -0.00521 -0.39352 C -0.00521 -0.41019 -0.00625 -0.42662 -0.00704 -0.44306 C -0.00808 -0.46482 -0.00808 -0.46366 -0.01055 -0.48033 C -0.01107 -0.48959 -0.01133 -0.49908 -0.01224 -0.50834 C -0.0125 -0.51158 -0.01342 -0.51436 -0.01394 -0.5176 C -0.01459 -0.52176 -0.01498 -0.52593 -0.01576 -0.5301 C -0.0168 -0.53635 -0.01914 -0.54861 -0.01914 -0.54861 C -0.01732 -0.58588 -0.01745 -0.5713 -0.01745 -0.5919 " pathEditMode="relative" ptsTypes="AAAAAAAAAAAAAA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2 -0.18125 C 0.00507 -0.19167 0.00533 -0.20209 0.00625 -0.21227 C 0.00651 -0.21667 0.00755 -0.2206 0.00794 -0.22477 C 0.00872 -0.2331 0.00911 -0.24144 0.00976 -0.24954 C 0.00911 -0.27037 0.00898 -0.29097 0.00794 -0.31158 C 0.00781 -0.31597 0.0069 -0.31991 0.00625 -0.32408 C 0.00625 -0.32408 0.00182 -0.34722 0.00091 -0.35185 L -0.00782 -0.39838 L -0.00951 -0.40787 C -0.01107 -0.41574 -0.01224 -0.42084 -0.01303 -0.4294 C -0.01381 -0.43658 -0.0142 -0.44398 -0.01485 -0.45116 C -0.01537 -0.47176 -0.01524 -0.49259 -0.01654 -0.5132 C -0.01693 -0.51968 -0.01888 -0.5257 -0.02006 -0.53195 L -0.02175 -0.54121 C -0.01993 -0.58982 -0.02006 -0.57222 -0.02006 -0.59375 " pathEditMode="relative" ptsTypes="AAAAAAAAAAAAAAA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1 -0.1757 C 0.00756 -0.2007 0.00847 -0.1926 0.00586 -0.21297 C 0.00521 -0.21806 0.00469 -0.22338 0.00417 -0.22847 C 0.00495 -0.28912 0.00769 -0.34815 0.00417 -0.40834 C 0.00144 -0.45533 0.00222 -0.42547 -0.00104 -0.44861 C -0.00182 -0.45371 -0.00221 -0.45903 -0.00286 -0.46412 C -0.00338 -0.48287 -0.00325 -0.50162 -0.00455 -0.51991 C -0.00572 -0.53658 -0.00833 -0.53496 -0.00976 -0.54792 C -0.01041 -0.55301 -0.0108 -0.55834 -0.01158 -0.56343 C -0.01197 -0.56667 -0.01315 -0.56945 -0.01328 -0.57269 C -0.01367 -0.57894 -0.01328 -0.58519 -0.01328 -0.59121 " pathEditMode="relative" rAng="0" ptsTypes="AAAAAAAAAAA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" y="-207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 -0.16875 C -0.00365 -0.18542 -0.00391 -0.20209 -0.00482 -0.21852 C -0.00508 -0.22477 -0.00612 -0.23079 -0.00651 -0.23704 C -0.00834 -0.25903 -0.00808 -0.2625 -0.01003 -0.28357 C -0.01172 -0.30116 -0.01185 -0.29954 -0.01537 -0.31783 L -0.01706 -0.32709 C -0.02344 -0.39514 -0.01706 -0.31991 -0.01706 -0.48843 C -0.01706 -0.50486 -0.01784 -0.52153 -0.01888 -0.53797 C -0.02071 -0.56922 -0.01966 -0.52431 -0.02578 -0.55347 C -0.02709 -0.55926 -0.02578 -0.56597 -0.02578 -0.57199 " pathEditMode="relative" ptsTypes="AAAAAAAAAA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39 -0.1787 C 0.02421 -0.18425 0.02304 -0.18981 0.02187 -0.19467 C 0.02083 -0.1993 0.0194 -0.20324 0.01836 -0.20763 C 0.01653 -0.21504 0.01614 -0.22175 0.01484 -0.22986 C 0.01432 -0.23287 0.01354 -0.23611 0.01315 -0.23935 C 0.01237 -0.24467 0.01198 -0.25 0.01132 -0.25532 C 0.0108 -0.25949 0.01015 -0.26388 0.00963 -0.26805 C 0.00638 -0.2949 0.00989 -0.27314 0.00442 -0.303 L 0.0026 -0.3125 C -0.00157 -0.37407 0.00312 -0.31018 -0.00079 -0.3537 C -0.00157 -0.36111 -0.00196 -0.36875 -0.00261 -0.37615 C -0.003 -0.38125 -0.00391 -0.38657 -0.0043 -0.39212 C -0.00586 -0.41134 -0.0056 -0.42175 -0.00782 -0.43981 C -0.00821 -0.44305 -0.00899 -0.44583 -0.00951 -0.4493 C -0.01016 -0.45347 -0.01068 -0.45787 -0.01133 -0.46203 C -0.01185 -0.47152 -0.01263 -0.48101 -0.01302 -0.4905 C -0.01485 -0.53587 -0.01472 -0.53125 -0.01472 -0.55717 " pathEditMode="relative" rAng="0" ptsTypes="AAAAAAAAAAAAAAAAA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 -0.18726 C 0.01498 -0.23032 0.02084 -0.18402 0.01407 -0.21458 C 0.01315 -0.21898 0.01302 -0.22361 0.01237 -0.228 C 0.01133 -0.23472 0.00977 -0.24143 0.00886 -0.24837 C 0.00834 -0.25277 0.00808 -0.25763 0.00716 -0.2618 C 0.00625 -0.2655 0.00482 -0.26851 0.00365 -0.27199 C 0.00104 -0.29236 0.00261 -0.28101 -0.00156 -0.30578 L -0.00338 -0.31574 C -0.0039 -0.31944 -0.00468 -0.32268 -0.00507 -0.32615 C -0.00573 -0.33171 -0.00625 -0.33726 -0.00677 -0.34305 C -0.00729 -0.34768 -0.0082 -0.35185 -0.00859 -0.35648 C -0.01002 -0.37129 -0.01041 -0.38564 -0.01211 -0.40023 C -0.0125 -0.40393 -0.01328 -0.40717 -0.0138 -0.41041 C -0.01692 -0.43287 -0.01705 -0.43472 -0.01901 -0.45462 C -0.01849 -0.48379 -0.01731 -0.51319 -0.01731 -0.54236 C -0.01731 -0.5493 -0.01849 -0.55578 -0.01901 -0.5625 C -0.01914 -0.56388 -0.01901 -0.56481 -0.01901 -0.56574 " pathEditMode="relative" rAng="0" ptsTypes="AAAAAAAAAAAAAAAAA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19143 C -0.00091 -0.26226 -0.00104 -0.33263 -0.00208 -0.40301 C -0.00208 -0.40926 -0.00299 -0.41551 -0.00364 -0.42199 C -0.00455 -0.43055 -0.00573 -0.43865 -0.0069 -0.44722 C -0.00742 -0.45138 -0.00781 -0.45555 -0.00859 -0.45995 C -0.00911 -0.46296 -0.00924 -0.4662 -0.01015 -0.46921 C -0.01211 -0.47592 -0.01666 -0.48819 -0.01666 -0.48796 C -0.02226 -0.5206 -0.01823 -0.49421 -0.01823 -0.5699 " pathEditMode="relative" rAng="0" ptsTypes="AAAAAAAA">
                                      <p:cBhvr>
                                        <p:cTn id="3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-18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8590D4-73FB-394B-AC88-5BF395EEB5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67" t="4445" r="4444" b="4667"/>
          <a:stretch/>
        </p:blipFill>
        <p:spPr>
          <a:xfrm>
            <a:off x="547116" y="282702"/>
            <a:ext cx="6292596" cy="62925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7AE7B62-BD40-4D40-A994-F6BBE6968A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2" y="440690"/>
            <a:ext cx="1258995" cy="12052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A91E63-B7AA-F34C-99BD-6BBB456739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6197" y="1043305"/>
            <a:ext cx="1258995" cy="12052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AA39563-B85B-4947-A453-FA82DB19E0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4252" y="356743"/>
            <a:ext cx="1258995" cy="120523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F8E22C7-80D4-2A4C-94DD-765A40C186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1838" y="1645920"/>
            <a:ext cx="1258995" cy="12052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136BFA5-8730-004C-90E2-E1A24E524B3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1" y="3517583"/>
            <a:ext cx="1258995" cy="120523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781ACF1-EA49-0740-BEED-52E33DF0EAC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01" y="4963889"/>
            <a:ext cx="1258995" cy="120523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35E9C6F-9139-8C4A-B8A5-BC8D261375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3456" y="4113609"/>
            <a:ext cx="1258995" cy="120523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BABF6AD-1E47-8644-BD96-A111791A23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2340" y="5212080"/>
            <a:ext cx="1258995" cy="120523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B022905-FAEA-8740-AB4A-90664EF22D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716" y="4123009"/>
            <a:ext cx="1258995" cy="120523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6FD21AD-D623-4C4C-98D4-A9222426FA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9816" y="2721499"/>
            <a:ext cx="2122180" cy="203155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A3B719A-D847-F846-98E5-50783BDEB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11" y="526827"/>
            <a:ext cx="3959903" cy="397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CCA37EE-8E1E-0B4B-953A-64795ED4B0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1010545" y="516941"/>
            <a:ext cx="3254954" cy="2829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6B1514-7733-2744-BB13-B138EBE28A9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5342" y="369435"/>
            <a:ext cx="1862529" cy="30105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88F116-E883-A841-A3AC-C681CB67AE6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9413" y="3251539"/>
            <a:ext cx="2311633" cy="360646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E7B200-9AFF-BB47-A91F-6206856A24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78"/>
          <a:stretch/>
        </p:blipFill>
        <p:spPr>
          <a:xfrm>
            <a:off x="759027" y="3807707"/>
            <a:ext cx="2287062" cy="26946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181BE4-F8D5-054F-A391-F1B5C911200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33" r="20500"/>
          <a:stretch/>
        </p:blipFill>
        <p:spPr>
          <a:xfrm>
            <a:off x="7687146" y="70992"/>
            <a:ext cx="2503900" cy="32183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EE60E49-09B3-A645-9B22-FEE2E9221C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0091" y="3807707"/>
            <a:ext cx="2105513" cy="269469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E27C98-ED3C-2247-91B6-CAA8317E11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233594" y="667674"/>
            <a:ext cx="1482990" cy="22870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30AF6B7-DBAC-5445-8F0C-F6C8600832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2614" y="-73821"/>
            <a:ext cx="1482990" cy="228706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085A026-88CF-A240-A63E-2B9FB1677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269050" y="4357018"/>
            <a:ext cx="1482990" cy="228706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E040F2-D89F-F946-8DA7-67BA785CC9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9796931" y="4232620"/>
            <a:ext cx="1482990" cy="228706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12D3F47-3D83-994C-A886-88B6E6373F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2296" y="4156960"/>
            <a:ext cx="1827564" cy="20850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999E1AD-FC6E-4949-9B12-9085830BE6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1447" y="458643"/>
            <a:ext cx="1827564" cy="208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8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5859" y="-2665859"/>
            <a:ext cx="6860282" cy="12192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1D488CE-19A9-444B-8353-117E953659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34" b="89828" l="9649" r="89693">
                        <a14:foregroundMark x1="77193" y1="8607" x2="77193" y2="8607"/>
                        <a14:foregroundMark x1="51535" y1="5634" x2="51535" y2="5634"/>
                        <a14:foregroundMark x1="61842" y1="8294" x2="47588" y2="6260"/>
                        <a14:foregroundMark x1="47588" y1="5947" x2="39254" y2="6886"/>
                        <a14:foregroundMark x1="57237" y1="7042" x2="40351" y2="5790"/>
                        <a14:foregroundMark x1="40351" y1="5790" x2="38596" y2="6260"/>
                        <a14:foregroundMark x1="79605" y1="11111" x2="80044" y2="78091"/>
                        <a14:foregroundMark x1="69737" y1="76682" x2="77851" y2="79186"/>
                        <a14:foregroundMark x1="77851" y1="79186" x2="80702" y2="77308"/>
                        <a14:foregroundMark x1="68640" y1="37089" x2="61404" y2="40845"/>
                        <a14:foregroundMark x1="61404" y1="40845" x2="44079" y2="43036"/>
                        <a14:foregroundMark x1="44079" y1="43036" x2="27193" y2="39906"/>
                        <a14:foregroundMark x1="27193" y1="39906" x2="26096" y2="39437"/>
                        <a14:foregroundMark x1="26096" y1="39124" x2="19079" y2="35055"/>
                        <a14:foregroundMark x1="19079" y1="35055" x2="14474" y2="29890"/>
                        <a14:foregroundMark x1="14474" y1="29890" x2="13596" y2="28169"/>
                        <a14:foregroundMark x1="13596" y1="27230" x2="14035" y2="22222"/>
                        <a14:foregroundMark x1="80044" y1="10016" x2="81140" y2="75900"/>
                      </a14:backgroundRemoval>
                    </a14:imgEffect>
                  </a14:imgLayer>
                </a14:imgProps>
              </a:ext>
            </a:extLst>
          </a:blip>
          <a:srcRect l="12166" r="13096" b="18140"/>
          <a:stretch/>
        </p:blipFill>
        <p:spPr>
          <a:xfrm>
            <a:off x="595422" y="212651"/>
            <a:ext cx="4197927" cy="64433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1416B2-324E-ED4F-9869-3DA2231DA5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4854" y="619051"/>
            <a:ext cx="1993103" cy="907164"/>
          </a:xfrm>
          <a:prstGeom prst="rect">
            <a:avLst/>
          </a:prstGeom>
        </p:spPr>
      </p:pic>
      <p:pic>
        <p:nvPicPr>
          <p:cNvPr id="8" name="010804967_prev" descr="010804967_prev">
            <a:hlinkClick r:id="" action="ppaction://media"/>
            <a:extLst>
              <a:ext uri="{FF2B5EF4-FFF2-40B4-BE49-F238E27FC236}">
                <a16:creationId xmlns:a16="http://schemas.microsoft.com/office/drawing/2014/main" id="{88DFDE97-69B9-C541-B02B-2E6E2D9E4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80549" y="212651"/>
            <a:ext cx="812800" cy="81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27EBF0-0153-DC42-BC31-1E40554E18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34" b="89828" l="9649" r="89693">
                        <a14:foregroundMark x1="77193" y1="8607" x2="77193" y2="8607"/>
                        <a14:foregroundMark x1="51535" y1="5634" x2="51535" y2="5634"/>
                        <a14:foregroundMark x1="61842" y1="8294" x2="47588" y2="6260"/>
                        <a14:foregroundMark x1="47588" y1="5947" x2="39254" y2="6886"/>
                        <a14:foregroundMark x1="57237" y1="7042" x2="40351" y2="5790"/>
                        <a14:foregroundMark x1="40351" y1="5790" x2="38596" y2="6260"/>
                        <a14:foregroundMark x1="79605" y1="11111" x2="80044" y2="78091"/>
                        <a14:foregroundMark x1="69737" y1="76682" x2="77851" y2="79186"/>
                        <a14:foregroundMark x1="77851" y1="79186" x2="80702" y2="77308"/>
                        <a14:foregroundMark x1="68640" y1="37089" x2="61404" y2="40845"/>
                        <a14:foregroundMark x1="61404" y1="40845" x2="44079" y2="43036"/>
                        <a14:foregroundMark x1="44079" y1="43036" x2="27193" y2="39906"/>
                        <a14:foregroundMark x1="27193" y1="39906" x2="26096" y2="39437"/>
                        <a14:foregroundMark x1="26096" y1="39124" x2="19079" y2="35055"/>
                        <a14:foregroundMark x1="19079" y1="35055" x2="14474" y2="29890"/>
                        <a14:foregroundMark x1="14474" y1="29890" x2="13596" y2="28169"/>
                        <a14:foregroundMark x1="13596" y1="27230" x2="14035" y2="22222"/>
                        <a14:foregroundMark x1="80044" y1="10016" x2="81140" y2="75900"/>
                      </a14:backgroundRemoval>
                    </a14:imgEffect>
                  </a14:imgLayer>
                </a14:imgProps>
              </a:ext>
            </a:extLst>
          </a:blip>
          <a:srcRect l="12166" r="13096" b="18140"/>
          <a:stretch/>
        </p:blipFill>
        <p:spPr>
          <a:xfrm>
            <a:off x="6393711" y="207335"/>
            <a:ext cx="4197927" cy="64433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E1DB1CE-F897-B14F-BBE0-E87EFCA7F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9978" y="571869"/>
            <a:ext cx="1993103" cy="907164"/>
          </a:xfrm>
          <a:prstGeom prst="rect">
            <a:avLst/>
          </a:prstGeom>
        </p:spPr>
      </p:pic>
      <p:pic>
        <p:nvPicPr>
          <p:cNvPr id="9" name="010804967_prev" descr="010804967_prev">
            <a:hlinkClick r:id="" action="ppaction://media"/>
            <a:extLst>
              <a:ext uri="{FF2B5EF4-FFF2-40B4-BE49-F238E27FC236}">
                <a16:creationId xmlns:a16="http://schemas.microsoft.com/office/drawing/2014/main" id="{1B0E0CF1-6BD2-2347-B203-03A56D04F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20147" y="1654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5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03 -0.02014 C -0.04674 -0.0162 -0.04648 -0.01481 -0.0625 -0.02014 C -0.06432 -0.02083 -0.06549 -0.02431 -0.06719 -0.02569 C -0.06901 -0.02708 -0.07956 -0.03056 -0.08086 -0.03102 C -0.09883 -0.03032 -0.11667 -0.03009 -0.1345 -0.02847 C -0.14075 -0.02778 -0.13763 -0.025 -0.14206 -0.02014 C -0.14349 -0.01875 -0.14518 -0.01875 -0.14674 -0.01759 C -0.14883 -0.01597 -0.15091 -0.01412 -0.15286 -0.01204 C -0.15443 -0.01042 -0.15586 -0.00833 -0.15742 -0.00671 C -0.15937 -0.00463 -0.16159 -0.00324 -0.16354 -0.00116 C -0.1651 0.00046 -0.16654 0.00278 -0.1681 0.00417 C -0.16953 0.00556 -0.17122 0.00602 -0.17266 0.00694 C -0.17695 0.01204 -0.18177 0.0162 -0.1849 0.02338 C -0.19427 0.04398 -0.18281 0.01944 -0.18958 0.03958 C -0.19023 0.0419 -0.19167 0.04306 -0.19258 0.04514 C -0.19375 0.04769 -0.19466 0.05046 -0.1957 0.05324 C -0.2 0.08449 -0.19388 0.04606 -0.20026 0.07222 C -0.20104 0.07569 -0.20117 0.07963 -0.20182 0.0831 C -0.20221 0.08588 -0.20286 0.08866 -0.20325 0.0912 C -0.20286 0.13032 -0.20312 0.16944 -0.20182 0.20833 C -0.20156 0.21412 -0.19974 0.21921 -0.1987 0.22454 C -0.19818 0.22731 -0.19805 0.23032 -0.19714 0.23287 L -0.19414 0.24097 C -0.18984 0.26412 -0.19583 0.23588 -0.18958 0.25463 C -0.18464 0.26921 -0.19258 0.25741 -0.18346 0.26806 C -0.18242 0.27083 -0.18125 0.27338 -0.18034 0.27639 C -0.17969 0.27894 -0.17969 0.28194 -0.17878 0.28449 C -0.17812 0.28657 -0.17682 0.28819 -0.17578 0.28981 C -0.17474 0.2956 -0.17396 0.30208 -0.17122 0.30625 C -0.16771 0.31134 -0.16302 0.3125 -0.15898 0.31435 C -0.15742 0.3162 -0.15599 0.31829 -0.1543 0.31991 C -0.15221 0.32176 -0.14557 0.32454 -0.14362 0.32523 C -0.12474 0.32431 -0.10586 0.32454 -0.08698 0.32269 C -0.08086 0.32199 -0.07487 0.31852 -0.06862 0.31713 C -0.06458 0.3162 -0.06055 0.31551 -0.05638 0.31435 C -0.05443 0.31389 -0.05234 0.3125 -0.05026 0.31181 C -0.04779 0.31065 -0.04518 0.30995 -0.04271 0.30903 C -0.03542 0.30023 -0.04089 0.30556 -0.0319 0.30093 C -0.02891 0.29907 -0.02578 0.29722 -0.02279 0.29537 C -0.02122 0.29444 -0.01979 0.29329 -0.01823 0.29259 C -0.01615 0.29167 -0.01406 0.29074 -0.01211 0.28981 C -0.0095 0.28889 -0.0069 0.28843 -0.00443 0.28727 C 0.00326 0.2838 -0.00273 0.28565 0.00482 0.27894 C 0.00625 0.27778 0.00781 0.27731 0.00938 0.27639 L 0.02161 0.25463 C 0.02266 0.25278 0.02344 0.25069 0.02461 0.24907 C 0.02669 0.2463 0.02891 0.24421 0.03073 0.24097 C 0.03333 0.23657 0.0362 0.22731 0.03841 0.22199 C 0.03984 0.21829 0.04154 0.21458 0.04297 0.21111 L 0.04609 0.19468 C 0.04661 0.1919 0.04727 0.18935 0.04766 0.18657 C 0.04948 0.17292 0.04844 0.17917 0.05065 0.16759 C 0.05117 0.16019 0.05143 0.15301 0.05221 0.14583 C 0.05247 0.14282 0.05326 0.14028 0.05378 0.1375 C 0.0543 0.13403 0.05469 0.13032 0.05521 0.12662 C 0.05573 0.12384 0.05638 0.1213 0.05677 0.11852 C 0.06068 0.09468 0.05612 0.11898 0.0599 0.09954 C 0.05938 0.09051 0.05911 0.08125 0.05833 0.07222 C 0.05807 0.06944 0.05716 0.06134 0.05677 0.06412 C 0.05547 0.07569 0.05573 0.08773 0.05521 0.09954 C 0.05573 0.13403 0.05586 0.16852 0.05677 0.20278 C 0.0569 0.20741 0.05794 0.21181 0.05833 0.21644 C 0.05885 0.22269 0.05925 0.22917 0.0599 0.23542 C 0.06497 0.29444 0.05807 0.21458 0.06289 0.26551 C 0.06354 0.27176 0.06393 0.27824 0.06445 0.28449 C 0.06693 0.46644 0.06706 0.4294 0.06445 0.68449 C 0.06445 0.68727 0.06328 0.68981 0.06289 0.69259 C 0.06224 0.69792 0.06198 0.70347 0.06133 0.70903 C 0.05417 0.7794 0.06706 0.64769 0.05833 0.74167 C 0.05794 0.74606 0.05729 0.75069 0.05677 0.75509 C 0.05638 0.7588 0.05547 0.76227 0.05521 0.76597 C 0.05495 0.76968 0.05521 0.77338 0.05521 0.77708 " pathEditMode="relative" ptsTypes="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13 -0.02176 C -0.04961 -0.02107 -0.05208 -0.01945 -0.05469 -0.01922 C -0.12331 -0.01389 -0.09726 -0.02848 -0.12213 -0.01366 C -0.13529 0.00185 -0.11862 -0.0169 -0.13125 -0.00556 C -0.13294 -0.00417 -0.13437 -0.00209 -0.13581 2.96296E-6 C -0.13698 0.00139 -0.13763 0.00393 -0.13893 0.00532 C -0.14023 0.00671 -0.14206 0.00671 -0.14349 0.0081 C -0.15924 0.02361 -0.14687 0.01551 -0.15729 0.02176 L -0.17109 0.03796 L -0.17565 0.04352 C -0.17721 0.04537 -0.1789 0.04652 -0.18021 0.04884 C -0.18463 0.05671 -0.18203 0.05301 -0.18789 0.05972 C -0.19479 0.07824 -0.1914 0.07152 -0.197 0.08148 C -0.19752 0.08611 -0.19792 0.09074 -0.19857 0.09514 C -0.19896 0.09791 -0.19974 0.10046 -0.20013 0.10324 C -0.20156 0.11389 -0.20234 0.12523 -0.20312 0.13588 C -0.20234 0.1743 -0.20456 0.19652 -0.19857 0.22847 C -0.19752 0.23402 -0.19779 0.24074 -0.19557 0.2449 C -0.19453 0.24676 -0.19336 0.24838 -0.19245 0.25023 C -0.19127 0.25277 -0.19075 0.25625 -0.18945 0.25856 C -0.18815 0.26088 -0.1862 0.2618 -0.18476 0.26389 C -0.17552 0.27801 -0.18255 0.27245 -0.17409 0.27754 C -0.16094 0.29305 -0.1776 0.2743 -0.16497 0.28565 C -0.15299 0.29629 -0.16732 0.28703 -0.15573 0.29375 C -0.15169 0.30092 -0.14857 0.30833 -0.14349 0.31296 C -0.14206 0.31412 -0.14049 0.31458 -0.13893 0.31551 C -0.13789 0.31736 -0.13711 0.31967 -0.13581 0.32106 C -0.1345 0.32245 -0.13281 0.32291 -0.13125 0.32384 C -0.11836 0.33009 -0.11784 0.33009 -0.10364 0.33194 C -0.09401 0.3331 -0.08437 0.33379 -0.07461 0.33472 C -0.07305 0.33565 -0.07148 0.33588 -0.07005 0.33727 C -0.0668 0.34051 -0.06081 0.34838 -0.06081 0.34838 C -0.05937 0.34652 -0.05794 0.34421 -0.05625 0.34282 C -0.05377 0.34074 -0.04779 0.33842 -0.04557 0.33727 C -0.04401 0.33657 -0.04258 0.33518 -0.04101 0.33472 C -0.03789 0.33356 -0.03476 0.3331 -0.03177 0.33194 C -0.02604 0.32963 -0.02174 0.32685 -0.0164 0.32384 C -0.0151 0.32199 -0.00794 0.31203 -0.00573 0.31018 C -0.0043 0.30879 -0.00273 0.30833 -0.00117 0.3074 C 0.00833 0.29051 -0.00547 0.31342 0.00651 0.2993 C 0.0112 0.29375 0.01094 0.29004 0.01419 0.28287 C 0.01667 0.27731 0.01836 0.27615 0.02175 0.27199 C 0.02279 0.26944 0.0237 0.26643 0.02487 0.26389 C 0.0263 0.26088 0.02826 0.25879 0.02943 0.25578 C 0.03073 0.25231 0.03112 0.24815 0.03255 0.2449 C 0.03425 0.24074 0.03867 0.23402 0.03867 0.23402 C 0.03919 0.23125 0.03945 0.22847 0.04011 0.22569 C 0.04102 0.22291 0.04245 0.2206 0.04323 0.21759 C 0.04922 0.19305 0.04011 0.21898 0.04779 0.19861 C 0.04831 0.1949 0.04857 0.1912 0.04935 0.18773 C 0.05508 0.16389 0.05026 0.19421 0.05391 0.17129 C 0.05456 0.16782 0.05508 0.16412 0.05547 0.16041 C 0.0569 0.14745 0.05755 0.13565 0.0586 0.12245 C 0.05807 0.10787 0.05807 0.09328 0.05703 0.07893 C 0.05651 0.07315 0.05391 0.0625 0.05391 0.0625 C 0.04818 0.1037 0.05182 0.07338 0.05391 0.16875 C 0.0543 0.1831 0.05482 0.19768 0.05547 0.21227 C 0.05729 0.25347 0.05638 0.22037 0.0586 0.25578 C 0.05964 0.27477 0.06068 0.29375 0.06159 0.31296 C 0.06211 0.32291 0.06237 0.33287 0.06315 0.34282 C 0.06341 0.34745 0.06419 0.35185 0.06471 0.35648 C 0.06849 0.39699 0.06406 0.35694 0.06771 0.38912 C 0.07162 0.47662 0.07201 0.45324 0.06927 0.55509 C 0.06914 0.56065 0.0681 0.56597 0.06771 0.57152 C 0.06667 0.58449 0.0655 0.60486 0.06471 0.61759 C 0.06419 0.63865 0.06393 0.65949 0.06315 0.68032 C 0.06289 0.68588 0.06185 0.6912 0.06159 0.69652 C 0.06029 0.73148 0.0625 0.75023 0.0586 0.77824 C 0.0582 0.78102 0.05755 0.78379 0.05703 0.78634 C 0.05534 0.80648 0.05547 0.79907 0.05547 0.80833 " pathEditMode="relative" ptsTypes="AAAAAAAA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3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5859" y="-2752362"/>
            <a:ext cx="6860282" cy="1236044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7952C429-AE11-F241-A5F5-FA4E175D37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8536"/>
            <a:ext cx="12192000" cy="18447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23A397-6BDB-B140-9C27-0FB72D55F6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18" b="96053" l="1987" r="92715">
                        <a14:foregroundMark x1="2649" y1="30702" x2="3311" y2="37281"/>
                        <a14:foregroundMark x1="49007" y1="64035" x2="49007" y2="64035"/>
                        <a14:foregroundMark x1="49007" y1="64035" x2="50993" y2="55702"/>
                        <a14:foregroundMark x1="64238" y1="89912" x2="64238" y2="75000"/>
                        <a14:foregroundMark x1="64238" y1="75000" x2="60927" y2="67544"/>
                        <a14:foregroundMark x1="57616" y1="96053" x2="57616" y2="96053"/>
                        <a14:foregroundMark x1="57616" y1="96053" x2="64238" y2="92105"/>
                        <a14:foregroundMark x1="29139" y1="91667" x2="41722" y2="90351"/>
                        <a14:foregroundMark x1="56954" y1="19298" x2="78808" y2="17105"/>
                        <a14:foregroundMark x1="78808" y1="17105" x2="80132" y2="16667"/>
                        <a14:foregroundMark x1="80795" y1="26754" x2="81457" y2="15351"/>
                        <a14:foregroundMark x1="47020" y1="7456" x2="72848" y2="7456"/>
                        <a14:foregroundMark x1="86755" y1="14035" x2="82781" y2="28509"/>
                        <a14:foregroundMark x1="82781" y1="28509" x2="74834" y2="35088"/>
                        <a14:foregroundMark x1="86755" y1="31140" x2="92715" y2="14912"/>
                        <a14:foregroundMark x1="41722" y1="57456" x2="50331" y2="58772"/>
                        <a14:foregroundMark x1="50331" y1="58333" x2="47020" y2="565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171" y="54693"/>
            <a:ext cx="1417193" cy="21398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34A9BA-2CCA-9243-9201-A07B9CAFD3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3479946" y="-2282"/>
            <a:ext cx="1462795" cy="23614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493831-7B4A-1D4B-A8BA-1594F39449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7116" y="23372"/>
            <a:ext cx="1462796" cy="23857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FAE0E8-CA1D-5D45-823F-93D28B7F359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79864" y="148675"/>
            <a:ext cx="1188825" cy="204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0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5 0.20209 L -0.02005 0.22871 C -0.02148 0.23125 -0.02279 0.2345 -0.02448 0.23658 C -0.02604 0.23843 -0.0276 0.24005 -0.02904 0.2419 C -0.04049 0.25788 -0.03385 0.25278 -0.04258 0.25788 C -0.04596 0.2625 -0.04935 0.26737 -0.05299 0.2713 C -0.05586 0.27454 -0.05911 0.27639 -0.06198 0.2794 C -0.06562 0.28264 -0.06888 0.28681 -0.07253 0.29005 C -0.07591 0.29306 -0.07956 0.29514 -0.08307 0.29792 C -0.09206 0.30579 -0.10065 0.31528 -0.11003 0.322 C -0.11497 0.32547 -0.12018 0.32825 -0.125 0.33264 C -0.13073 0.33797 -0.13568 0.34607 -0.14154 0.35139 C -0.15273 0.36135 -0.16445 0.36922 -0.17604 0.37801 C -0.18203 0.38264 -0.18802 0.38681 -0.19401 0.39121 C -0.19961 0.39561 -0.20469 0.40186 -0.21055 0.40463 C -0.21601 0.40741 -0.22161 0.4095 -0.22695 0.41274 C -0.22917 0.41389 -0.23086 0.41667 -0.23307 0.41806 C -0.24141 0.42292 -0.25 0.42686 -0.25846 0.43125 C -0.26198 0.43311 -0.26562 0.4345 -0.26901 0.43658 C -0.27057 0.4375 -0.272 0.43889 -0.27357 0.43936 C -0.27747 0.44051 -0.28151 0.44098 -0.28555 0.4419 C -0.31289 0.44885 -0.28047 0.44075 -0.30052 0.44723 C -0.30404 0.44838 -0.30755 0.44908 -0.31107 0.45 C -0.32018 0.45533 -0.31172 0.45093 -0.32747 0.45533 C -0.33008 0.45602 -0.33255 0.45741 -0.33503 0.45811 C -0.33997 0.45926 -0.34505 0.45973 -0.35 0.46065 C -0.38424 0.46713 -0.34883 0.45996 -0.37096 0.46598 C -0.39219 0.47176 -0.37435 0.46551 -0.39206 0.4713 C -0.39453 0.47223 -0.397 0.47292 -0.39948 0.47408 C -0.40755 0.47709 -0.40391 0.47663 -0.41302 0.4794 C -0.41654 0.48033 -0.42005 0.48079 -0.42357 0.48195 C -0.4276 0.48334 -0.43555 0.48727 -0.43555 0.4875 L -0.44453 0.49792 C -0.44596 0.49977 -0.44726 0.50232 -0.44896 0.50325 C -0.45052 0.50417 -0.45208 0.50463 -0.45351 0.50602 C -0.45664 0.50903 -0.45911 0.51459 -0.4625 0.51667 C -0.46406 0.5176 -0.46562 0.51806 -0.46706 0.51922 C -0.47018 0.52246 -0.47305 0.52639 -0.47604 0.5301 L -0.48503 0.54075 L -0.48945 0.54607 C -0.49101 0.54769 -0.49232 0.55024 -0.49401 0.55139 C -0.51042 0.56112 -0.48555 0.54561 -0.50299 0.55926 C -0.50586 0.56158 -0.50937 0.56158 -0.51198 0.56459 C -0.51784 0.57153 -0.51484 0.56899 -0.52096 0.57269 C -0.52474 0.58264 -0.52279 0.57848 -0.52695 0.58612 " pathEditMode="relative" rAng="0" ptsTypes="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7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0.21898 C 0.00482 0.25718 0.00495 0.29537 0.00586 0.33356 C 0.00599 0.33704 0.0069 0.34051 0.00742 0.34421 C 0.00795 0.34954 0.00834 0.35486 0.00886 0.36018 C 0.00938 0.37616 0.01042 0.39213 0.01042 0.4081 C 0.01042 0.45856 0.00951 0.43588 0.00742 0.46667 C 0.00677 0.47569 0.00677 0.48472 0.00586 0.49352 C 0.00534 0.49884 0.00352 0.50393 0.00287 0.50949 C 0.00235 0.51389 0.00196 0.51829 0.00144 0.52268 C 0.00039 0.52986 -0.00156 0.5368 -0.00156 0.54398 L -0.00156 0.57616 " pathEditMode="relative" rAng="0" ptsTypes="AAAAAAAAAAA">
                                      <p:cBhvr>
                                        <p:cTn id="1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9 0.2 C 0.00638 0.20162 0.00951 0.20255 0.01237 0.20532 C 0.02448 0.2169 0.01537 0.21319 0.02435 0.2213 C 0.02578 0.22245 0.02735 0.22292 0.02878 0.22384 C 0.0349 0.22824 0.04076 0.2331 0.04688 0.23727 C 0.05131 0.24028 0.05586 0.24213 0.06029 0.24514 C 0.06237 0.24676 0.0642 0.24954 0.06628 0.25046 C 0.06927 0.25208 0.0724 0.25185 0.07526 0.25324 C 0.08685 0.2581 0.09844 0.26342 0.10977 0.26921 C 0.11394 0.2713 0.11771 0.27477 0.12175 0.27731 C 0.13125 0.28287 0.14102 0.2868 0.15026 0.29329 C 0.16459 0.30301 0.17956 0.31018 0.19232 0.32523 C 0.19375 0.32708 0.19519 0.32917 0.19675 0.33055 C 0.20287 0.33611 0.20808 0.33773 0.21485 0.3412 C 0.22357 0.34583 0.21485 0.34167 0.22526 0.3493 C 0.23177 0.35393 0.23881 0.35625 0.24479 0.3625 C 0.24727 0.36528 0.24974 0.36805 0.25235 0.3706 C 0.2543 0.37245 0.25638 0.37384 0.25834 0.37592 C 0.26042 0.37824 0.26224 0.38125 0.26433 0.38403 C 0.26576 0.38588 0.26745 0.38727 0.26875 0.38935 C 0.27045 0.39167 0.27162 0.39514 0.27331 0.39722 C 0.27709 0.40231 0.28138 0.40602 0.28529 0.41065 C 0.28672 0.41227 0.28841 0.41389 0.28972 0.41597 C 0.29141 0.41829 0.29271 0.42153 0.29427 0.42384 C 0.29571 0.42592 0.2974 0.42708 0.29883 0.42917 C 0.30248 0.43518 0.30521 0.44305 0.30925 0.44792 C 0.31224 0.45162 0.31576 0.45417 0.31823 0.45856 C 0.31979 0.46134 0.32097 0.46458 0.32279 0.46667 C 0.32409 0.46829 0.32591 0.46782 0.32722 0.46921 C 0.33047 0.47245 0.33633 0.47986 0.33633 0.48009 C 0.33802 0.48449 0.34193 0.49537 0.34375 0.49861 C 0.35495 0.51852 0.34571 0.49583 0.35274 0.51458 C 0.35716 0.54583 0.35534 0.52847 0.35274 0.5919 C 0.35104 0.63333 0.35131 0.5868 0.35131 0.60255 " pathEditMode="relative" rAng="0" ptsTypes="AAAAAAAAAAAAAAAAAAAAAAAAAAAAAAAAAA">
                                      <p:cBhvr>
                                        <p:cTn id="14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91" y="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2 0.19838 C 0.00495 0.2044 0.00378 0.21088 0.00196 0.2169 C 0.00079 0.22084 -0.00117 0.22385 -0.0026 0.22755 C -0.00572 0.23635 -0.00833 0.24561 -0.01158 0.25417 C -0.01354 0.25949 -0.0164 0.26412 -0.01757 0.27014 C -0.01901 0.27801 -0.0194 0.28148 -0.022 0.28889 C -0.02343 0.2926 -0.025 0.29607 -0.02656 0.29954 C -0.03033 0.31968 -0.02526 0.29491 -0.03112 0.31551 C -0.03229 0.31991 -0.03307 0.32454 -0.03411 0.32894 C -0.03463 0.33148 -0.03489 0.33449 -0.03554 0.33681 C -0.03632 0.33982 -0.0375 0.34213 -0.03854 0.34491 C -0.04088 0.36111 -0.03945 0.35209 -0.04309 0.37153 C -0.04362 0.37431 -0.04427 0.37686 -0.04453 0.37963 C -0.04557 0.38866 -0.04609 0.39468 -0.04752 0.40348 C -0.04804 0.40625 -0.04869 0.4088 -0.04908 0.41158 L -0.05351 0.45162 C -0.05403 0.45602 -0.05442 0.46042 -0.05507 0.46482 C -0.05559 0.46852 -0.05625 0.47199 -0.05651 0.47547 C -0.05781 0.48982 -0.05755 0.5044 -0.0595 0.51829 C -0.06054 0.52523 -0.06119 0.53264 -0.0625 0.53959 C -0.06354 0.54491 -0.06549 0.55 -0.06549 0.55556 L -0.06549 0.57431 " pathEditMode="relative" rAng="0" ptsTypes="AAAAAAAAAAAAAAAAA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5859" y="-2752362"/>
            <a:ext cx="6860282" cy="1236044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7952C429-AE11-F241-A5F5-FA4E175D37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8536"/>
            <a:ext cx="12192000" cy="184477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686C690-B64D-2B48-BA20-A308C96776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2672" cy="23225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CFC7C5-494A-D24C-839D-72630168E50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5172" y="-38755"/>
            <a:ext cx="1074487" cy="21978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09EA7AF-FF49-2B4F-8684-C16CC9E1722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807" y="-36176"/>
            <a:ext cx="1311554" cy="20874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37FDB71-375A-DE49-B609-676777E7636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194" y="54694"/>
            <a:ext cx="1130931" cy="19965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626E7C-E889-7A45-B917-257A4F92D72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6546" y="13689"/>
            <a:ext cx="1429950" cy="19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1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0.18148 C 0.01224 0.1831 0.01484 0.18403 0.01693 0.18635 C 0.01862 0.1882 0.01953 0.19144 0.02109 0.19375 C 0.0224 0.1956 0.02396 0.19676 0.02526 0.19861 C 0.02669 0.20093 0.02786 0.20394 0.02943 0.20602 C 0.03294 0.21135 0.03685 0.21598 0.04049 0.22084 C 0.04232 0.22338 0.04401 0.22639 0.04609 0.22824 L 0.05169 0.23334 L 0.06966 0.26528 L 0.07383 0.27269 C 0.07526 0.27523 0.07643 0.27801 0.07799 0.2801 C 0.08034 0.28334 0.08268 0.28658 0.08503 0.29005 C 0.08646 0.29236 0.08763 0.29514 0.08919 0.29746 C 0.09271 0.30278 0.09323 0.30232 0.09753 0.30486 C 0.09792 0.3081 0.09857 0.31135 0.09883 0.31482 C 0.09909 0.31829 0.10104 0.35672 0.10169 0.36158 C 0.10221 0.36667 0.10391 0.3713 0.10443 0.37639 C 0.10651 0.39537 0.10521 0.38473 0.10859 0.40857 C 0.10898 0.41181 0.10937 0.41528 0.11003 0.41852 C 0.11224 0.43079 0.11276 0.43195 0.11419 0.44306 C 0.11471 0.44723 0.11523 0.45139 0.11549 0.45556 C 0.11615 0.4632 0.11745 0.48889 0.11836 0.49746 C 0.11862 0.5 0.1194 0.50232 0.11966 0.50486 C 0.12031 0.5088 0.12057 0.5132 0.12109 0.51713 C 0.12148 0.51968 0.12214 0.52199 0.12253 0.52454 C 0.12357 0.53148 0.12448 0.53982 0.12526 0.54676 C 0.12578 0.55162 0.12617 0.55672 0.12669 0.56158 C 0.12708 0.56574 0.12786 0.56968 0.12799 0.57408 C 0.12839 0.58866 0.12799 0.60371 0.12799 0.61852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17384 C 0.00169 0.18356 0.00195 0.19352 0.0026 0.20324 C 0.00286 0.20741 0.00391 0.21157 0.00404 0.21574 C 0.00482 0.25185 0.00495 0.28819 0.00534 0.32431 C 0.00573 0.35116 0.00573 0.44954 0.0082 0.49699 C 0.00833 0.50116 0.00911 0.50532 0.00951 0.50949 C 0.01302 0.54606 0.00898 0.50995 0.01237 0.53912 C 0.01185 0.57106 0.01211 0.60324 0.01094 0.63542 C 0.01068 0.64051 0.0082 0.65023 0.0082 0.65023 " pathEditMode="relative" ptsTypes="AAAAAA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16921 C 0.00039 0.17315 0.00039 0.17755 0.0013 0.18148 C 0.00364 0.19167 0.00572 0.19421 0.00963 0.20116 C 0.01054 0.2044 0.01119 0.2081 0.0125 0.21111 C 0.01354 0.21389 0.01549 0.21551 0.01666 0.21852 C 0.01888 0.22477 0.01992 0.23218 0.02213 0.23819 C 0.02304 0.24074 0.02408 0.24305 0.025 0.2456 C 0.02695 0.25208 0.02825 0.25926 0.03046 0.26551 L 0.03333 0.27292 C 0.03372 0.27616 0.03398 0.2794 0.03463 0.28264 C 0.03828 0.3 0.03619 0.28565 0.04023 0.3 C 0.04127 0.30393 0.04192 0.30833 0.04296 0.31227 C 0.04466 0.31898 0.047 0.32523 0.04856 0.33218 L 0.05416 0.35671 C 0.05507 0.36088 0.05625 0.36481 0.0569 0.36921 C 0.06002 0.3919 0.05599 0.36366 0.06106 0.39375 C 0.06627 0.42477 0.05911 0.38611 0.0638 0.41111 C 0.06432 0.42338 0.06445 0.43588 0.06523 0.44815 C 0.06536 0.45069 0.06614 0.45301 0.06666 0.45555 C 0.06927 0.46805 0.06901 0.46643 0.07213 0.47778 C 0.07291 0.48264 0.07369 0.49005 0.075 0.49514 C 0.07578 0.49838 0.07682 0.50162 0.07773 0.50486 C 0.07812 0.5081 0.07851 0.51157 0.07916 0.51481 C 0.07955 0.51736 0.08007 0.51968 0.08046 0.52222 C 0.08151 0.5287 0.08203 0.53542 0.08333 0.5419 C 0.08424 0.54699 0.08554 0.55162 0.08606 0.55671 C 0.08645 0.5618 0.08697 0.56667 0.0875 0.57153 C 0.08789 0.57731 0.08828 0.5831 0.0888 0.58889 C 0.08919 0.59305 0.08984 0.59699 0.09023 0.60116 C 0.0914 0.61366 0.09218 0.63171 0.0944 0.64329 L 0.09583 0.65069 " pathEditMode="relative" ptsTypes="AAAAAAAAAAAAAAAAAAAAAAAAAA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0.17732 C 0.00222 0.22662 0.00196 0.27593 0.00131 0.32547 C 0.00105 0.34097 0.00053 0.35672 -0.00013 0.37222 C -0.00104 0.39792 -0.00078 0.39329 -0.00286 0.41181 C -0.00338 0.42338 -0.00364 0.43496 -0.00429 0.4463 C -0.00455 0.45209 -0.00546 0.45787 -0.00559 0.46366 C -0.00638 0.48681 -0.00625 0.50972 -0.00703 0.53287 C -0.00716 0.53542 -0.00807 0.53773 -0.00846 0.54028 C -0.00898 0.54422 -0.00937 0.54838 -0.00976 0.55255 C -0.01132 0.56736 -0.01093 0.56597 -0.01263 0.57963 C -0.01484 0.59699 -0.01302 0.58264 -0.01536 0.59699 C -0.01588 0.60023 -0.01627 0.60371 -0.01679 0.60695 C -0.01718 0.60949 -0.0177 0.61181 -0.01809 0.61435 C -0.01875 0.61759 -0.01901 0.62084 -0.01953 0.62408 C -0.02044 0.62917 -0.02135 0.63403 -0.02226 0.63889 L -0.02369 0.6463 C -0.02421 0.64884 -0.02382 0.65232 -0.02513 0.65371 C -0.02981 0.65949 -0.02812 0.65672 -0.03059 0.66134 " pathEditMode="relative" ptsTypes="AAAAAAAAAAAAAAAA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17361 C 4.375E-6 0.18704 -0.00118 0.21968 -0.00365 0.23287 C -0.00456 0.23774 -0.00573 0.24236 -0.00638 0.24769 C -0.00678 0.25162 -0.00704 0.25579 -0.00782 0.25996 C -0.00847 0.26412 -0.00977 0.26806 -0.01055 0.27223 C -0.01224 0.28172 -0.01133 0.28125 -0.01329 0.28959 C -0.01407 0.29283 -0.01511 0.29607 -0.01615 0.29954 C -0.01654 0.30278 -0.0168 0.30602 -0.01745 0.30926 C -0.01914 0.3176 -0.02305 0.33403 -0.02305 0.33403 C -0.02696 0.36945 -0.02149 0.32547 -0.02722 0.35625 C -0.03256 0.38496 -0.02435 0.35371 -0.03138 0.37848 C -0.03178 0.38172 -0.03204 0.38519 -0.03282 0.38843 C -0.03347 0.39098 -0.03477 0.39306 -0.03555 0.39584 C -0.03711 0.40139 -0.03842 0.40718 -0.03972 0.41297 C -0.04024 0.41551 -0.0405 0.41806 -0.04115 0.42037 C -0.04284 0.42709 -0.0448 0.43357 -0.04662 0.44028 C -0.04753 0.44352 -0.04883 0.44653 -0.04948 0.45 C -0.04987 0.45255 -0.05013 0.4551 -0.05079 0.45741 C -0.05196 0.46111 -0.05365 0.46389 -0.05495 0.46736 C -0.05599 0.46968 -0.05678 0.47246 -0.05782 0.47477 C -0.05951 0.47894 -0.06159 0.48287 -0.06329 0.48704 C -0.06784 0.49792 -0.06472 0.49283 -0.07032 0.50695 C -0.07201 0.51111 -0.07396 0.51505 -0.07579 0.51922 C -0.07631 0.52246 -0.07631 0.52616 -0.07722 0.52917 C -0.0823 0.54537 -0.08191 0.53611 -0.08555 0.54885 C -0.08672 0.55278 -0.08698 0.55741 -0.08829 0.56111 C -0.08933 0.56412 -0.09141 0.56574 -0.09245 0.56852 C -0.09792 0.58218 -0.09219 0.57778 -0.10079 0.59329 C -0.10365 0.59815 -0.10704 0.60232 -0.10912 0.60811 C -0.11289 0.61806 -0.11055 0.61389 -0.11615 0.62037 C -0.11888 0.62778 -0.11901 0.6294 -0.12305 0.63519 C -0.12435 0.63704 -0.12579 0.63843 -0.12722 0.64028 C -0.13073 0.6588 -0.12566 0.63658 -0.13282 0.65255 C -0.13373 0.65463 -0.13347 0.65764 -0.13412 0.65996 C -0.1349 0.6625 -0.13581 0.66528 -0.13698 0.66736 C -0.13959 0.67223 -0.14193 0.67269 -0.14532 0.67477 C -0.15026 0.68079 -0.1487 0.67709 -0.15079 0.68473 " pathEditMode="relative" ptsTypes="AAAAAAAAAAAAAAAAAAAAAAAAAAAAAAAAAAA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5625" y="-2690863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39CD4-213D-1D43-9001-06ABE917F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7" y="1519319"/>
            <a:ext cx="1219206" cy="12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6349B5-C1CC-C94C-ABED-9EE0D2342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95" y="1533506"/>
            <a:ext cx="1211671" cy="12300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3794D2-20E9-BE4F-82B8-090C2B5E5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8028" y="1545326"/>
            <a:ext cx="1211671" cy="12116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9F3C6B-AA89-514F-B139-A7EAAF16A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352" y="1574740"/>
            <a:ext cx="1219206" cy="11833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BCE3EBD-0D71-4E45-9648-4CB974519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475" y="1563652"/>
            <a:ext cx="1242173" cy="12421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68C689-D3B0-3442-B4F2-F79A03E514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534" y="1596601"/>
            <a:ext cx="1219206" cy="12007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C58F00-937B-BB4B-9907-281F1DA5E7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1515" y="1574740"/>
            <a:ext cx="1161997" cy="11556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CB7D57-00EC-7446-B7AE-18751B53BD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6282" y="1567883"/>
            <a:ext cx="1167191" cy="11556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53AFD8-1133-A74E-ADD0-4BCB36C90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3473" y="1560878"/>
            <a:ext cx="1126881" cy="1140698"/>
          </a:xfrm>
          <a:prstGeom prst="rect">
            <a:avLst/>
          </a:prstGeom>
        </p:spPr>
      </p:pic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30EA0A5B-A810-874B-AC16-1A8653E3DAE0}"/>
              </a:ext>
            </a:extLst>
          </p:cNvPr>
          <p:cNvSpPr/>
          <p:nvPr/>
        </p:nvSpPr>
        <p:spPr>
          <a:xfrm>
            <a:off x="5276077" y="0"/>
            <a:ext cx="3437436" cy="1344033"/>
          </a:xfrm>
          <a:prstGeom prst="rightArrow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Despues</a:t>
            </a:r>
            <a:r>
              <a:rPr lang="es-CL" dirty="0"/>
              <a:t> </a:t>
            </a:r>
          </a:p>
        </p:txBody>
      </p:sp>
      <p:sp>
        <p:nvSpPr>
          <p:cNvPr id="20" name="Flecha izquierda 19">
            <a:extLst>
              <a:ext uri="{FF2B5EF4-FFF2-40B4-BE49-F238E27FC236}">
                <a16:creationId xmlns:a16="http://schemas.microsoft.com/office/drawing/2014/main" id="{DD24DB4D-AD72-A740-AA65-31C616A629E9}"/>
              </a:ext>
            </a:extLst>
          </p:cNvPr>
          <p:cNvSpPr/>
          <p:nvPr/>
        </p:nvSpPr>
        <p:spPr>
          <a:xfrm>
            <a:off x="1230039" y="59217"/>
            <a:ext cx="3437436" cy="12848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Antes</a:t>
            </a:r>
            <a:r>
              <a:rPr lang="es-CL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6E763D-AF31-6646-977E-D88EF70ED27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4455" y="2797335"/>
            <a:ext cx="3876876" cy="3268715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62C60D9C-60E2-7244-957C-812191245BE0}"/>
              </a:ext>
            </a:extLst>
          </p:cNvPr>
          <p:cNvSpPr/>
          <p:nvPr/>
        </p:nvSpPr>
        <p:spPr>
          <a:xfrm>
            <a:off x="529474" y="3611528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BA699AB-F08E-4743-AB25-A28E56760E84}"/>
              </a:ext>
            </a:extLst>
          </p:cNvPr>
          <p:cNvSpPr/>
          <p:nvPr/>
        </p:nvSpPr>
        <p:spPr>
          <a:xfrm>
            <a:off x="1507148" y="3607326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329177F4-B27E-9848-969F-A33AF63FD601}"/>
              </a:ext>
            </a:extLst>
          </p:cNvPr>
          <p:cNvSpPr/>
          <p:nvPr/>
        </p:nvSpPr>
        <p:spPr>
          <a:xfrm>
            <a:off x="2511059" y="3625738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982A0980-C83C-B24C-8E13-69BF07E46AF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593" y="3780667"/>
            <a:ext cx="3876876" cy="3268715"/>
          </a:xfrm>
          <a:prstGeom prst="rect">
            <a:avLst/>
          </a:prstGeom>
        </p:spPr>
      </p:pic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28987182-6C43-AE46-89BF-375C9223FB7D}"/>
              </a:ext>
            </a:extLst>
          </p:cNvPr>
          <p:cNvSpPr/>
          <p:nvPr/>
        </p:nvSpPr>
        <p:spPr>
          <a:xfrm>
            <a:off x="4347522" y="4580650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57F9D15-C8DE-4845-956F-10B83113B643}"/>
              </a:ext>
            </a:extLst>
          </p:cNvPr>
          <p:cNvSpPr/>
          <p:nvPr/>
        </p:nvSpPr>
        <p:spPr>
          <a:xfrm>
            <a:off x="5325196" y="4590658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3B30B79A-FBDB-6541-A8EE-9ECE01F5F3BD}"/>
              </a:ext>
            </a:extLst>
          </p:cNvPr>
          <p:cNvSpPr/>
          <p:nvPr/>
        </p:nvSpPr>
        <p:spPr>
          <a:xfrm>
            <a:off x="6329107" y="4609070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3B991A8-69C1-9040-BBBA-7BC015F67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00426" y="2763536"/>
            <a:ext cx="3876876" cy="3268715"/>
          </a:xfrm>
          <a:prstGeom prst="rect">
            <a:avLst/>
          </a:prstGeom>
        </p:spPr>
      </p:pic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5508D8D6-FB11-3646-ACEF-95914E163F6A}"/>
              </a:ext>
            </a:extLst>
          </p:cNvPr>
          <p:cNvSpPr/>
          <p:nvPr/>
        </p:nvSpPr>
        <p:spPr>
          <a:xfrm>
            <a:off x="8454355" y="3577729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9" name="Rectángulo redondeado 48">
            <a:extLst>
              <a:ext uri="{FF2B5EF4-FFF2-40B4-BE49-F238E27FC236}">
                <a16:creationId xmlns:a16="http://schemas.microsoft.com/office/drawing/2014/main" id="{40A4031B-8F50-D643-9113-204632742865}"/>
              </a:ext>
            </a:extLst>
          </p:cNvPr>
          <p:cNvSpPr/>
          <p:nvPr/>
        </p:nvSpPr>
        <p:spPr>
          <a:xfrm>
            <a:off x="9432029" y="3573527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0" name="Rectángulo redondeado 49">
            <a:extLst>
              <a:ext uri="{FF2B5EF4-FFF2-40B4-BE49-F238E27FC236}">
                <a16:creationId xmlns:a16="http://schemas.microsoft.com/office/drawing/2014/main" id="{331157E4-D796-E147-9B05-3C5109909F0C}"/>
              </a:ext>
            </a:extLst>
          </p:cNvPr>
          <p:cNvSpPr/>
          <p:nvPr/>
        </p:nvSpPr>
        <p:spPr>
          <a:xfrm>
            <a:off x="10435940" y="3591939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AC4C306-B4E2-A449-9B62-62FCD449F011}"/>
              </a:ext>
            </a:extLst>
          </p:cNvPr>
          <p:cNvSpPr/>
          <p:nvPr/>
        </p:nvSpPr>
        <p:spPr>
          <a:xfrm>
            <a:off x="10684550" y="5076438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37E07CED-E38D-DB4D-B5D0-9CC260C5958A}"/>
              </a:ext>
            </a:extLst>
          </p:cNvPr>
          <p:cNvSpPr/>
          <p:nvPr/>
        </p:nvSpPr>
        <p:spPr>
          <a:xfrm>
            <a:off x="6600219" y="6066050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51FA1C5C-7A67-324B-9487-59CAB8FACA44}"/>
              </a:ext>
            </a:extLst>
          </p:cNvPr>
          <p:cNvSpPr/>
          <p:nvPr/>
        </p:nvSpPr>
        <p:spPr>
          <a:xfrm>
            <a:off x="2759669" y="5054039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240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58541" y="-2752362"/>
            <a:ext cx="6860282" cy="123604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A39CD4-213D-1D43-9001-06ABE917F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7" y="1519319"/>
            <a:ext cx="1219206" cy="12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6349B5-C1CC-C94C-ABED-9EE0D2342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95" y="1533506"/>
            <a:ext cx="1211671" cy="12300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3794D2-20E9-BE4F-82B8-090C2B5E5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8028" y="1545326"/>
            <a:ext cx="1211671" cy="12116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9F3C6B-AA89-514F-B139-A7EAAF16A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352" y="1574740"/>
            <a:ext cx="1219206" cy="11833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BCE3EBD-0D71-4E45-9648-4CB974519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475" y="1563652"/>
            <a:ext cx="1242173" cy="12421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68C689-D3B0-3442-B4F2-F79A03E514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534" y="1596601"/>
            <a:ext cx="1219206" cy="12007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C58F00-937B-BB4B-9907-281F1DA5E7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1515" y="1574740"/>
            <a:ext cx="1161997" cy="11556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CB7D57-00EC-7446-B7AE-18751B53BD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16282" y="1567883"/>
            <a:ext cx="1167191" cy="11556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53AFD8-1133-A74E-ADD0-4BCB36C90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3473" y="1560878"/>
            <a:ext cx="1126881" cy="1140698"/>
          </a:xfrm>
          <a:prstGeom prst="rect">
            <a:avLst/>
          </a:prstGeom>
        </p:spPr>
      </p:pic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30EA0A5B-A810-874B-AC16-1A8653E3DAE0}"/>
              </a:ext>
            </a:extLst>
          </p:cNvPr>
          <p:cNvSpPr/>
          <p:nvPr/>
        </p:nvSpPr>
        <p:spPr>
          <a:xfrm>
            <a:off x="5276077" y="0"/>
            <a:ext cx="3437436" cy="1344033"/>
          </a:xfrm>
          <a:prstGeom prst="rightArrow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Despues</a:t>
            </a:r>
            <a:r>
              <a:rPr lang="es-CL" dirty="0"/>
              <a:t> </a:t>
            </a:r>
          </a:p>
        </p:txBody>
      </p:sp>
      <p:sp>
        <p:nvSpPr>
          <p:cNvPr id="20" name="Flecha izquierda 19">
            <a:extLst>
              <a:ext uri="{FF2B5EF4-FFF2-40B4-BE49-F238E27FC236}">
                <a16:creationId xmlns:a16="http://schemas.microsoft.com/office/drawing/2014/main" id="{DD24DB4D-AD72-A740-AA65-31C616A629E9}"/>
              </a:ext>
            </a:extLst>
          </p:cNvPr>
          <p:cNvSpPr/>
          <p:nvPr/>
        </p:nvSpPr>
        <p:spPr>
          <a:xfrm>
            <a:off x="1230039" y="59217"/>
            <a:ext cx="3437436" cy="12848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F0000"/>
                </a:solidFill>
              </a:rPr>
              <a:t>Antes</a:t>
            </a:r>
            <a:r>
              <a:rPr lang="es-CL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6E763D-AF31-6646-977E-D88EF70ED27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4455" y="2797335"/>
            <a:ext cx="3876876" cy="3268715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62C60D9C-60E2-7244-957C-812191245BE0}"/>
              </a:ext>
            </a:extLst>
          </p:cNvPr>
          <p:cNvSpPr/>
          <p:nvPr/>
        </p:nvSpPr>
        <p:spPr>
          <a:xfrm>
            <a:off x="529474" y="3611528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BA699AB-F08E-4743-AB25-A28E56760E84}"/>
              </a:ext>
            </a:extLst>
          </p:cNvPr>
          <p:cNvSpPr/>
          <p:nvPr/>
        </p:nvSpPr>
        <p:spPr>
          <a:xfrm>
            <a:off x="1507148" y="3607326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329177F4-B27E-9848-969F-A33AF63FD601}"/>
              </a:ext>
            </a:extLst>
          </p:cNvPr>
          <p:cNvSpPr/>
          <p:nvPr/>
        </p:nvSpPr>
        <p:spPr>
          <a:xfrm>
            <a:off x="2511059" y="3625738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982A0980-C83C-B24C-8E13-69BF07E46AF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593" y="3780667"/>
            <a:ext cx="3876876" cy="3268715"/>
          </a:xfrm>
          <a:prstGeom prst="rect">
            <a:avLst/>
          </a:prstGeom>
        </p:spPr>
      </p:pic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28987182-6C43-AE46-89BF-375C9223FB7D}"/>
              </a:ext>
            </a:extLst>
          </p:cNvPr>
          <p:cNvSpPr/>
          <p:nvPr/>
        </p:nvSpPr>
        <p:spPr>
          <a:xfrm>
            <a:off x="4347522" y="4580650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57F9D15-C8DE-4845-956F-10B83113B643}"/>
              </a:ext>
            </a:extLst>
          </p:cNvPr>
          <p:cNvSpPr/>
          <p:nvPr/>
        </p:nvSpPr>
        <p:spPr>
          <a:xfrm>
            <a:off x="5325196" y="4590658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3B30B79A-FBDB-6541-A8EE-9ECE01F5F3BD}"/>
              </a:ext>
            </a:extLst>
          </p:cNvPr>
          <p:cNvSpPr/>
          <p:nvPr/>
        </p:nvSpPr>
        <p:spPr>
          <a:xfrm>
            <a:off x="6329107" y="4609070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8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3B991A8-69C1-9040-BBBA-7BC015F67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00426" y="2763536"/>
            <a:ext cx="3876876" cy="3268715"/>
          </a:xfrm>
          <a:prstGeom prst="rect">
            <a:avLst/>
          </a:prstGeom>
        </p:spPr>
      </p:pic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5508D8D6-FB11-3646-ACEF-95914E163F6A}"/>
              </a:ext>
            </a:extLst>
          </p:cNvPr>
          <p:cNvSpPr/>
          <p:nvPr/>
        </p:nvSpPr>
        <p:spPr>
          <a:xfrm>
            <a:off x="8454355" y="3577729"/>
            <a:ext cx="951437" cy="1125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9" name="Rectángulo redondeado 48">
            <a:extLst>
              <a:ext uri="{FF2B5EF4-FFF2-40B4-BE49-F238E27FC236}">
                <a16:creationId xmlns:a16="http://schemas.microsoft.com/office/drawing/2014/main" id="{40A4031B-8F50-D643-9113-204632742865}"/>
              </a:ext>
            </a:extLst>
          </p:cNvPr>
          <p:cNvSpPr/>
          <p:nvPr/>
        </p:nvSpPr>
        <p:spPr>
          <a:xfrm>
            <a:off x="9432029" y="3573527"/>
            <a:ext cx="951437" cy="111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0" name="Rectángulo redondeado 49">
            <a:extLst>
              <a:ext uri="{FF2B5EF4-FFF2-40B4-BE49-F238E27FC236}">
                <a16:creationId xmlns:a16="http://schemas.microsoft.com/office/drawing/2014/main" id="{331157E4-D796-E147-9B05-3C5109909F0C}"/>
              </a:ext>
            </a:extLst>
          </p:cNvPr>
          <p:cNvSpPr/>
          <p:nvPr/>
        </p:nvSpPr>
        <p:spPr>
          <a:xfrm>
            <a:off x="10435940" y="3591939"/>
            <a:ext cx="951437" cy="1097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CB836C3-9755-DE47-8EDF-321F3A9186F9}"/>
              </a:ext>
            </a:extLst>
          </p:cNvPr>
          <p:cNvSpPr/>
          <p:nvPr/>
        </p:nvSpPr>
        <p:spPr>
          <a:xfrm>
            <a:off x="2759669" y="5092136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DB8C21F3-04C0-444A-B433-B43135FDC92F}"/>
              </a:ext>
            </a:extLst>
          </p:cNvPr>
          <p:cNvSpPr/>
          <p:nvPr/>
        </p:nvSpPr>
        <p:spPr>
          <a:xfrm>
            <a:off x="6577717" y="6061583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7749543F-5A92-7840-878B-B15F1582D172}"/>
              </a:ext>
            </a:extLst>
          </p:cNvPr>
          <p:cNvSpPr/>
          <p:nvPr/>
        </p:nvSpPr>
        <p:spPr>
          <a:xfrm>
            <a:off x="10684550" y="5076438"/>
            <a:ext cx="454215" cy="441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312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BD42C402-8D05-6247-A0B7-D590E07F6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9DB99AC-44DC-4AE8-94C7-5F7F4E99E30C}"/>
              </a:ext>
            </a:extLst>
          </p:cNvPr>
          <p:cNvSpPr/>
          <p:nvPr/>
        </p:nvSpPr>
        <p:spPr>
          <a:xfrm>
            <a:off x="4126406" y="5762391"/>
            <a:ext cx="3939187" cy="762938"/>
          </a:xfrm>
          <a:prstGeom prst="rect">
            <a:avLst/>
          </a:prstGeom>
          <a:solidFill>
            <a:schemeClr val="dk1">
              <a:alpha val="16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252A008-44F1-4F1E-81D6-305D695AB4BB}"/>
              </a:ext>
            </a:extLst>
          </p:cNvPr>
          <p:cNvSpPr/>
          <p:nvPr/>
        </p:nvSpPr>
        <p:spPr>
          <a:xfrm>
            <a:off x="3396846" y="4574927"/>
            <a:ext cx="5312664" cy="1854233"/>
          </a:xfrm>
          <a:prstGeom prst="ellipse">
            <a:avLst/>
          </a:prstGeom>
          <a:gradFill>
            <a:gsLst>
              <a:gs pos="0">
                <a:schemeClr val="tx1">
                  <a:alpha val="69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811CA6F-2F5B-4641-A484-3DD61EDC3337}"/>
              </a:ext>
            </a:extLst>
          </p:cNvPr>
          <p:cNvGrpSpPr/>
          <p:nvPr/>
        </p:nvGrpSpPr>
        <p:grpSpPr>
          <a:xfrm>
            <a:off x="5142404" y="5057680"/>
            <a:ext cx="3853543" cy="1336001"/>
            <a:chOff x="4126405" y="5135997"/>
            <a:chExt cx="3853543" cy="1336001"/>
          </a:xfrm>
        </p:grpSpPr>
        <p:sp>
          <p:nvSpPr>
            <p:cNvPr id="11" name="Diagrama de flujo: operación manual 10">
              <a:extLst>
                <a:ext uri="{FF2B5EF4-FFF2-40B4-BE49-F238E27FC236}">
                  <a16:creationId xmlns:a16="http://schemas.microsoft.com/office/drawing/2014/main" id="{53D8E33F-6A30-4BC4-96B1-E777E046B618}"/>
                </a:ext>
              </a:extLst>
            </p:cNvPr>
            <p:cNvSpPr/>
            <p:nvPr/>
          </p:nvSpPr>
          <p:spPr>
            <a:xfrm rot="10800000">
              <a:off x="4238374" y="5135997"/>
              <a:ext cx="3629608" cy="1083134"/>
            </a:xfrm>
            <a:prstGeom prst="flowChartManualOperation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50000">
                  <a:srgbClr val="003399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00548B6E-3EDD-4FE8-9AAD-2A92008835B8}"/>
                </a:ext>
              </a:extLst>
            </p:cNvPr>
            <p:cNvSpPr/>
            <p:nvPr/>
          </p:nvSpPr>
          <p:spPr>
            <a:xfrm>
              <a:off x="4126405" y="6143860"/>
              <a:ext cx="3853543" cy="328138"/>
            </a:xfrm>
            <a:prstGeom prst="roundRect">
              <a:avLst/>
            </a:prstGeom>
            <a:gradFill flip="none" rotWithShape="1">
              <a:gsLst>
                <a:gs pos="0">
                  <a:srgbClr val="003399">
                    <a:shade val="30000"/>
                    <a:satMod val="115000"/>
                  </a:srgbClr>
                </a:gs>
                <a:gs pos="46000">
                  <a:srgbClr val="0066CC"/>
                </a:gs>
                <a:gs pos="100000">
                  <a:srgbClr val="003399">
                    <a:shade val="100000"/>
                    <a:satMod val="115000"/>
                  </a:srgb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>
                <a:rot lat="20699999" lon="0" rev="0"/>
              </a:camera>
              <a:lightRig rig="threePt" dir="t"/>
            </a:scene3d>
            <a:sp3d>
              <a:bevelB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dirty="0"/>
            </a:p>
          </p:txBody>
        </p:sp>
      </p:grp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9669E8F-03B0-4501-9370-4E5DBC1CB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616225"/>
              </p:ext>
            </p:extLst>
          </p:nvPr>
        </p:nvGraphicFramePr>
        <p:xfrm>
          <a:off x="4126406" y="288639"/>
          <a:ext cx="569762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E54C497D-AF5E-465D-A135-79AE399BBAD6}"/>
              </a:ext>
            </a:extLst>
          </p:cNvPr>
          <p:cNvSpPr/>
          <p:nvPr/>
        </p:nvSpPr>
        <p:spPr>
          <a:xfrm>
            <a:off x="6458019" y="2446211"/>
            <a:ext cx="611156" cy="973728"/>
          </a:xfrm>
          <a:custGeom>
            <a:avLst/>
            <a:gdLst>
              <a:gd name="connsiteX0" fmla="*/ 307581 w 611156"/>
              <a:gd name="connsiteY0" fmla="*/ 0 h 973728"/>
              <a:gd name="connsiteX1" fmla="*/ 559838 w 611156"/>
              <a:gd name="connsiteY1" fmla="*/ 496902 h 973728"/>
              <a:gd name="connsiteX2" fmla="*/ 558641 w 611156"/>
              <a:gd name="connsiteY2" fmla="*/ 496902 h 973728"/>
              <a:gd name="connsiteX3" fmla="*/ 558968 w 611156"/>
              <a:gd name="connsiteY3" fmla="*/ 497299 h 973728"/>
              <a:gd name="connsiteX4" fmla="*/ 611156 w 611156"/>
              <a:gd name="connsiteY4" fmla="*/ 668150 h 973728"/>
              <a:gd name="connsiteX5" fmla="*/ 305578 w 611156"/>
              <a:gd name="connsiteY5" fmla="*/ 973728 h 973728"/>
              <a:gd name="connsiteX6" fmla="*/ 0 w 611156"/>
              <a:gd name="connsiteY6" fmla="*/ 668150 h 973728"/>
              <a:gd name="connsiteX7" fmla="*/ 52188 w 611156"/>
              <a:gd name="connsiteY7" fmla="*/ 497299 h 973728"/>
              <a:gd name="connsiteX8" fmla="*/ 59814 w 611156"/>
              <a:gd name="connsiteY8" fmla="*/ 488056 h 97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6" h="973728">
                <a:moveTo>
                  <a:pt x="307581" y="0"/>
                </a:moveTo>
                <a:lnTo>
                  <a:pt x="559838" y="496902"/>
                </a:lnTo>
                <a:lnTo>
                  <a:pt x="558641" y="496902"/>
                </a:lnTo>
                <a:lnTo>
                  <a:pt x="558968" y="497299"/>
                </a:lnTo>
                <a:cubicBezTo>
                  <a:pt x="591917" y="546069"/>
                  <a:pt x="611156" y="604863"/>
                  <a:pt x="611156" y="668150"/>
                </a:cubicBezTo>
                <a:cubicBezTo>
                  <a:pt x="611156" y="836916"/>
                  <a:pt x="474344" y="973728"/>
                  <a:pt x="305578" y="973728"/>
                </a:cubicBezTo>
                <a:cubicBezTo>
                  <a:pt x="136812" y="973728"/>
                  <a:pt x="0" y="836916"/>
                  <a:pt x="0" y="668150"/>
                </a:cubicBezTo>
                <a:cubicBezTo>
                  <a:pt x="0" y="604863"/>
                  <a:pt x="19239" y="546069"/>
                  <a:pt x="52188" y="497299"/>
                </a:cubicBezTo>
                <a:lnTo>
                  <a:pt x="59814" y="48805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1362693F-C685-4A0B-A974-FE32903CBE9F}"/>
              </a:ext>
            </a:extLst>
          </p:cNvPr>
          <p:cNvSpPr/>
          <p:nvPr/>
        </p:nvSpPr>
        <p:spPr>
          <a:xfrm>
            <a:off x="4287535" y="266554"/>
            <a:ext cx="5375364" cy="5374635"/>
          </a:xfrm>
          <a:custGeom>
            <a:avLst/>
            <a:gdLst>
              <a:gd name="connsiteX0" fmla="*/ 2458223 w 4916444"/>
              <a:gd name="connsiteY0" fmla="*/ 210486 h 4916444"/>
              <a:gd name="connsiteX1" fmla="*/ 210486 w 4916444"/>
              <a:gd name="connsiteY1" fmla="*/ 2458223 h 4916444"/>
              <a:gd name="connsiteX2" fmla="*/ 2458223 w 4916444"/>
              <a:gd name="connsiteY2" fmla="*/ 4705960 h 4916444"/>
              <a:gd name="connsiteX3" fmla="*/ 4705960 w 4916444"/>
              <a:gd name="connsiteY3" fmla="*/ 2458223 h 4916444"/>
              <a:gd name="connsiteX4" fmla="*/ 2458223 w 4916444"/>
              <a:gd name="connsiteY4" fmla="*/ 210486 h 4916444"/>
              <a:gd name="connsiteX5" fmla="*/ 2458222 w 4916444"/>
              <a:gd name="connsiteY5" fmla="*/ 0 h 4916444"/>
              <a:gd name="connsiteX6" fmla="*/ 4916444 w 4916444"/>
              <a:gd name="connsiteY6" fmla="*/ 2458222 h 4916444"/>
              <a:gd name="connsiteX7" fmla="*/ 2458222 w 4916444"/>
              <a:gd name="connsiteY7" fmla="*/ 4916444 h 4916444"/>
              <a:gd name="connsiteX8" fmla="*/ 0 w 4916444"/>
              <a:gd name="connsiteY8" fmla="*/ 2458222 h 4916444"/>
              <a:gd name="connsiteX9" fmla="*/ 2458222 w 4916444"/>
              <a:gd name="connsiteY9" fmla="*/ 0 h 49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6444" h="4916444">
                <a:moveTo>
                  <a:pt x="2458223" y="210486"/>
                </a:moveTo>
                <a:cubicBezTo>
                  <a:pt x="1216832" y="210486"/>
                  <a:pt x="210486" y="1216832"/>
                  <a:pt x="210486" y="2458223"/>
                </a:cubicBezTo>
                <a:cubicBezTo>
                  <a:pt x="210486" y="3699614"/>
                  <a:pt x="1216832" y="4705960"/>
                  <a:pt x="2458223" y="4705960"/>
                </a:cubicBezTo>
                <a:cubicBezTo>
                  <a:pt x="3699614" y="4705960"/>
                  <a:pt x="4705960" y="3699614"/>
                  <a:pt x="4705960" y="2458223"/>
                </a:cubicBezTo>
                <a:cubicBezTo>
                  <a:pt x="4705960" y="1216832"/>
                  <a:pt x="3699614" y="210486"/>
                  <a:pt x="2458223" y="210486"/>
                </a:cubicBezTo>
                <a:close/>
                <a:moveTo>
                  <a:pt x="2458222" y="0"/>
                </a:moveTo>
                <a:cubicBezTo>
                  <a:pt x="3815861" y="0"/>
                  <a:pt x="4916444" y="1100583"/>
                  <a:pt x="4916444" y="2458222"/>
                </a:cubicBezTo>
                <a:cubicBezTo>
                  <a:pt x="4916444" y="3815861"/>
                  <a:pt x="3815861" y="4916444"/>
                  <a:pt x="2458222" y="4916444"/>
                </a:cubicBezTo>
                <a:cubicBezTo>
                  <a:pt x="1100583" y="4916444"/>
                  <a:pt x="0" y="3815861"/>
                  <a:pt x="0" y="2458222"/>
                </a:cubicBezTo>
                <a:cubicBezTo>
                  <a:pt x="0" y="1100583"/>
                  <a:pt x="1100583" y="0"/>
                  <a:pt x="245822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sonido-ruleta">
            <a:hlinkClick r:id="" action="ppaction://media"/>
            <a:extLst>
              <a:ext uri="{FF2B5EF4-FFF2-40B4-BE49-F238E27FC236}">
                <a16:creationId xmlns:a16="http://schemas.microsoft.com/office/drawing/2014/main" id="{3508ED2D-36C7-44B6-A42C-74653C210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99520" y="1146089"/>
            <a:ext cx="487363" cy="487363"/>
          </a:xfrm>
          <a:prstGeom prst="rect">
            <a:avLst/>
          </a:prstGeom>
        </p:spPr>
      </p:pic>
      <p:sp>
        <p:nvSpPr>
          <p:cNvPr id="16" name="INICIAR">
            <a:extLst>
              <a:ext uri="{FF2B5EF4-FFF2-40B4-BE49-F238E27FC236}">
                <a16:creationId xmlns:a16="http://schemas.microsoft.com/office/drawing/2014/main" id="{A877ECF4-5422-4DDB-800F-FF4316DEC9F1}"/>
              </a:ext>
            </a:extLst>
          </p:cNvPr>
          <p:cNvSpPr/>
          <p:nvPr/>
        </p:nvSpPr>
        <p:spPr>
          <a:xfrm>
            <a:off x="10657136" y="5412962"/>
            <a:ext cx="846161" cy="846161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19199958" lon="19199967" rev="3000051"/>
            </a:camera>
            <a:lightRig rig="balanced" dir="t"/>
          </a:scene3d>
          <a:sp3d extrusionH="38100" contourW="12700" prstMaterial="metal">
            <a:bevelT w="260350" h="50800" prst="softRound"/>
            <a:bevelB/>
            <a:extrusionClr>
              <a:schemeClr val="bg1"/>
            </a:extrusionClr>
            <a:contourClr>
              <a:schemeClr val="bg1">
                <a:lumMod val="75000"/>
              </a:schemeClr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AFFE64A-CBB6-684D-BFCE-F2EF27906B3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7080" r="90265">
                        <a14:foregroundMark x1="33186" y1="40313" x2="39823" y2="43750"/>
                        <a14:foregroundMark x1="58850" y1="40313" x2="60619" y2="46563"/>
                        <a14:foregroundMark x1="58850" y1="45313" x2="66372" y2="47813"/>
                        <a14:foregroundMark x1="57522" y1="47188" x2="57080" y2="36875"/>
                        <a14:foregroundMark x1="57080" y1="36875" x2="61062" y2="47188"/>
                        <a14:foregroundMark x1="61062" y1="47188" x2="61947" y2="37500"/>
                        <a14:foregroundMark x1="61947" y1="37500" x2="54867" y2="45938"/>
                        <a14:foregroundMark x1="54867" y1="45938" x2="59735" y2="35938"/>
                        <a14:foregroundMark x1="59735" y1="35938" x2="57965" y2="40938"/>
                        <a14:foregroundMark x1="32743" y1="37813" x2="42920" y2="44688"/>
                        <a14:foregroundMark x1="42920" y1="44688" x2="35398" y2="37188"/>
                        <a14:foregroundMark x1="35398" y1="37188" x2="38496" y2="40313"/>
                        <a14:foregroundMark x1="7080" y1="52500" x2="7080" y2="52500"/>
                        <a14:foregroundMark x1="89823" y1="54688" x2="89823" y2="54688"/>
                        <a14:foregroundMark x1="59735" y1="43125" x2="57522" y2="42813"/>
                        <a14:foregroundMark x1="57522" y1="42500" x2="58850" y2="32813"/>
                        <a14:foregroundMark x1="58850" y1="32813" x2="55310" y2="41875"/>
                        <a14:foregroundMark x1="55310" y1="41875" x2="57080" y2="41563"/>
                        <a14:foregroundMark x1="33628" y1="40938" x2="43805" y2="33750"/>
                        <a14:foregroundMark x1="43805" y1="33750" x2="31858" y2="38438"/>
                        <a14:foregroundMark x1="31858" y1="38438" x2="44248" y2="41875"/>
                        <a14:foregroundMark x1="44248" y1="41875" x2="40265" y2="39375"/>
                        <a14:foregroundMark x1="60619" y1="42188" x2="58850" y2="39375"/>
                        <a14:foregroundMark x1="53982" y1="35625" x2="58850" y2="44375"/>
                        <a14:foregroundMark x1="58850" y1="44375" x2="60619" y2="44688"/>
                        <a14:foregroundMark x1="36283" y1="44375" x2="42478" y2="35625"/>
                        <a14:foregroundMark x1="42478" y1="35625" x2="44248" y2="43125"/>
                        <a14:foregroundMark x1="56637" y1="43125" x2="55752" y2="42500"/>
                        <a14:foregroundMark x1="55752" y1="42188" x2="59292" y2="41563"/>
                        <a14:foregroundMark x1="34513" y1="42500" x2="38496" y2="40000"/>
                        <a14:foregroundMark x1="90265" y1="48750" x2="90265" y2="54375"/>
                        <a14:foregroundMark x1="87168" y1="42500" x2="84071" y2="33125"/>
                        <a14:foregroundMark x1="84071" y1="33125" x2="80088" y2="28438"/>
                        <a14:foregroundMark x1="80088" y1="28125" x2="86726" y2="36875"/>
                        <a14:foregroundMark x1="86726" y1="36875" x2="88496" y2="51875"/>
                        <a14:foregroundMark x1="64602" y1="67188" x2="76549" y2="64063"/>
                        <a14:foregroundMark x1="76549" y1="64063" x2="88938" y2="55625"/>
                        <a14:foregroundMark x1="57965" y1="40938" x2="57965" y2="43125"/>
                        <a14:foregroundMark x1="38496" y1="42188" x2="41150" y2="41875"/>
                        <a14:foregroundMark x1="41593" y1="42188" x2="38496" y2="43438"/>
                        <a14:foregroundMark x1="38496" y1="43125" x2="38496" y2="43125"/>
                        <a14:foregroundMark x1="36726" y1="43125" x2="36726" y2="43125"/>
                        <a14:foregroundMark x1="36726" y1="43125" x2="41150" y2="43438"/>
                        <a14:foregroundMark x1="34071" y1="42500" x2="42920" y2="42813"/>
                        <a14:foregroundMark x1="32301" y1="39063" x2="38938" y2="40313"/>
                        <a14:foregroundMark x1="59292" y1="42813" x2="58850" y2="43125"/>
                        <a14:foregroundMark x1="85841" y1="27187" x2="85841" y2="27187"/>
                      </a14:backgroundRemoval>
                    </a14:imgEffect>
                  </a14:imgLayer>
                </a14:imgProps>
              </a:ext>
            </a:extLst>
          </a:blip>
          <a:srcRect t="15237" b="14885"/>
          <a:stretch/>
        </p:blipFill>
        <p:spPr>
          <a:xfrm>
            <a:off x="395974" y="2832788"/>
            <a:ext cx="3327145" cy="329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0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15A16ED-AE02-9D44-BE81-CD22D7EE3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2411" y1="59574" x2="62411" y2="59574"/>
                      </a14:backgroundRemoval>
                    </a14:imgEffect>
                  </a14:imgLayer>
                </a14:imgProps>
              </a:ext>
            </a:extLst>
          </a:blip>
          <a:srcRect l="19287" t="9373" r="18523" b="8866"/>
          <a:stretch/>
        </p:blipFill>
        <p:spPr>
          <a:xfrm rot="16200000">
            <a:off x="3697054" y="-1309454"/>
            <a:ext cx="4048594" cy="70993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17DC79-E518-DC48-BAEC-CD0B5C733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8442" y="495300"/>
            <a:ext cx="2881951" cy="2032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6D442BA-47A3-2340-B4A9-2AA11DC69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39346" y="2379897"/>
            <a:ext cx="2881951" cy="2032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2F3194-AEA2-1D47-B081-78A616572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036" y="4826000"/>
            <a:ext cx="2881951" cy="2032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569A04F-C5F4-1942-AA48-A271CBF95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605" y="3810000"/>
            <a:ext cx="2881951" cy="2032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27807E2-1F3F-3C45-A9E2-6A961C19C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523" y="5044180"/>
            <a:ext cx="2881951" cy="2032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DF9F40F-DA25-8643-BAED-64B45A0DC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442" y="3920231"/>
            <a:ext cx="2881951" cy="2032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CDA7D7D-A45C-4F46-8121-026150C6C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877" y="5044180"/>
            <a:ext cx="2881951" cy="2032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22C6516-37CB-3048-BDEA-2242D373E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017" y="2367197"/>
            <a:ext cx="2881951" cy="2032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326F264-DF71-6548-995D-0210DB09F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939" y="252860"/>
            <a:ext cx="2881951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2B17E49-33C5-7340-A1DA-2238544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638" y="-2750080"/>
            <a:ext cx="6860282" cy="123604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92F6B20-AF1A-E24E-96C6-5315C9A961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1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31</Words>
  <Application>Microsoft Macintosh PowerPoint</Application>
  <PresentationFormat>Panorámica</PresentationFormat>
  <Paragraphs>31</Paragraphs>
  <Slides>12</Slides>
  <Notes>1</Notes>
  <HiddenSlides>0</HiddenSlides>
  <MMClips>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39</cp:revision>
  <dcterms:created xsi:type="dcterms:W3CDTF">2020-07-11T03:38:43Z</dcterms:created>
  <dcterms:modified xsi:type="dcterms:W3CDTF">2020-09-02T04:38:55Z</dcterms:modified>
</cp:coreProperties>
</file>