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83" r:id="rId4"/>
    <p:sldId id="279" r:id="rId5"/>
    <p:sldId id="280" r:id="rId6"/>
    <p:sldId id="281" r:id="rId7"/>
    <p:sldId id="282" r:id="rId8"/>
    <p:sldId id="262" r:id="rId9"/>
    <p:sldId id="263" r:id="rId10"/>
    <p:sldId id="264" r:id="rId11"/>
    <p:sldId id="265" r:id="rId12"/>
    <p:sldId id="268" r:id="rId13"/>
    <p:sldId id="269" r:id="rId14"/>
    <p:sldId id="267" r:id="rId15"/>
    <p:sldId id="270" r:id="rId16"/>
    <p:sldId id="266" r:id="rId17"/>
    <p:sldId id="271" r:id="rId18"/>
    <p:sldId id="272" r:id="rId19"/>
    <p:sldId id="273" r:id="rId20"/>
    <p:sldId id="275" r:id="rId21"/>
    <p:sldId id="276" r:id="rId22"/>
    <p:sldId id="274" r:id="rId23"/>
    <p:sldId id="277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774"/>
    <p:restoredTop sz="94624"/>
  </p:normalViewPr>
  <p:slideViewPr>
    <p:cSldViewPr snapToGrid="0" snapToObjects="1">
      <p:cViewPr varScale="1">
        <p:scale>
          <a:sx n="74" d="100"/>
          <a:sy n="74" d="100"/>
        </p:scale>
        <p:origin x="176" y="1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BA7E5-C6BC-FD4A-81F2-D4659AAFF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C4EE26-1BB1-0249-956E-BE2E58DAE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43F52F-321E-1741-911D-F76CB7B3F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94EC72-F9FD-8244-91E8-E704215EE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F3E92E-0751-9B46-8A96-EE6AC456A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983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8B42A-9CBD-7943-B25C-5DCDA5980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F1963E-620B-FC41-BC83-28D0D7AB8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9C8973-ACA1-4148-B650-57FE0DBD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B9FA6C-A5D2-9545-BCDD-84F21F200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822578-944D-F047-85B6-D0CDBE28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7802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4E7A9-2378-6B4C-9347-5FCFB3BE4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7A94A7-9703-CF49-8F09-BC51EF7DE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CE4592-8C2C-D644-9868-6BD9C2990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7E023-D415-DE4E-9ECC-4C54BDD2A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1159F6-C522-6A4C-B0F7-9019599AD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8866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50B4B-4667-1845-B0D8-41DACAEA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C8D668-ED87-0048-9EF1-320B4A67F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190977-FB4C-544C-B6B9-78CE7DBA4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37C0CA-32DF-7549-8E51-E866D51F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BD1BAF-CE25-9E46-A5BF-F8D0AD6B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039FAE-A9DE-E644-AB70-AB27F0956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164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589E3-6C22-6949-8502-C08E1D2AC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C075C9-F351-6748-951A-E96D8CCD6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356583-2D0D-4C4A-94A2-EA69B016A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3567BC6-BB0B-6B46-AE40-4ACEA0269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62FB61-F161-5047-8AA2-CF62CC2A3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835A6D-E5FD-4E40-9806-D61910AB3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883FF1-DB72-8E4E-9DDB-0964BDED8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BE98D00-4DCD-B649-8615-0F463E04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960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3EEDC-4AAC-DD40-ADB7-D95C05192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DB23EC-4DF2-F24C-B45D-EBF42EE19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01EA22-0B43-8747-8A8D-C58A263A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5ACB560-408A-F741-8874-68257FF6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452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30946EA-8382-394D-9DC4-1E8A8C0CF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3FD14B3-6610-024D-96FD-D4F2929C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569400-76AC-BD40-A20F-7DA9E497D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78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7BEBF-F27E-B34A-893F-E3F4B701E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F1DE3B-1FF5-F443-8EFE-97EF00D3B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9DE3D8-D7A0-F547-A88A-80E64C4D0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6434D0-51DD-D544-922C-ABEEB1F10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038D6-4F92-C143-993E-8D181245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B3CADD-A421-E641-B72D-3461B9B4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9758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DFBED-473A-C94D-90DE-B1DBDDD3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4EB0165-96B9-8847-8A4C-08E6AF8C0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63B003-BE0E-FF45-9487-7154EC3C7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86B138-DE89-D34B-9F5A-FDC2F1E99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D3CAD-DEA8-9C4F-9401-94CD1D9BB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640955-C67A-CE49-B7DA-E9BAF64A3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3653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A017C4-93C2-174E-B520-E4D599B7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882E2F-5D39-D54D-957B-0A2FA6B49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103E51-F021-0449-A4E4-9966E6D63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ADDE37-8418-6643-806E-7881E1219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7C5D7E-9288-5C49-B4EA-4FF4480E0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1723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965FB23-972C-5C4F-8471-0746721D6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B51057-E523-024F-AC1B-2AFB0316A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D26E29-9D2F-CA49-A5A3-37B3D25D2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429C84-45DD-484D-AA46-F2FD0ED2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95A892-C505-5F42-BB66-0F062BB7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771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AC1B1B-6782-C449-A7B6-2DD15D16D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553ECA-4FAF-ED48-8396-E80ABC0E3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C08BD5-9BBB-A94C-BC6A-C9C56BA54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2919B-D265-9148-A227-173BF0CBB3E5}" type="datetimeFigureOut">
              <a:rPr lang="es-CL" smtClean="0"/>
              <a:t>14-07-20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58CF12-9994-F742-99A0-570AF7B47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0F82B9-B2F5-4242-8F3B-D3BF0534E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24573-2DB4-FC41-9E0D-48CB3ED25CF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653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microsoft.com/office/2007/relationships/hdphoto" Target="../media/hdphoto1.wdp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9.wdp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slide" Target="slide6.xml"/><Relationship Id="rId7" Type="http://schemas.openxmlformats.org/officeDocument/2006/relationships/slide" Target="slide5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tiff"/><Relationship Id="rId11" Type="http://schemas.openxmlformats.org/officeDocument/2006/relationships/slide" Target="slide8.xml"/><Relationship Id="rId5" Type="http://schemas.openxmlformats.org/officeDocument/2006/relationships/slide" Target="slide4.xml"/><Relationship Id="rId10" Type="http://schemas.openxmlformats.org/officeDocument/2006/relationships/image" Target="../media/image14.tiff"/><Relationship Id="rId4" Type="http://schemas.openxmlformats.org/officeDocument/2006/relationships/image" Target="../media/image11.tiff"/><Relationship Id="rId9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5" Type="http://schemas.openxmlformats.org/officeDocument/2006/relationships/image" Target="../media/image15.png"/><Relationship Id="rId4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slide" Target="slide3.xml"/><Relationship Id="rId5" Type="http://schemas.openxmlformats.org/officeDocument/2006/relationships/image" Target="../media/image16.png"/><Relationship Id="rId4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slide" Target="slide3.xml"/><Relationship Id="rId5" Type="http://schemas.openxmlformats.org/officeDocument/2006/relationships/image" Target="../media/image17.png"/><Relationship Id="rId4" Type="http://schemas.openxmlformats.org/officeDocument/2006/relationships/image" Target="../media/image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slide" Target="slide3.xml"/><Relationship Id="rId5" Type="http://schemas.openxmlformats.org/officeDocument/2006/relationships/image" Target="../media/image18.png"/><Relationship Id="rId4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tif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4" Type="http://schemas.openxmlformats.org/officeDocument/2006/relationships/image" Target="../media/image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9.mp3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9.mp3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9.mp3"/><Relationship Id="rId7" Type="http://schemas.openxmlformats.org/officeDocument/2006/relationships/image" Target="../media/image2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9.mp3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9.mp3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9.mp3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9.mp3"/><Relationship Id="rId7" Type="http://schemas.openxmlformats.org/officeDocument/2006/relationships/image" Target="../media/image2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9.mp3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7.mp3"/><Relationship Id="rId7" Type="http://schemas.openxmlformats.org/officeDocument/2006/relationships/image" Target="../media/image2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.tiff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7.mp3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9.mp3"/><Relationship Id="rId7" Type="http://schemas.openxmlformats.org/officeDocument/2006/relationships/image" Target="../media/image3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.tiff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9.mp3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Relationship Id="rId4" Type="http://schemas.microsoft.com/office/2007/relationships/hdphoto" Target="../media/hdphoto1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12" Type="http://schemas.openxmlformats.org/officeDocument/2006/relationships/image" Target="../media/image33.gi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microsoft.com/office/2007/relationships/hdphoto" Target="../media/hdphoto11.wdp"/><Relationship Id="rId11" Type="http://schemas.microsoft.com/office/2007/relationships/hdphoto" Target="../media/hdphoto13.wdp"/><Relationship Id="rId5" Type="http://schemas.openxmlformats.org/officeDocument/2006/relationships/image" Target="../media/image31.png"/><Relationship Id="rId10" Type="http://schemas.openxmlformats.org/officeDocument/2006/relationships/image" Target="../media/image22.png"/><Relationship Id="rId4" Type="http://schemas.openxmlformats.org/officeDocument/2006/relationships/image" Target="../media/image1.tiff"/><Relationship Id="rId9" Type="http://schemas.microsoft.com/office/2007/relationships/hdphoto" Target="../media/hdphoto12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12" Type="http://schemas.openxmlformats.org/officeDocument/2006/relationships/image" Target="../media/image35.gi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14.wdp"/><Relationship Id="rId11" Type="http://schemas.microsoft.com/office/2007/relationships/hdphoto" Target="../media/hdphoto16.wdp"/><Relationship Id="rId5" Type="http://schemas.openxmlformats.org/officeDocument/2006/relationships/image" Target="../media/image34.png"/><Relationship Id="rId10" Type="http://schemas.openxmlformats.org/officeDocument/2006/relationships/image" Target="../media/image22.png"/><Relationship Id="rId4" Type="http://schemas.openxmlformats.org/officeDocument/2006/relationships/image" Target="../media/image1.tiff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12" Type="http://schemas.openxmlformats.org/officeDocument/2006/relationships/image" Target="../media/image37.gi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microsoft.com/office/2007/relationships/hdphoto" Target="../media/hdphoto17.wdp"/><Relationship Id="rId11" Type="http://schemas.microsoft.com/office/2007/relationships/hdphoto" Target="../media/hdphoto19.wdp"/><Relationship Id="rId5" Type="http://schemas.openxmlformats.org/officeDocument/2006/relationships/image" Target="../media/image31.png"/><Relationship Id="rId10" Type="http://schemas.openxmlformats.org/officeDocument/2006/relationships/image" Target="../media/image22.png"/><Relationship Id="rId4" Type="http://schemas.openxmlformats.org/officeDocument/2006/relationships/image" Target="../media/image1.tiff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8.png"/><Relationship Id="rId12" Type="http://schemas.openxmlformats.org/officeDocument/2006/relationships/image" Target="../media/image39.gif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microsoft.com/office/2007/relationships/hdphoto" Target="../media/hdphoto20.wdp"/><Relationship Id="rId11" Type="http://schemas.microsoft.com/office/2007/relationships/hdphoto" Target="../media/hdphoto19.wdp"/><Relationship Id="rId5" Type="http://schemas.openxmlformats.org/officeDocument/2006/relationships/image" Target="../media/image31.png"/><Relationship Id="rId10" Type="http://schemas.openxmlformats.org/officeDocument/2006/relationships/image" Target="../media/image22.png"/><Relationship Id="rId4" Type="http://schemas.openxmlformats.org/officeDocument/2006/relationships/image" Target="../media/image1.tiff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12" Type="http://schemas.openxmlformats.org/officeDocument/2006/relationships/image" Target="../media/image37.gi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microsoft.com/office/2007/relationships/hdphoto" Target="../media/hdphoto22.wdp"/><Relationship Id="rId11" Type="http://schemas.microsoft.com/office/2007/relationships/hdphoto" Target="../media/hdphoto19.wdp"/><Relationship Id="rId5" Type="http://schemas.openxmlformats.org/officeDocument/2006/relationships/image" Target="../media/image40.png"/><Relationship Id="rId10" Type="http://schemas.openxmlformats.org/officeDocument/2006/relationships/image" Target="../media/image22.png"/><Relationship Id="rId4" Type="http://schemas.openxmlformats.org/officeDocument/2006/relationships/image" Target="../media/image1.tiff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109A0FC-F270-5A41-840C-E97316390D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1458" y1="50091" x2="34375" y2="45155"/>
                        <a14:foregroundMark x1="34375" y1="45155" x2="36354" y2="39671"/>
                        <a14:foregroundMark x1="16667" y1="51554" x2="19792" y2="52102"/>
                        <a14:foregroundMark x1="27396" y1="81901" x2="27396" y2="81901"/>
                        <a14:foregroundMark x1="27500" y1="79525" x2="29271" y2="72761"/>
                        <a14:foregroundMark x1="29271" y1="72761" x2="29479" y2="69470"/>
                        <a14:foregroundMark x1="31042" y1="78428" x2="32813" y2="67642"/>
                        <a14:foregroundMark x1="32813" y1="67642" x2="31042" y2="75503"/>
                        <a14:foregroundMark x1="66979" y1="63254" x2="68854" y2="53748"/>
                        <a14:foregroundMark x1="68854" y1="53748" x2="69583" y2="52285"/>
                        <a14:foregroundMark x1="72500" y1="56307" x2="80417" y2="57952"/>
                        <a14:foregroundMark x1="67604" y1="52651" x2="62708" y2="45155"/>
                        <a14:foregroundMark x1="62813" y1="83912" x2="64792" y2="82450"/>
                        <a14:foregroundMark x1="70833" y1="84644" x2="73125" y2="82998"/>
                        <a14:foregroundMark x1="69375" y1="72395" x2="66563" y2="67093"/>
                        <a14:foregroundMark x1="66563" y1="67093" x2="65729" y2="67093"/>
                        <a14:foregroundMark x1="64896" y1="80256" x2="66042" y2="73857"/>
                        <a14:foregroundMark x1="72083" y1="81718" x2="71146" y2="76782"/>
                      </a14:backgroundRemoval>
                    </a14:imgEffect>
                  </a14:imgLayer>
                </a14:imgProps>
              </a:ext>
            </a:extLst>
          </a:blip>
          <a:srcRect l="11733" t="15309" r="61325" b="15555"/>
          <a:stretch/>
        </p:blipFill>
        <p:spPr>
          <a:xfrm>
            <a:off x="6124336" y="2523234"/>
            <a:ext cx="2408887" cy="352213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1C79B9B-1B18-444A-8AC7-5521330923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458" y1="50091" x2="34375" y2="45155"/>
                        <a14:foregroundMark x1="34375" y1="45155" x2="36354" y2="39671"/>
                        <a14:foregroundMark x1="16667" y1="51554" x2="19792" y2="52102"/>
                        <a14:foregroundMark x1="27396" y1="81901" x2="27396" y2="81901"/>
                        <a14:foregroundMark x1="27500" y1="79525" x2="29271" y2="72761"/>
                        <a14:foregroundMark x1="29271" y1="72761" x2="29479" y2="69470"/>
                        <a14:foregroundMark x1="31042" y1="78428" x2="32813" y2="67642"/>
                        <a14:foregroundMark x1="32813" y1="67642" x2="31042" y2="75503"/>
                        <a14:foregroundMark x1="66979" y1="63254" x2="68854" y2="53748"/>
                        <a14:foregroundMark x1="68854" y1="53748" x2="69583" y2="52285"/>
                        <a14:foregroundMark x1="72500" y1="56307" x2="80417" y2="57952"/>
                        <a14:foregroundMark x1="67604" y1="52651" x2="62708" y2="45155"/>
                        <a14:foregroundMark x1="62813" y1="83912" x2="64792" y2="82450"/>
                        <a14:foregroundMark x1="70833" y1="84644" x2="73125" y2="82998"/>
                        <a14:foregroundMark x1="69375" y1="72395" x2="66563" y2="67093"/>
                        <a14:foregroundMark x1="66563" y1="67093" x2="65729" y2="67093"/>
                        <a14:foregroundMark x1="64896" y1="80256" x2="66042" y2="73857"/>
                        <a14:foregroundMark x1="72083" y1="81718" x2="71146" y2="76782"/>
                      </a14:backgroundRemoval>
                    </a14:imgEffect>
                  </a14:imgLayer>
                </a14:imgProps>
              </a:ext>
            </a:extLst>
          </a:blip>
          <a:srcRect l="60270" t="15309" r="14125" b="15555"/>
          <a:stretch/>
        </p:blipFill>
        <p:spPr>
          <a:xfrm>
            <a:off x="9668589" y="3183464"/>
            <a:ext cx="2289387" cy="352213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B7885B9-77A9-884F-BBF3-FCEFDB31E6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2446" y1="44922" x2="32446" y2="44922"/>
                        <a14:foregroundMark x1="32139" y1="51367" x2="32139" y2="51367"/>
                        <a14:foregroundMark x1="67554" y1="48633" x2="67554" y2="48633"/>
                        <a14:foregroundMark x1="68373" y1="48633" x2="68373" y2="48633"/>
                        <a14:foregroundMark x1="66018" y1="51074" x2="66018" y2="51074"/>
                        <a14:foregroundMark x1="60901" y1="58789" x2="60901" y2="58789"/>
                        <a14:foregroundMark x1="37052" y1="64648" x2="37052" y2="64648"/>
                        <a14:foregroundMark x1="45855" y1="56836" x2="45855" y2="56836"/>
                        <a14:foregroundMark x1="40123" y1="55078" x2="40123" y2="55078"/>
                        <a14:foregroundMark x1="54350" y1="57813" x2="54350" y2="57813"/>
                        <a14:foregroundMark x1="35005" y1="58008" x2="35005" y2="58008"/>
                        <a14:foregroundMark x1="37052" y1="64648" x2="37052" y2="64648"/>
                        <a14:foregroundMark x1="37052" y1="64648" x2="35722" y2="62500"/>
                        <a14:foregroundMark x1="41453" y1="72070" x2="42477" y2="69922"/>
                        <a14:foregroundMark x1="37871" y1="83984" x2="37871" y2="83984"/>
                        <a14:foregroundMark x1="50768" y1="83984" x2="52815" y2="84180"/>
                        <a14:foregroundMark x1="48209" y1="72559" x2="48209" y2="72559"/>
                        <a14:foregroundMark x1="50563" y1="80762" x2="50563" y2="78320"/>
                        <a14:foregroundMark x1="38895" y1="80762" x2="40635" y2="77539"/>
                        <a14:foregroundMark x1="48721" y1="70898" x2="48721" y2="70898"/>
                        <a14:foregroundMark x1="45855" y1="62695" x2="45855" y2="54590"/>
                      </a14:backgroundRemoval>
                    </a14:imgEffect>
                  </a14:imgLayer>
                </a14:imgProps>
              </a:ext>
            </a:extLst>
          </a:blip>
          <a:srcRect l="29296" t="14939" r="21146" b="11976"/>
          <a:stretch/>
        </p:blipFill>
        <p:spPr>
          <a:xfrm>
            <a:off x="247134" y="2219813"/>
            <a:ext cx="2218425" cy="342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766254A-7D55-5145-B84B-7A14C4DE6A7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9099" y1="55273" x2="35517" y2="46387"/>
                        <a14:foregroundMark x1="35517" y1="40723" x2="39816" y2="33984"/>
                        <a14:foregroundMark x1="39816" y1="33984" x2="42989" y2="31641"/>
                        <a14:foregroundMark x1="68066" y1="24219" x2="68066" y2="24219"/>
                        <a14:foregroundMark x1="27533" y1="23730" x2="27533" y2="23730"/>
                        <a14:foregroundMark x1="25896" y1="50879" x2="25896" y2="50879"/>
                        <a14:foregroundMark x1="70215" y1="55273" x2="70215" y2="55273"/>
                        <a14:foregroundMark x1="54657" y1="44727" x2="55476" y2="42969"/>
                        <a14:foregroundMark x1="43296" y1="44922" x2="45036" y2="42188"/>
                        <a14:foregroundMark x1="41760" y1="67383" x2="42989" y2="62695"/>
                      </a14:backgroundRemoval>
                    </a14:imgEffect>
                  </a14:imgLayer>
                </a14:imgProps>
              </a:ext>
            </a:extLst>
          </a:blip>
          <a:srcRect l="9606" t="20865" r="9910" b="16667"/>
          <a:stretch/>
        </p:blipFill>
        <p:spPr>
          <a:xfrm>
            <a:off x="1953756" y="3335864"/>
            <a:ext cx="4142244" cy="336973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CDFF80E-9629-344A-ABA4-424FCAA75E83}"/>
              </a:ext>
            </a:extLst>
          </p:cNvPr>
          <p:cNvSpPr/>
          <p:nvPr/>
        </p:nvSpPr>
        <p:spPr>
          <a:xfrm>
            <a:off x="3636700" y="1111817"/>
            <a:ext cx="404426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Emociones</a:t>
            </a:r>
            <a:endParaRPr lang="es-ES" sz="6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281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76059A8-C7CC-744F-B02D-6786F77EC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03201"/>
            <a:ext cx="11679259" cy="1286932"/>
          </a:xfrm>
          <a:solidFill>
            <a:schemeClr val="accent2">
              <a:lumMod val="60000"/>
              <a:lumOff val="40000"/>
              <a:alpha val="43000"/>
            </a:schemeClr>
          </a:solidFill>
        </p:spPr>
        <p:txBody>
          <a:bodyPr>
            <a:noAutofit/>
          </a:bodyPr>
          <a:lstStyle/>
          <a:p>
            <a:r>
              <a:rPr lang="es-CL" sz="3600" b="1" dirty="0">
                <a:solidFill>
                  <a:schemeClr val="accent1">
                    <a:lumMod val="75000"/>
                  </a:schemeClr>
                </a:solidFill>
              </a:rPr>
              <a:t>Existen diferentes formas de sentir y a eso se le llama emociones.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7A51B4E-AEA6-3040-99A8-B3FD6EA60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31" b="97692" l="10000" r="90000">
                        <a14:foregroundMark x1="31462" y1="37000" x2="33846" y2="39000"/>
                        <a14:foregroundMark x1="50231" y1="42000" x2="59462" y2="40923"/>
                        <a14:foregroundMark x1="59462" y1="40923" x2="54846" y2="39308"/>
                        <a14:foregroundMark x1="34077" y1="8462" x2="66231" y2="11615"/>
                        <a14:foregroundMark x1="46538" y1="5231" x2="55769" y2="5615"/>
                        <a14:foregroundMark x1="55769" y1="5615" x2="57231" y2="5231"/>
                        <a14:foregroundMark x1="33846" y1="91769" x2="54231" y2="93077"/>
                        <a14:foregroundMark x1="54231" y1="93077" x2="59923" y2="91462"/>
                        <a14:foregroundMark x1="36846" y1="97154" x2="48154" y2="97769"/>
                        <a14:foregroundMark x1="48154" y1="97769" x2="55538" y2="96154"/>
                        <a14:foregroundMark x1="30154" y1="35308" x2="31846" y2="44308"/>
                        <a14:foregroundMark x1="25154" y1="4231" x2="24846" y2="8231"/>
                        <a14:foregroundMark x1="48846" y1="42308" x2="58615" y2="44692"/>
                        <a14:foregroundMark x1="58615" y1="44692" x2="60923" y2="43308"/>
                        <a14:foregroundMark x1="25846" y1="6615" x2="34462" y2="9231"/>
                        <a14:backgroundMark x1="31817" y1="7153" x2="33154" y2="7231"/>
                        <a14:backgroundMark x1="31058" y1="6923" x2="33462" y2="6923"/>
                        <a14:backgroundMark x1="28751" y1="6223" x2="27846" y2="4923"/>
                        <a14:backgroundMark x1="31446" y1="7041" x2="26393" y2="5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5383" y="1490133"/>
            <a:ext cx="5164666" cy="51646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B847143-4EFD-4941-8A6B-50669433E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46" b="99349" l="308" r="97692">
                        <a14:foregroundMark x1="14846" y1="14972" x2="23846" y2="9520"/>
                        <a14:foregroundMark x1="23846" y1="9520" x2="33000" y2="9276"/>
                        <a14:foregroundMark x1="33000" y1="9276" x2="34615" y2="10171"/>
                        <a14:foregroundMark x1="5769" y1="28723" x2="6462" y2="16029"/>
                        <a14:foregroundMark x1="3154" y1="23596" x2="5769" y2="17413"/>
                        <a14:foregroundMark x1="14231" y1="5370" x2="34385" y2="3662"/>
                        <a14:foregroundMark x1="34385" y1="3662" x2="35000" y2="4719"/>
                        <a14:foregroundMark x1="26538" y1="4394" x2="21692" y2="2604"/>
                        <a14:foregroundMark x1="31077" y1="4394" x2="28846" y2="1953"/>
                        <a14:foregroundMark x1="28846" y1="1627" x2="29462" y2="3011"/>
                        <a14:foregroundMark x1="63154" y1="44182" x2="64846" y2="68836"/>
                        <a14:foregroundMark x1="61231" y1="56469" x2="53231" y2="51343"/>
                        <a14:foregroundMark x1="53231" y1="51343" x2="44077" y2="59235"/>
                        <a14:foregroundMark x1="66077" y1="52726" x2="86615" y2="48413"/>
                        <a14:foregroundMark x1="86615" y1="48413" x2="90462" y2="46216"/>
                        <a14:foregroundMark x1="91692" y1="45484" x2="97923" y2="44182"/>
                        <a14:foregroundMark x1="3846" y1="46216" x2="308" y2="44833"/>
                        <a14:foregroundMark x1="8077" y1="86330" x2="16000" y2="91375"/>
                        <a14:foregroundMark x1="16000" y1="91375" x2="23923" y2="86656"/>
                        <a14:foregroundMark x1="23923" y1="86656" x2="23923" y2="86656"/>
                        <a14:foregroundMark x1="45692" y1="89748" x2="46923" y2="99349"/>
                        <a14:foregroundMark x1="46923" y1="99349" x2="47000" y2="932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7846" y="1557866"/>
            <a:ext cx="5319739" cy="5029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2E96256-FF18-BC4C-ADD0-7EDECEB117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09" b="99219" l="3429" r="94286">
                        <a14:foregroundMark x1="20571" y1="12891" x2="66095" y2="16504"/>
                        <a14:foregroundMark x1="66095" y1="16504" x2="72571" y2="17773"/>
                        <a14:foregroundMark x1="80190" y1="31445" x2="79810" y2="20605"/>
                        <a14:foregroundMark x1="79810" y1="20605" x2="71048" y2="12305"/>
                        <a14:foregroundMark x1="71048" y1="12305" x2="28190" y2="7031"/>
                        <a14:foregroundMark x1="28190" y1="7031" x2="11619" y2="10938"/>
                        <a14:foregroundMark x1="11619" y1="10938" x2="11619" y2="10938"/>
                        <a14:foregroundMark x1="9714" y1="13867" x2="12381" y2="40625"/>
                        <a14:foregroundMark x1="19238" y1="20703" x2="41333" y2="21094"/>
                        <a14:foregroundMark x1="41333" y1="21094" x2="75810" y2="20410"/>
                        <a14:foregroundMark x1="79619" y1="41211" x2="73714" y2="9766"/>
                        <a14:foregroundMark x1="73714" y1="9766" x2="35238" y2="3809"/>
                        <a14:foregroundMark x1="88571" y1="33105" x2="91048" y2="13867"/>
                        <a14:foregroundMark x1="91048" y1="13867" x2="94286" y2="18457"/>
                        <a14:foregroundMark x1="45905" y1="35059" x2="47238" y2="35059"/>
                        <a14:foregroundMark x1="47238" y1="34766" x2="47238" y2="43945"/>
                        <a14:foregroundMark x1="47238" y1="43945" x2="46476" y2="31738"/>
                        <a14:foregroundMark x1="46476" y1="31738" x2="54286" y2="39941"/>
                        <a14:foregroundMark x1="54286" y1="39941" x2="54286" y2="41211"/>
                        <a14:foregroundMark x1="56762" y1="38965" x2="52571" y2="29688"/>
                        <a14:foregroundMark x1="52571" y1="29688" x2="46476" y2="38477"/>
                        <a14:foregroundMark x1="46476" y1="38477" x2="46667" y2="39258"/>
                        <a14:foregroundMark x1="57333" y1="37988" x2="58095" y2="26563"/>
                        <a14:foregroundMark x1="51619" y1="46777" x2="31429" y2="47070"/>
                        <a14:foregroundMark x1="31429" y1="47070" x2="13524" y2="44824"/>
                        <a14:foregroundMark x1="13524" y1="44824" x2="13524" y2="44141"/>
                        <a14:foregroundMark x1="20000" y1="43555" x2="41905" y2="42578"/>
                        <a14:foregroundMark x1="41905" y1="42578" x2="51048" y2="40918"/>
                        <a14:foregroundMark x1="50476" y1="45508" x2="14286" y2="44531"/>
                        <a14:foregroundMark x1="60571" y1="42871" x2="47238" y2="44141"/>
                        <a14:foregroundMark x1="21143" y1="35742" x2="23048" y2="35059"/>
                        <a14:foregroundMark x1="23048" y1="34766" x2="14286" y2="34766"/>
                        <a14:foregroundMark x1="14286" y1="34375" x2="14857" y2="32813"/>
                        <a14:foregroundMark x1="18667" y1="29492" x2="16762" y2="38672"/>
                        <a14:foregroundMark x1="23810" y1="31152" x2="22476" y2="37305"/>
                        <a14:foregroundMark x1="12381" y1="33398" x2="22476" y2="30469"/>
                        <a14:foregroundMark x1="3429" y1="35742" x2="4762" y2="39258"/>
                        <a14:foregroundMark x1="11048" y1="34082" x2="22095" y2="27051"/>
                        <a14:foregroundMark x1="22095" y1="27051" x2="23810" y2="26953"/>
                        <a14:foregroundMark x1="23048" y1="86816" x2="36000" y2="93359"/>
                        <a14:foregroundMark x1="36000" y1="93359" x2="60000" y2="91992"/>
                        <a14:foregroundMark x1="65714" y1="92969" x2="49714" y2="96875"/>
                        <a14:foregroundMark x1="49714" y1="96875" x2="18095" y2="94629"/>
                        <a14:foregroundMark x1="31078" y1="98428" x2="39429" y2="99219"/>
                        <a14:foregroundMark x1="21905" y1="97559" x2="30567" y2="98379"/>
                        <a14:foregroundMark x1="39429" y1="99219" x2="73333" y2="95605"/>
                        <a14:foregroundMark x1="30095" y1="97266" x2="13143" y2="93750"/>
                        <a14:foregroundMark x1="13143" y1="93750" x2="12381" y2="92676"/>
                        <a14:backgroundMark x1="26286" y1="99219" x2="29524" y2="99805"/>
                        <a14:backgroundMark x1="29524" y1="99219" x2="30095" y2="99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9038" y="1441727"/>
            <a:ext cx="2717354" cy="53001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CAD755-4B22-A24E-8E4F-886EC9209C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77" b="95077" l="9910" r="89990">
                        <a14:foregroundMark x1="49850" y1="10692" x2="43644" y2="4308"/>
                        <a14:foregroundMark x1="50651" y1="8154" x2="57658" y2="3077"/>
                        <a14:foregroundMark x1="38739" y1="46385" x2="38739" y2="37615"/>
                        <a14:foregroundMark x1="38739" y1="37615" x2="40340" y2="34692"/>
                        <a14:foregroundMark x1="58859" y1="46692" x2="62563" y2="37154"/>
                        <a14:foregroundMark x1="62563" y1="37154" x2="59760" y2="39154"/>
                        <a14:foregroundMark x1="36637" y1="93538" x2="50551" y2="93846"/>
                        <a14:foregroundMark x1="50551" y1="93846" x2="67968" y2="93538"/>
                        <a14:foregroundMark x1="69169" y1="96077" x2="32933" y2="95077"/>
                        <a14:foregroundMark x1="32933" y1="95077" x2="29229" y2="935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24394" y="1286285"/>
            <a:ext cx="4383551" cy="570432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28D437D-D266-4944-A175-3383AE2D00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2" b="99167" l="10000" r="90000">
                        <a14:foregroundMark x1="37222" y1="26389" x2="39000" y2="16806"/>
                        <a14:foregroundMark x1="39000" y1="16806" x2="42444" y2="8611"/>
                        <a14:foregroundMark x1="42444" y1="8611" x2="43778" y2="7500"/>
                        <a14:foregroundMark x1="48556" y1="3889" x2="56000" y2="1111"/>
                        <a14:foregroundMark x1="56000" y1="1111" x2="56556" y2="1111"/>
                        <a14:foregroundMark x1="46444" y1="42222" x2="48000" y2="33333"/>
                        <a14:foregroundMark x1="48000" y1="33333" x2="51556" y2="26944"/>
                        <a14:foregroundMark x1="59222" y1="44583" x2="52556" y2="25278"/>
                        <a14:foregroundMark x1="45889" y1="41528" x2="60778" y2="36528"/>
                        <a14:foregroundMark x1="45889" y1="91250" x2="46444" y2="99167"/>
                        <a14:foregroundMark x1="46444" y1="98889" x2="47667" y2="77500"/>
                        <a14:foregroundMark x1="47667" y1="77500" x2="51778" y2="57778"/>
                        <a14:foregroundMark x1="60556" y1="92917" x2="52778" y2="90972"/>
                        <a14:foregroundMark x1="52778" y1="90972" x2="54111" y2="79028"/>
                        <a14:foregroundMark x1="49667" y1="98889" x2="48889" y2="93472"/>
                        <a14:foregroundMark x1="53889" y1="61111" x2="51889" y2="50694"/>
                        <a14:foregroundMark x1="51889" y1="50694" x2="51222" y2="49167"/>
                        <a14:foregroundMark x1="48556" y1="50833" x2="45444" y2="59306"/>
                        <a14:foregroundMark x1="45444" y1="59306" x2="45444" y2="59167"/>
                        <a14:foregroundMark x1="51222" y1="33889" x2="51222" y2="37917"/>
                        <a14:foregroundMark x1="54889" y1="51111" x2="59222" y2="59028"/>
                        <a14:foregroundMark x1="59222" y1="59028" x2="59667" y2="5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8246" y="1440718"/>
            <a:ext cx="6833372" cy="546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7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F86FC9CC-8D93-BF4A-BA3A-45289F08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03201"/>
            <a:ext cx="11133667" cy="1286932"/>
          </a:xfrm>
        </p:spPr>
        <p:txBody>
          <a:bodyPr>
            <a:noAutofit/>
          </a:bodyPr>
          <a:lstStyle/>
          <a:p>
            <a:r>
              <a:rPr lang="es-CL" sz="6600" b="1" dirty="0"/>
              <a:t>Recordemos algunas emociones </a:t>
            </a:r>
          </a:p>
        </p:txBody>
      </p:sp>
      <p:pic>
        <p:nvPicPr>
          <p:cNvPr id="2" name="Imagen 1">
            <a:hlinkClick r:id="rId3" action="ppaction://hlinksldjump"/>
            <a:extLst>
              <a:ext uri="{FF2B5EF4-FFF2-40B4-BE49-F238E27FC236}">
                <a16:creationId xmlns:a16="http://schemas.microsoft.com/office/drawing/2014/main" id="{3229F415-DAD0-DE4F-B4B7-8126ECF32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29519" y="745784"/>
            <a:ext cx="3511919" cy="3529837"/>
          </a:xfrm>
          <a:prstGeom prst="rect">
            <a:avLst/>
          </a:prstGeom>
        </p:spPr>
      </p:pic>
      <p:pic>
        <p:nvPicPr>
          <p:cNvPr id="5" name="Imagen 4">
            <a:hlinkClick r:id="rId5" action="ppaction://hlinksldjump"/>
            <a:extLst>
              <a:ext uri="{FF2B5EF4-FFF2-40B4-BE49-F238E27FC236}">
                <a16:creationId xmlns:a16="http://schemas.microsoft.com/office/drawing/2014/main" id="{270FEEE2-9BC2-3C49-9591-DFD4605C2A6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647" y="1091889"/>
            <a:ext cx="3467943" cy="3110949"/>
          </a:xfrm>
          <a:prstGeom prst="rect">
            <a:avLst/>
          </a:prstGeom>
        </p:spPr>
      </p:pic>
      <p:pic>
        <p:nvPicPr>
          <p:cNvPr id="7" name="Imagen 6">
            <a:hlinkClick r:id="rId7" action="ppaction://hlinksldjump"/>
            <a:extLst>
              <a:ext uri="{FF2B5EF4-FFF2-40B4-BE49-F238E27FC236}">
                <a16:creationId xmlns:a16="http://schemas.microsoft.com/office/drawing/2014/main" id="{F7FD8F19-E8D2-F245-B004-03B66E30072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821" y="3531272"/>
            <a:ext cx="3511919" cy="3529929"/>
          </a:xfrm>
          <a:prstGeom prst="rect">
            <a:avLst/>
          </a:prstGeom>
        </p:spPr>
      </p:pic>
      <p:pic>
        <p:nvPicPr>
          <p:cNvPr id="8" name="Imagen 7">
            <a:hlinkClick r:id="rId9" action="ppaction://hlinksldjump"/>
            <a:extLst>
              <a:ext uri="{FF2B5EF4-FFF2-40B4-BE49-F238E27FC236}">
                <a16:creationId xmlns:a16="http://schemas.microsoft.com/office/drawing/2014/main" id="{00D74675-0CB6-D84D-94EC-8005C5D7D72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0104" y="3775074"/>
            <a:ext cx="3182913" cy="3082926"/>
          </a:xfrm>
          <a:prstGeom prst="rect">
            <a:avLst/>
          </a:prstGeom>
        </p:spPr>
      </p:pic>
      <p:sp>
        <p:nvSpPr>
          <p:cNvPr id="9" name="Botón de acción: Personalizar 8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9F1B00AE-F5CD-2D45-BD2A-8A2228C2477B}"/>
              </a:ext>
            </a:extLst>
          </p:cNvPr>
          <p:cNvSpPr/>
          <p:nvPr/>
        </p:nvSpPr>
        <p:spPr>
          <a:xfrm>
            <a:off x="10863072" y="5614416"/>
            <a:ext cx="1170432" cy="10972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3313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hakuna-matata-espanol-latino-jxrvrtch-dhqa_ik02wZUd_nRcI" descr="hakuna-matata-espanol-latino-jxrvrtch-dhqa_ik02wZUd_nRcI">
            <a:hlinkClick r:id="" action="ppaction://media"/>
            <a:extLst>
              <a:ext uri="{FF2B5EF4-FFF2-40B4-BE49-F238E27FC236}">
                <a16:creationId xmlns:a16="http://schemas.microsoft.com/office/drawing/2014/main" id="{59163A9F-A6D4-9546-B3D8-89F5973B55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4" y="3175"/>
            <a:ext cx="11445113" cy="6437876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11" name="Botón de acción: Personalizar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59993C8B-F199-9441-9F89-CC73D4342475}"/>
              </a:ext>
            </a:extLst>
          </p:cNvPr>
          <p:cNvSpPr/>
          <p:nvPr/>
        </p:nvSpPr>
        <p:spPr>
          <a:xfrm>
            <a:off x="11192256" y="5888736"/>
            <a:ext cx="1042416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389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top-5-momentos-mas-graciosos-de-lilo-stitch_PLEysBk2_k2Wf" descr="top-5-momentos-mas-graciosos-de-lilo-stitch_PLEysBk2_k2Wf">
            <a:hlinkClick r:id="" action="ppaction://media"/>
            <a:extLst>
              <a:ext uri="{FF2B5EF4-FFF2-40B4-BE49-F238E27FC236}">
                <a16:creationId xmlns:a16="http://schemas.microsoft.com/office/drawing/2014/main" id="{A5E2A5C6-442F-2445-ABD6-8FD7AED34B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11288346" cy="610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Botón de acción: Personalizar 7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B971AA8-4374-204C-9FF4-6C2C9DAEFFB7}"/>
              </a:ext>
            </a:extLst>
          </p:cNvPr>
          <p:cNvSpPr/>
          <p:nvPr/>
        </p:nvSpPr>
        <p:spPr>
          <a:xfrm>
            <a:off x="11149584" y="5815583"/>
            <a:ext cx="1042416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4256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el-rey-leon-muerte-de-mufasa_MxjURamA_84ap" descr="el-rey-leon-muerte-de-mufasa_MxjURamA_84ap">
            <a:hlinkClick r:id="" action="ppaction://media"/>
            <a:extLst>
              <a:ext uri="{FF2B5EF4-FFF2-40B4-BE49-F238E27FC236}">
                <a16:creationId xmlns:a16="http://schemas.microsoft.com/office/drawing/2014/main" id="{36057270-10F8-4A4B-BE97-DDC834EA87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2" y="1588"/>
            <a:ext cx="11311353" cy="6362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Botón de acción: Personalizar 7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40884480-3FDD-474C-9144-3B1AB8CB70D2}"/>
              </a:ext>
            </a:extLst>
          </p:cNvPr>
          <p:cNvSpPr/>
          <p:nvPr/>
        </p:nvSpPr>
        <p:spPr>
          <a:xfrm>
            <a:off x="11265408" y="5888736"/>
            <a:ext cx="926592" cy="96926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627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monsters-inc-pelicula-completa-parte-1_0c74SRkY_SN54" descr="monsters-inc-pelicula-completa-parte-1_0c74SRkY_SN54">
            <a:hlinkClick r:id="" action="ppaction://media"/>
            <a:extLst>
              <a:ext uri="{FF2B5EF4-FFF2-40B4-BE49-F238E27FC236}">
                <a16:creationId xmlns:a16="http://schemas.microsoft.com/office/drawing/2014/main" id="{8C2F4BD7-E0E8-6847-990C-58CABACDAF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1374871" cy="6199632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4" name="Botón de acción: Personalizar 3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0AD2E7E-A557-C44B-B393-122E637CF25F}"/>
              </a:ext>
            </a:extLst>
          </p:cNvPr>
          <p:cNvSpPr/>
          <p:nvPr/>
        </p:nvSpPr>
        <p:spPr>
          <a:xfrm>
            <a:off x="11247120" y="5833872"/>
            <a:ext cx="944880" cy="1024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706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81FFA5B-2B67-D04C-ABEE-79741825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6600" dirty="0"/>
              <a:t>Contenta - contento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ED6DB6-2668-BA45-8C3C-861605716B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0100" y="1337732"/>
            <a:ext cx="10553700" cy="5350935"/>
          </a:xfrm>
          <a:prstGeom prst="rect">
            <a:avLst/>
          </a:prstGeom>
        </p:spPr>
      </p:pic>
      <p:pic>
        <p:nvPicPr>
          <p:cNvPr id="7" name="risa.mp3" descr="risa.mp3">
            <a:hlinkClick r:id="" action="ppaction://media"/>
            <a:extLst>
              <a:ext uri="{FF2B5EF4-FFF2-40B4-BE49-F238E27FC236}">
                <a16:creationId xmlns:a16="http://schemas.microsoft.com/office/drawing/2014/main" id="{60A38A04-E158-8F48-A5E2-94422618F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61067" y="6349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565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BAE96A8-E6C3-B74B-B94A-B2519927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350" y="1236132"/>
            <a:ext cx="10655300" cy="5256743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A1B26D0-B5E7-664C-B22F-A4B03B20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6600" dirty="0"/>
              <a:t>Triste </a:t>
            </a:r>
          </a:p>
        </p:txBody>
      </p:sp>
      <p:pic>
        <p:nvPicPr>
          <p:cNvPr id="5" name="llanto" descr="llanto">
            <a:hlinkClick r:id="" action="ppaction://media"/>
            <a:extLst>
              <a:ext uri="{FF2B5EF4-FFF2-40B4-BE49-F238E27FC236}">
                <a16:creationId xmlns:a16="http://schemas.microsoft.com/office/drawing/2014/main" id="{F7E24CFA-3BFA-2843-B38A-789963F37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46338" y="464607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2908B0D-C5BD-1C4D-B750-CA0E6BD350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53606" t="13437" r="19728" b="56563"/>
          <a:stretch/>
        </p:blipFill>
        <p:spPr>
          <a:xfrm>
            <a:off x="4216400" y="3962400"/>
            <a:ext cx="88053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9363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6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21653D-2520-3D4D-A3D9-1D685B353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698499"/>
            <a:ext cx="10515600" cy="579437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AF37DAE-9860-8543-B20B-26D3C8FF4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22400"/>
          </a:xfrm>
        </p:spPr>
        <p:txBody>
          <a:bodyPr>
            <a:normAutofit/>
          </a:bodyPr>
          <a:lstStyle/>
          <a:p>
            <a:pPr algn="ctr"/>
            <a:r>
              <a:rPr lang="es-CL" sz="6600" dirty="0"/>
              <a:t>Asustado - Asustada </a:t>
            </a:r>
          </a:p>
        </p:txBody>
      </p:sp>
      <p:pic>
        <p:nvPicPr>
          <p:cNvPr id="5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DB22A89E-FEBC-3B44-A38E-3A132AF68C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8" y="111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662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68EF10-D98A-E144-9E72-9D0158BF41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3450" y="1227667"/>
            <a:ext cx="9817100" cy="54102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FF5FDFB-4846-0E46-B9BC-27DFE436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7200" dirty="0"/>
              <a:t>Enojada - Enojado </a:t>
            </a:r>
          </a:p>
        </p:txBody>
      </p:sp>
      <p:pic>
        <p:nvPicPr>
          <p:cNvPr id="5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F95FF6E5-80E8-534C-A584-1049FBABB5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63" y="111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437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0BC0DAC-6DB7-7A48-A092-5D2458FCAAF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667" t="67493" r="9206"/>
          <a:stretch/>
        </p:blipFill>
        <p:spPr>
          <a:xfrm>
            <a:off x="1630409" y="5096933"/>
            <a:ext cx="7298266" cy="17610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2B647D5-CA0E-0B46-9134-2F5686839DD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690" t="1" r="23625" b="46419"/>
          <a:stretch/>
        </p:blipFill>
        <p:spPr>
          <a:xfrm>
            <a:off x="2707573" y="1150616"/>
            <a:ext cx="5381447" cy="3924667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2B3B138B-0D97-B144-80F7-4033573A0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467"/>
            <a:ext cx="10515600" cy="1286933"/>
          </a:xfrm>
        </p:spPr>
        <p:txBody>
          <a:bodyPr>
            <a:normAutofit/>
          </a:bodyPr>
          <a:lstStyle/>
          <a:p>
            <a:r>
              <a:rPr lang="es-CL" sz="6600" dirty="0"/>
              <a:t>¿</a:t>
            </a:r>
            <a:r>
              <a:rPr lang="es-CL" sz="6600" b="1" dirty="0">
                <a:cs typeface="Apple Chancery" panose="03020702040506060504" pitchFamily="66" charset="-79"/>
              </a:rPr>
              <a:t>Qué expresión tiene la niña?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2FBE308-6B92-1146-B47E-83AFFC6B0CEE}"/>
              </a:ext>
            </a:extLst>
          </p:cNvPr>
          <p:cNvSpPr/>
          <p:nvPr/>
        </p:nvSpPr>
        <p:spPr>
          <a:xfrm>
            <a:off x="6965839" y="5250630"/>
            <a:ext cx="1655647" cy="16073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9EA132EF-685D-2F4A-884C-850B4ED60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30409" y="337816"/>
            <a:ext cx="812800" cy="812800"/>
          </a:xfrm>
          <a:prstGeom prst="rect">
            <a:avLst/>
          </a:prstGeom>
        </p:spPr>
      </p:pic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977BA037-6F5E-D742-8720-08309AE953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8296" y="557106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2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11113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43A844-DAE5-794A-80AD-6FFFCED3C6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461" r="18718" b="43704"/>
          <a:stretch/>
        </p:blipFill>
        <p:spPr>
          <a:xfrm>
            <a:off x="2668830" y="1168401"/>
            <a:ext cx="5830115" cy="423333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39E36A0-6203-9642-AD53-44265DE53BC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667" t="67493" r="9206"/>
          <a:stretch/>
        </p:blipFill>
        <p:spPr>
          <a:xfrm>
            <a:off x="2224904" y="5191375"/>
            <a:ext cx="7298266" cy="1761067"/>
          </a:xfrm>
          <a:prstGeom prst="rect">
            <a:avLst/>
          </a:prstGeom>
        </p:spPr>
      </p:pic>
      <p:pic>
        <p:nvPicPr>
          <p:cNvPr id="7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7ADB8DFE-3FCC-464B-876D-80E87C9AB3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1800" y="173831"/>
            <a:ext cx="812800" cy="8128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98A7CB2E-1204-0C4C-B4AD-EFA843CDB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6600" b="1" dirty="0"/>
              <a:t>¿</a:t>
            </a:r>
            <a:r>
              <a:rPr lang="es-CL" sz="6600" b="1" dirty="0">
                <a:cs typeface="Apple Chancery" panose="03020702040506060504" pitchFamily="66" charset="-79"/>
              </a:rPr>
              <a:t>Qué expresión tiene la niña?</a:t>
            </a:r>
            <a:br>
              <a:rPr lang="es-CL" b="1" dirty="0"/>
            </a:br>
            <a:endParaRPr lang="es-CL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E0A457F-C90C-A842-B5AC-5E7091B10E8C}"/>
              </a:ext>
            </a:extLst>
          </p:cNvPr>
          <p:cNvSpPr/>
          <p:nvPr/>
        </p:nvSpPr>
        <p:spPr>
          <a:xfrm>
            <a:off x="5718439" y="5343774"/>
            <a:ext cx="1642533" cy="145626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2BB56D54-2366-7D49-8203-71FA0C1CA45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74037" y="55541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1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9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938" y="11113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4940914-9CE9-0544-B6A4-BADB4F5C3D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321" r="22725" b="45679"/>
          <a:stretch/>
        </p:blipFill>
        <p:spPr>
          <a:xfrm>
            <a:off x="2929467" y="1066798"/>
            <a:ext cx="5384800" cy="37253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1A93C31-8DEF-F944-A1F9-A63DD1A0308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pic>
        <p:nvPicPr>
          <p:cNvPr id="7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38891B63-0E90-C244-99D9-C1592C85C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38" y="11113"/>
            <a:ext cx="812800" cy="8128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12152162-C691-EB49-8C43-D413BBAD2E7F}"/>
              </a:ext>
            </a:extLst>
          </p:cNvPr>
          <p:cNvSpPr/>
          <p:nvPr/>
        </p:nvSpPr>
        <p:spPr>
          <a:xfrm>
            <a:off x="7840133" y="4961465"/>
            <a:ext cx="1845733" cy="17271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88BBA9A6-DDDE-A041-B984-4FB23F75E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6600" b="1" dirty="0"/>
              <a:t>¿</a:t>
            </a:r>
            <a:r>
              <a:rPr lang="es-CL" sz="6600" b="1" dirty="0">
                <a:cs typeface="Apple Chancery" panose="03020702040506060504" pitchFamily="66" charset="-79"/>
              </a:rPr>
              <a:t>Qué expresión tiene la niño?</a:t>
            </a:r>
            <a:br>
              <a:rPr lang="es-CL" dirty="0"/>
            </a:br>
            <a:endParaRPr lang="es-CL" dirty="0"/>
          </a:p>
        </p:txBody>
      </p:sp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8740AB5C-BA24-3F44-8195-C4CB555149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40133" y="54750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DF9CD28-BE29-894C-87A1-F44122E1FD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670" r="17420" b="45926"/>
          <a:stretch/>
        </p:blipFill>
        <p:spPr>
          <a:xfrm>
            <a:off x="3297768" y="1083731"/>
            <a:ext cx="5266266" cy="3708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40A692-94BF-AD41-AF80-D8B6A63CF1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FF5E063B-AE7E-D749-929A-4E935D460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6600" b="1" dirty="0"/>
              <a:t>¿</a:t>
            </a:r>
            <a:r>
              <a:rPr lang="es-CL" sz="6600" b="1" dirty="0">
                <a:cs typeface="Apple Chancery" panose="03020702040506060504" pitchFamily="66" charset="-79"/>
              </a:rPr>
              <a:t>Qué expresión tiene la niño?</a:t>
            </a:r>
            <a:br>
              <a:rPr lang="es-CL" dirty="0"/>
            </a:br>
            <a:endParaRPr lang="es-CL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9C812E9-96ED-2B4E-8379-57B2E8D781CC}"/>
              </a:ext>
            </a:extLst>
          </p:cNvPr>
          <p:cNvSpPr/>
          <p:nvPr/>
        </p:nvSpPr>
        <p:spPr>
          <a:xfrm>
            <a:off x="6095999" y="5021380"/>
            <a:ext cx="1655647" cy="16073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FB12BF3D-DA0E-5446-814D-F95BEAD341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400" y="0"/>
            <a:ext cx="812800" cy="812800"/>
          </a:xfrm>
          <a:prstGeom prst="rect">
            <a:avLst/>
          </a:prstGeom>
        </p:spPr>
      </p:pic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2AD0B1A5-07F7-CD4C-8A87-E02FF2869F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9865" y="55107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6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9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80F801-E589-9D46-AD22-9907E2DB48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D53A801-03C6-7840-BAA5-579043727A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984" r="17727" b="43188"/>
          <a:stretch/>
        </p:blipFill>
        <p:spPr>
          <a:xfrm>
            <a:off x="3084812" y="895993"/>
            <a:ext cx="5526157" cy="389613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C2E00E1-1E05-4049-950D-FC7D7B4390C3}"/>
              </a:ext>
            </a:extLst>
          </p:cNvPr>
          <p:cNvSpPr/>
          <p:nvPr/>
        </p:nvSpPr>
        <p:spPr>
          <a:xfrm>
            <a:off x="237067" y="152399"/>
            <a:ext cx="109897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6600" dirty="0"/>
              <a:t>¿</a:t>
            </a:r>
            <a:r>
              <a:rPr lang="es-CL" sz="6600" b="1" dirty="0">
                <a:cs typeface="Apple Chancery" panose="03020702040506060504" pitchFamily="66" charset="-79"/>
              </a:rPr>
              <a:t>Qué expresión tiene la niño?</a:t>
            </a:r>
            <a:endParaRPr lang="es-CL" sz="6600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E74EF4A-1830-E347-A4CC-65839E55636D}"/>
              </a:ext>
            </a:extLst>
          </p:cNvPr>
          <p:cNvSpPr/>
          <p:nvPr/>
        </p:nvSpPr>
        <p:spPr>
          <a:xfrm>
            <a:off x="7981839" y="5098231"/>
            <a:ext cx="1655647" cy="16073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3064ECFB-126E-7447-82DB-D47B8D428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69039" y="5535726"/>
            <a:ext cx="812800" cy="812800"/>
          </a:xfrm>
          <a:prstGeom prst="rect">
            <a:avLst/>
          </a:prstGeom>
        </p:spPr>
      </p:pic>
      <p:pic>
        <p:nvPicPr>
          <p:cNvPr id="11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962D61EB-475D-8840-87AA-EBA0F2B07A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2400" y="2999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0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EF465C4-5950-514C-B0C0-5D4B838556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59" r="18523" b="44198"/>
          <a:stretch/>
        </p:blipFill>
        <p:spPr>
          <a:xfrm>
            <a:off x="3246966" y="965198"/>
            <a:ext cx="5300134" cy="38269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55572A5-8551-1F45-B100-56E37D6148D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877"/>
          <a:stretch/>
        </p:blipFill>
        <p:spPr>
          <a:xfrm>
            <a:off x="1989666" y="4792132"/>
            <a:ext cx="8212667" cy="2065867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A43A2447-44CD-7848-BFD5-04B84A9B8129}"/>
              </a:ext>
            </a:extLst>
          </p:cNvPr>
          <p:cNvSpPr/>
          <p:nvPr/>
        </p:nvSpPr>
        <p:spPr>
          <a:xfrm>
            <a:off x="2817172" y="5089117"/>
            <a:ext cx="1655647" cy="16073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31E0F80-D8BB-824B-9EFD-1CA85A78C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161513"/>
            <a:ext cx="10795000" cy="1529175"/>
          </a:xfrm>
        </p:spPr>
        <p:txBody>
          <a:bodyPr>
            <a:normAutofit/>
          </a:bodyPr>
          <a:lstStyle/>
          <a:p>
            <a:r>
              <a:rPr lang="es-CL" sz="6600" b="1" dirty="0"/>
              <a:t>¿</a:t>
            </a:r>
            <a:r>
              <a:rPr lang="es-CL" sz="6600" b="1" dirty="0">
                <a:cs typeface="Apple Chancery" panose="03020702040506060504" pitchFamily="66" charset="-79"/>
              </a:rPr>
              <a:t>Qué expresión tiene la niño?</a:t>
            </a:r>
            <a:endParaRPr lang="es-CL" sz="6600" dirty="0"/>
          </a:p>
        </p:txBody>
      </p:sp>
      <p:pic>
        <p:nvPicPr>
          <p:cNvPr id="9" name="risa.mp3" descr="risa.mp3">
            <a:hlinkClick r:id="" action="ppaction://media"/>
            <a:extLst>
              <a:ext uri="{FF2B5EF4-FFF2-40B4-BE49-F238E27FC236}">
                <a16:creationId xmlns:a16="http://schemas.microsoft.com/office/drawing/2014/main" id="{C7AF1A05-A7AC-2E4D-B7F9-AFE15FBC00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8800" y="519700"/>
            <a:ext cx="812800" cy="812800"/>
          </a:xfrm>
          <a:prstGeom prst="rect">
            <a:avLst/>
          </a:prstGeom>
        </p:spPr>
      </p:pic>
      <p:pic>
        <p:nvPicPr>
          <p:cNvPr id="10" name="correct-victory" descr="correct-victory">
            <a:hlinkClick r:id="" action="ppaction://media"/>
            <a:extLst>
              <a:ext uri="{FF2B5EF4-FFF2-40B4-BE49-F238E27FC236}">
                <a16:creationId xmlns:a16="http://schemas.microsoft.com/office/drawing/2014/main" id="{609ACD1C-91B7-7243-9B3B-3EF3DBE8A6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53469" y="54186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2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2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2C3C1F14-98A6-7C47-8CAF-8361AABFB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"/>
            <a:ext cx="11201400" cy="1371599"/>
          </a:xfrm>
        </p:spPr>
        <p:txBody>
          <a:bodyPr>
            <a:noAutofit/>
          </a:bodyPr>
          <a:lstStyle/>
          <a:p>
            <a:pPr algn="ctr"/>
            <a:r>
              <a:rPr lang="es-CL" sz="6600" b="1" dirty="0"/>
              <a:t>Asocia la emoción a la situación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AC69344-3C2E-9243-9345-D72A2A2F2B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740379" y="2669913"/>
            <a:ext cx="2996572" cy="4132614"/>
          </a:xfrm>
          <a:prstGeom prst="rect">
            <a:avLst/>
          </a:prstGeom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53394E3F-9829-A04A-8F27-5585BEE30C0F}"/>
              </a:ext>
            </a:extLst>
          </p:cNvPr>
          <p:cNvSpPr/>
          <p:nvPr/>
        </p:nvSpPr>
        <p:spPr>
          <a:xfrm>
            <a:off x="3736951" y="685800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11172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3885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30EAD4-3FF5-C943-8491-FC33925B68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0" y="2701501"/>
            <a:ext cx="2996572" cy="4132614"/>
          </a:xfrm>
          <a:prstGeom prst="rect">
            <a:avLst/>
          </a:prstGeom>
        </p:spPr>
      </p:pic>
      <p:sp>
        <p:nvSpPr>
          <p:cNvPr id="14" name="Nube 13">
            <a:extLst>
              <a:ext uri="{FF2B5EF4-FFF2-40B4-BE49-F238E27FC236}">
                <a16:creationId xmlns:a16="http://schemas.microsoft.com/office/drawing/2014/main" id="{61535D58-91B2-E74A-B61A-060DF2C03ECE}"/>
              </a:ext>
            </a:extLst>
          </p:cNvPr>
          <p:cNvSpPr/>
          <p:nvPr/>
        </p:nvSpPr>
        <p:spPr>
          <a:xfrm>
            <a:off x="2285669" y="-87966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D3531B6-5CCA-304E-B3A3-64E540DBAF5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053" t="73631" r="33441" b="6202"/>
          <a:stretch/>
        </p:blipFill>
        <p:spPr>
          <a:xfrm>
            <a:off x="3150914" y="4712799"/>
            <a:ext cx="2496317" cy="200562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5235EE9-A9C3-664B-81A1-AEF2FB6ED32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87" b="87179" l="10000" r="90000"/>
                    </a14:imgEffect>
                  </a14:imgLayer>
                </a14:imgProps>
              </a:ext>
            </a:extLst>
          </a:blip>
          <a:srcRect l="18880" t="14322" r="26445" b="15947"/>
          <a:stretch/>
        </p:blipFill>
        <p:spPr>
          <a:xfrm>
            <a:off x="3790233" y="323172"/>
            <a:ext cx="3840127" cy="3385228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40E9DF7E-0F7B-EF48-91FA-D5B0BA7AF618}"/>
              </a:ext>
            </a:extLst>
          </p:cNvPr>
          <p:cNvGrpSpPr/>
          <p:nvPr/>
        </p:nvGrpSpPr>
        <p:grpSpPr>
          <a:xfrm>
            <a:off x="5398972" y="4712799"/>
            <a:ext cx="6403699" cy="2036218"/>
            <a:chOff x="5398972" y="4712799"/>
            <a:chExt cx="6403699" cy="203621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B159DA5-5B2F-9440-93F6-9ED279F4D5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3375" t="73631" r="51119" b="6202"/>
            <a:stretch/>
          </p:blipFill>
          <p:spPr>
            <a:xfrm>
              <a:off x="5398972" y="4712799"/>
              <a:ext cx="2402639" cy="199405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C99818B-A2DC-5045-A769-CDA3D0736F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128" t="73631" r="68366" b="6202"/>
            <a:stretch/>
          </p:blipFill>
          <p:spPr>
            <a:xfrm>
              <a:off x="7309473" y="4715108"/>
              <a:ext cx="2553942" cy="197936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6AA512F3-8937-B24F-BA8C-74A51C6B18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0756" t="73631" r="15046" b="6202"/>
            <a:stretch/>
          </p:blipFill>
          <p:spPr>
            <a:xfrm>
              <a:off x="9400032" y="4767808"/>
              <a:ext cx="2402639" cy="1981209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29F6AEA-3F63-C746-87A9-3B1FD16AC4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53606" t="13437" r="19728" b="56563"/>
            <a:stretch/>
          </p:blipFill>
          <p:spPr>
            <a:xfrm>
              <a:off x="6801473" y="5826695"/>
              <a:ext cx="508000" cy="615462"/>
            </a:xfrm>
            <a:prstGeom prst="rect">
              <a:avLst/>
            </a:prstGeom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EDD47127-2390-7F4C-ACD4-E7F877BB8A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52765" y="3784606"/>
            <a:ext cx="5324883" cy="2993910"/>
          </a:xfrm>
          <a:prstGeom prst="rect">
            <a:avLst/>
          </a:prstGeom>
        </p:spPr>
      </p:pic>
      <p:pic>
        <p:nvPicPr>
          <p:cNvPr id="17" name="angry-angry" descr="angry-angry">
            <a:hlinkClick r:id="" action="ppaction://media"/>
            <a:extLst>
              <a:ext uri="{FF2B5EF4-FFF2-40B4-BE49-F238E27FC236}">
                <a16:creationId xmlns:a16="http://schemas.microsoft.com/office/drawing/2014/main" id="{B00CDCF9-8701-2240-BD0F-E548D8230D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63" y="111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Nube 4">
            <a:extLst>
              <a:ext uri="{FF2B5EF4-FFF2-40B4-BE49-F238E27FC236}">
                <a16:creationId xmlns:a16="http://schemas.microsoft.com/office/drawing/2014/main" id="{CF0136A7-4B72-9440-B613-8ACA17FA179F}"/>
              </a:ext>
            </a:extLst>
          </p:cNvPr>
          <p:cNvSpPr/>
          <p:nvPr/>
        </p:nvSpPr>
        <p:spPr>
          <a:xfrm>
            <a:off x="3254715" y="0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C535AB1-A23A-D742-96DD-29D9F1DA90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4751" t="14154" r="18429" b="16718"/>
          <a:stretch/>
        </p:blipFill>
        <p:spPr>
          <a:xfrm>
            <a:off x="4112004" y="457161"/>
            <a:ext cx="4504267" cy="34815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09AD42-C980-A04E-BD76-F9EB52B44B7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0" y="1926660"/>
            <a:ext cx="3575731" cy="493134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94BC3AC-95A4-CC4B-8DCC-A71C9D03058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128" t="73631" r="68366" b="6202"/>
          <a:stretch/>
        </p:blipFill>
        <p:spPr>
          <a:xfrm>
            <a:off x="3607367" y="4874483"/>
            <a:ext cx="2167992" cy="165610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6982C643-4028-3D4B-BF0E-2CC5064889DE}"/>
              </a:ext>
            </a:extLst>
          </p:cNvPr>
          <p:cNvGrpSpPr/>
          <p:nvPr/>
        </p:nvGrpSpPr>
        <p:grpSpPr>
          <a:xfrm>
            <a:off x="5644508" y="4867883"/>
            <a:ext cx="6037301" cy="1704083"/>
            <a:chOff x="5644508" y="4867883"/>
            <a:chExt cx="6037301" cy="1704083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6ED91C7-C77A-2F4A-96CF-5BBB05C21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3375" t="73631" r="51119" b="6202"/>
            <a:stretch/>
          </p:blipFill>
          <p:spPr>
            <a:xfrm>
              <a:off x="9505177" y="4867883"/>
              <a:ext cx="2176632" cy="1662705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87CD632-3D84-234D-BDD4-B908052EF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053" t="73631" r="33441" b="6202"/>
            <a:stretch/>
          </p:blipFill>
          <p:spPr>
            <a:xfrm>
              <a:off x="5644508" y="4915861"/>
              <a:ext cx="2167992" cy="1656105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7A85E6A-D172-2A4E-B402-50814B4FA3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0756" t="73631" r="15046" b="6202"/>
            <a:stretch/>
          </p:blipFill>
          <p:spPr>
            <a:xfrm>
              <a:off x="7649505" y="5009563"/>
              <a:ext cx="1836668" cy="1532249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B01F5DA6-0E92-6748-BF2A-3966A0B229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53606" t="13437" r="19728" b="56563"/>
            <a:stretch/>
          </p:blipFill>
          <p:spPr>
            <a:xfrm>
              <a:off x="10593493" y="5719342"/>
              <a:ext cx="456809" cy="553442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DDB44D0F-1CC5-C546-A8E8-076885AD38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8504" y="3938671"/>
            <a:ext cx="5005844" cy="2815787"/>
          </a:xfrm>
          <a:prstGeom prst="rect">
            <a:avLst/>
          </a:prstGeom>
        </p:spPr>
      </p:pic>
      <p:pic>
        <p:nvPicPr>
          <p:cNvPr id="15" name="risa.mp3" descr="risa.mp3">
            <a:hlinkClick r:id="" action="ppaction://media"/>
            <a:extLst>
              <a:ext uri="{FF2B5EF4-FFF2-40B4-BE49-F238E27FC236}">
                <a16:creationId xmlns:a16="http://schemas.microsoft.com/office/drawing/2014/main" id="{ACC3680C-5402-C44F-BACB-7D29EF2B8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61067" y="6349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8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27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EBFDBB-3E99-2C4C-9E53-81F06A215D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-368525" y="2092281"/>
            <a:ext cx="3575731" cy="4931340"/>
          </a:xfrm>
          <a:prstGeom prst="rect">
            <a:avLst/>
          </a:prstGeom>
        </p:spPr>
      </p:pic>
      <p:sp>
        <p:nvSpPr>
          <p:cNvPr id="6" name="Nube 5">
            <a:extLst>
              <a:ext uri="{FF2B5EF4-FFF2-40B4-BE49-F238E27FC236}">
                <a16:creationId xmlns:a16="http://schemas.microsoft.com/office/drawing/2014/main" id="{3F51560F-DAF5-2749-AD38-0DFBF860917A}"/>
              </a:ext>
            </a:extLst>
          </p:cNvPr>
          <p:cNvSpPr/>
          <p:nvPr/>
        </p:nvSpPr>
        <p:spPr>
          <a:xfrm>
            <a:off x="2930797" y="-83404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70411CA-023E-884E-9675-87833213FF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196" t="7975" r="22392" b="17003"/>
          <a:stretch/>
        </p:blipFill>
        <p:spPr>
          <a:xfrm>
            <a:off x="4419599" y="474133"/>
            <a:ext cx="3894667" cy="34205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A5B79DE-59D3-D447-B331-E46AA872B99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756" t="73631" r="15046" b="6202"/>
          <a:stretch/>
        </p:blipFill>
        <p:spPr>
          <a:xfrm>
            <a:off x="3687235" y="5063512"/>
            <a:ext cx="1758767" cy="1467259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FDC86D18-6A4F-6D4A-8CD8-E4E573520A9D}"/>
              </a:ext>
            </a:extLst>
          </p:cNvPr>
          <p:cNvGrpSpPr/>
          <p:nvPr/>
        </p:nvGrpSpPr>
        <p:grpSpPr>
          <a:xfrm>
            <a:off x="5595822" y="4842190"/>
            <a:ext cx="5792587" cy="1662958"/>
            <a:chOff x="5595822" y="4842190"/>
            <a:chExt cx="5792587" cy="166295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52C908A-3F03-4545-995A-393F6F6B26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053" t="73631" r="33441" b="6202"/>
            <a:stretch/>
          </p:blipFill>
          <p:spPr>
            <a:xfrm>
              <a:off x="5595822" y="4976915"/>
              <a:ext cx="2000595" cy="1528233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668AF0B7-BF10-1A40-A88D-4507F58A74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128" t="73631" r="68366" b="6202"/>
            <a:stretch/>
          </p:blipFill>
          <p:spPr>
            <a:xfrm>
              <a:off x="7596417" y="4976915"/>
              <a:ext cx="1824229" cy="1393508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46FBCDCC-C9D2-C840-B99C-E4FE439388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3375" t="73631" r="51119" b="6202"/>
            <a:stretch/>
          </p:blipFill>
          <p:spPr>
            <a:xfrm>
              <a:off x="9387813" y="4842190"/>
              <a:ext cx="2000596" cy="1528233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68D9B58-5790-BD4A-9A3F-570E6B1ECF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53606" t="13437" r="19728" b="56563"/>
            <a:stretch/>
          </p:blipFill>
          <p:spPr>
            <a:xfrm>
              <a:off x="10517180" y="5673669"/>
              <a:ext cx="351013" cy="425266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CAD5637C-0C4D-A043-9BE8-46712EDB66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9732" y="3894666"/>
            <a:ext cx="5374859" cy="2870200"/>
          </a:xfrm>
          <a:prstGeom prst="rect">
            <a:avLst/>
          </a:prstGeom>
        </p:spPr>
      </p:pic>
      <p:pic>
        <p:nvPicPr>
          <p:cNvPr id="14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EE95526E-0A69-294E-8A6E-4B8BBF729C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38" y="111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6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733423-F006-3A48-874A-3303C13B4D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-160508" y="1991878"/>
            <a:ext cx="3575731" cy="4931340"/>
          </a:xfrm>
          <a:prstGeom prst="rect">
            <a:avLst/>
          </a:prstGeom>
        </p:spPr>
      </p:pic>
      <p:sp>
        <p:nvSpPr>
          <p:cNvPr id="5" name="Nube 4">
            <a:extLst>
              <a:ext uri="{FF2B5EF4-FFF2-40B4-BE49-F238E27FC236}">
                <a16:creationId xmlns:a16="http://schemas.microsoft.com/office/drawing/2014/main" id="{84B37CF6-B552-AA44-98DA-F61E423DBCBE}"/>
              </a:ext>
            </a:extLst>
          </p:cNvPr>
          <p:cNvSpPr/>
          <p:nvPr/>
        </p:nvSpPr>
        <p:spPr>
          <a:xfrm>
            <a:off x="2728390" y="0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84E9A7-6AE4-734D-8142-D892031806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1810" t="15506" r="21047" b="17426"/>
          <a:stretch/>
        </p:blipFill>
        <p:spPr>
          <a:xfrm>
            <a:off x="3727366" y="450289"/>
            <a:ext cx="3819124" cy="3429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BFEDE1-CF43-0242-BA78-D6500A42155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756" t="73631" r="15046" b="6202"/>
          <a:stretch/>
        </p:blipFill>
        <p:spPr>
          <a:xfrm>
            <a:off x="3529961" y="4922918"/>
            <a:ext cx="1848591" cy="154219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84C4FBAC-ED6D-1848-8583-F3EA31DF7D50}"/>
              </a:ext>
            </a:extLst>
          </p:cNvPr>
          <p:cNvGrpSpPr/>
          <p:nvPr/>
        </p:nvGrpSpPr>
        <p:grpSpPr>
          <a:xfrm>
            <a:off x="5349716" y="4723938"/>
            <a:ext cx="5909883" cy="1683773"/>
            <a:chOff x="5349716" y="4723938"/>
            <a:chExt cx="5909883" cy="1683773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47183FC-8BDD-1942-A95F-1E9A692D08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053" t="73631" r="33441" b="6202"/>
            <a:stretch/>
          </p:blipFill>
          <p:spPr>
            <a:xfrm>
              <a:off x="5349716" y="4837903"/>
              <a:ext cx="1975757" cy="1509259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59CD4DD-AE37-714B-9468-23E093CDEB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128" t="73631" r="68366" b="6202"/>
            <a:stretch/>
          </p:blipFill>
          <p:spPr>
            <a:xfrm>
              <a:off x="7119549" y="4804545"/>
              <a:ext cx="2098690" cy="1603166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99F1792B-E097-1B49-B846-4EE83B15C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3375" t="73631" r="51119" b="6202"/>
            <a:stretch/>
          </p:blipFill>
          <p:spPr>
            <a:xfrm>
              <a:off x="9116393" y="4723938"/>
              <a:ext cx="2143206" cy="1637171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5523A2AE-3D83-834B-AA3B-80B33EDDA4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53606" t="13437" r="19728" b="56563"/>
            <a:stretch/>
          </p:blipFill>
          <p:spPr>
            <a:xfrm>
              <a:off x="10187996" y="5609774"/>
              <a:ext cx="351013" cy="425266"/>
            </a:xfrm>
            <a:prstGeom prst="rect">
              <a:avLst/>
            </a:prstGeom>
          </p:spPr>
        </p:pic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CD979E9B-8E89-4B4A-811D-48BD030430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6511" y="3767246"/>
            <a:ext cx="4610398" cy="2766239"/>
          </a:xfrm>
          <a:prstGeom prst="rect">
            <a:avLst/>
          </a:prstGeom>
        </p:spPr>
      </p:pic>
      <p:pic>
        <p:nvPicPr>
          <p:cNvPr id="16" name="llanto" descr="llanto">
            <a:hlinkClick r:id="" action="ppaction://media"/>
            <a:extLst>
              <a:ext uri="{FF2B5EF4-FFF2-40B4-BE49-F238E27FC236}">
                <a16:creationId xmlns:a16="http://schemas.microsoft.com/office/drawing/2014/main" id="{7B79E278-7493-ED4A-B1DA-64AFC86C5D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0241" y="1831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5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69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8264F60-F1A9-D94D-A8F6-76A73389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5" name="Nube 4">
            <a:extLst>
              <a:ext uri="{FF2B5EF4-FFF2-40B4-BE49-F238E27FC236}">
                <a16:creationId xmlns:a16="http://schemas.microsoft.com/office/drawing/2014/main" id="{58509DEA-2E10-CB41-A761-6BD7B377B8A0}"/>
              </a:ext>
            </a:extLst>
          </p:cNvPr>
          <p:cNvSpPr/>
          <p:nvPr/>
        </p:nvSpPr>
        <p:spPr>
          <a:xfrm>
            <a:off x="2990626" y="0"/>
            <a:ext cx="6489849" cy="4707467"/>
          </a:xfrm>
          <a:prstGeom prst="cloud">
            <a:avLst/>
          </a:prstGeom>
          <a:ln w="317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CEAAA1-B0A1-FC45-9134-25A8DD0E5B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65132" y1="37427" x2="65132" y2="37427"/>
                        <a14:foregroundMark x1="64912" y1="37135" x2="64912" y2="37135"/>
                        <a14:foregroundMark x1="65789" y1="35965" x2="65789" y2="35965"/>
                        <a14:foregroundMark x1="65789" y1="35965" x2="64912" y2="35088"/>
                        <a14:foregroundMark x1="50219" y1="17836" x2="49561" y2="22515"/>
                        <a14:foregroundMark x1="50439" y1="21053" x2="50000" y2="24269"/>
                        <a14:foregroundMark x1="51754" y1="19883" x2="48246" y2="17544"/>
                        <a14:foregroundMark x1="48465" y1="16667" x2="50000" y2="22222"/>
                        <a14:foregroundMark x1="64474" y1="35965" x2="64254" y2="37135"/>
                        <a14:foregroundMark x1="64254" y1="36550" x2="64035" y2="34795"/>
                        <a14:foregroundMark x1="65132" y1="34795" x2="64912" y2="38304"/>
                      </a14:backgroundRemoval>
                    </a14:imgEffect>
                  </a14:imgLayer>
                </a14:imgProps>
              </a:ext>
            </a:extLst>
          </a:blip>
          <a:srcRect l="29787" t="12866" r="27523" b="8382"/>
          <a:stretch/>
        </p:blipFill>
        <p:spPr>
          <a:xfrm>
            <a:off x="4859866" y="948267"/>
            <a:ext cx="2472267" cy="34205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CE838A2-C7A6-234E-8576-12D851012C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84" b="94028" l="3949" r="92695">
                        <a14:foregroundMark x1="8983" y1="56544" x2="8983" y2="56544"/>
                        <a14:foregroundMark x1="4146" y1="64676" x2="4146" y2="64676"/>
                        <a14:foregroundMark x1="8588" y1="52351" x2="8588" y2="52351"/>
                        <a14:foregroundMark x1="14511" y1="94028" x2="14511" y2="94028"/>
                        <a14:foregroundMark x1="16584" y1="90851" x2="16584" y2="90851"/>
                        <a14:foregroundMark x1="16584" y1="90851" x2="17572" y2="90597"/>
                        <a14:foregroundMark x1="11254" y1="89072" x2="11254" y2="86404"/>
                        <a14:foregroundMark x1="31392" y1="42186" x2="32182" y2="42440"/>
                        <a14:foregroundMark x1="44954" y1="68862" x2="45114" y2="68869"/>
                        <a14:foregroundMark x1="57711" y1="67338" x2="60366" y2="67015"/>
                        <a14:foregroundMark x1="45114" y1="68869" x2="47115" y2="68626"/>
                        <a14:foregroundMark x1="80447" y1="66861" x2="92300" y2="66963"/>
                        <a14:foregroundMark x1="74731" y1="66812" x2="75182" y2="66816"/>
                        <a14:foregroundMark x1="65357" y1="66730" x2="65658" y2="66733"/>
                        <a14:foregroundMark x1="94249" y1="68095" x2="97335" y2="69886"/>
                        <a14:foregroundMark x1="97335" y1="69886" x2="97927" y2="84498"/>
                        <a14:foregroundMark x1="97927" y1="84498" x2="92695" y2="87421"/>
                        <a14:foregroundMark x1="73470" y1="86923" x2="43633" y2="86150"/>
                        <a14:foregroundMark x1="92695" y1="87421" x2="88763" y2="87319"/>
                        <a14:foregroundMark x1="38402" y1="84587" x2="38105" y2="84498"/>
                        <a14:foregroundMark x1="43633" y1="86150" x2="43234" y2="86031"/>
                        <a14:foregroundMark x1="38834" y1="78609" x2="39144" y2="76102"/>
                        <a14:foregroundMark x1="38105" y1="84498" x2="38820" y2="78721"/>
                        <a14:foregroundMark x1="56367" y1="61499" x2="56367" y2="61499"/>
                        <a14:foregroundMark x1="43731" y1="45235" x2="43731" y2="45235"/>
                        <a14:backgroundMark x1="7404" y1="99492" x2="1777" y2="97586"/>
                        <a14:backgroundMark x1="1777" y1="97586" x2="7305" y2="97332"/>
                        <a14:backgroundMark x1="7305" y1="97332" x2="1678" y2="97586"/>
                        <a14:backgroundMark x1="1678" y1="97586" x2="1876" y2="97840"/>
                        <a14:backgroundMark x1="97335" y1="8132" x2="95459" y2="1271"/>
                        <a14:backgroundMark x1="95459" y1="1271" x2="96940" y2="10038"/>
                        <a14:backgroundMark x1="96940" y1="10038" x2="98421" y2="2414"/>
                        <a14:backgroundMark x1="98421" y1="2414" x2="95064" y2="8132"/>
                        <a14:backgroundMark x1="95064" y1="8132" x2="94472" y2="7624"/>
                        <a14:backgroundMark x1="97038" y1="9657" x2="97038" y2="508"/>
                        <a14:backgroundMark x1="97038" y1="508" x2="93682" y2="8259"/>
                        <a14:backgroundMark x1="93682" y1="8259" x2="95755" y2="1144"/>
                        <a14:backgroundMark x1="95755" y1="1144" x2="95163" y2="8640"/>
                        <a14:backgroundMark x1="95163" y1="8640" x2="96249" y2="1271"/>
                        <a14:backgroundMark x1="96249" y1="1271" x2="96940" y2="9530"/>
                        <a14:backgroundMark x1="96940" y1="9530" x2="99013" y2="2414"/>
                        <a14:backgroundMark x1="99013" y1="2414" x2="98124" y2="1525"/>
                        <a14:backgroundMark x1="7404" y1="98475" x2="7996" y2="96315"/>
                        <a14:backgroundMark x1="39289" y1="77001" x2="41757" y2="66455"/>
                        <a14:backgroundMark x1="41757" y1="66455" x2="36032" y2="75349"/>
                        <a14:backgroundMark x1="36032" y1="75349" x2="43830" y2="67217"/>
                        <a14:backgroundMark x1="43830" y1="67217" x2="39388" y2="74460"/>
                        <a14:backgroundMark x1="39388" y1="74460" x2="58440" y2="63787"/>
                        <a14:backgroundMark x1="58440" y1="63787" x2="43435" y2="79797"/>
                        <a14:backgroundMark x1="43435" y1="79797" x2="52320" y2="79161"/>
                        <a14:backgroundMark x1="52320" y1="79161" x2="66338" y2="70013"/>
                        <a14:backgroundMark x1="66338" y1="70013" x2="70780" y2="64676"/>
                        <a14:backgroundMark x1="70780" y1="64676" x2="50642" y2="82973"/>
                        <a14:backgroundMark x1="50642" y1="82973" x2="77098" y2="60483"/>
                        <a14:backgroundMark x1="77098" y1="60483" x2="64561" y2="73698"/>
                        <a14:backgroundMark x1="64561" y1="73698" x2="62488" y2="76874"/>
                        <a14:backgroundMark x1="40375" y1="85515" x2="55972" y2="72427"/>
                        <a14:backgroundMark x1="55972" y1="72427" x2="33564" y2="91868"/>
                        <a14:backgroundMark x1="33564" y1="91868" x2="70286" y2="45362"/>
                        <a14:backgroundMark x1="70286" y1="45362" x2="58638" y2="62262"/>
                        <a14:backgroundMark x1="58638" y1="62262" x2="76209" y2="50064"/>
                        <a14:backgroundMark x1="76209" y1="50064" x2="53406" y2="78780"/>
                        <a14:backgroundMark x1="53406" y1="78780" x2="86476" y2="57942"/>
                        <a14:backgroundMark x1="86476" y1="57942" x2="65943" y2="79034"/>
                        <a14:backgroundMark x1="65943" y1="79034" x2="88450" y2="72808"/>
                        <a14:backgroundMark x1="88450" y1="72808" x2="94472" y2="67471"/>
                        <a14:backgroundMark x1="94472" y1="67471" x2="71767" y2="91487"/>
                        <a14:backgroundMark x1="71767" y1="91487" x2="67522" y2="98856"/>
                        <a14:backgroundMark x1="67522" y1="98856" x2="88253" y2="79161"/>
                        <a14:backgroundMark x1="88253" y1="79161" x2="78776" y2="87294"/>
                        <a14:backgroundMark x1="78776" y1="87294" x2="78776" y2="87294"/>
                        <a14:backgroundMark x1="42152" y1="88691" x2="70188" y2="89454"/>
                        <a14:backgroundMark x1="70188" y1="89454" x2="89240" y2="86277"/>
                        <a14:backgroundMark x1="89240" y1="86277" x2="89339" y2="86277"/>
                        <a14:backgroundMark x1="58934" y1="37230" x2="58934" y2="37230"/>
                        <a14:backgroundMark x1="31589" y1="44473" x2="30207" y2="52986"/>
                        <a14:backgroundMark x1="30207" y1="52986" x2="31688" y2="44473"/>
                        <a14:backgroundMark x1="31688" y1="44473" x2="29615" y2="51588"/>
                        <a14:backgroundMark x1="29615" y1="51588" x2="30306" y2="49174"/>
                        <a14:backgroundMark x1="63179" y1="37357" x2="63179" y2="37357"/>
                        <a14:backgroundMark x1="32379" y1="43456" x2="30800" y2="51207"/>
                        <a14:backgroundMark x1="30800" y1="51207" x2="31885" y2="42948"/>
                        <a14:backgroundMark x1="31885" y1="42948" x2="33268" y2="42058"/>
                      </a14:backgroundRemoval>
                    </a14:imgEffect>
                  </a14:imgLayer>
                </a14:imgProps>
              </a:ext>
            </a:extLst>
          </a:blip>
          <a:srcRect t="37749" r="66054" b="1992"/>
          <a:stretch/>
        </p:blipFill>
        <p:spPr>
          <a:xfrm>
            <a:off x="-334091" y="1926660"/>
            <a:ext cx="3575731" cy="493134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001D1EA-BBAE-E442-8EE5-7F1B28E0C77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756" t="73631" r="15046" b="6202"/>
          <a:stretch/>
        </p:blipFill>
        <p:spPr>
          <a:xfrm>
            <a:off x="3602117" y="5104931"/>
            <a:ext cx="1813278" cy="151273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05A42048-5EE6-B949-9CD5-DC5A883B2D3F}"/>
              </a:ext>
            </a:extLst>
          </p:cNvPr>
          <p:cNvGrpSpPr/>
          <p:nvPr/>
        </p:nvGrpSpPr>
        <p:grpSpPr>
          <a:xfrm>
            <a:off x="5525465" y="5104931"/>
            <a:ext cx="5509186" cy="1520235"/>
            <a:chOff x="5525465" y="5104931"/>
            <a:chExt cx="5509186" cy="1520235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784E3E3-18EF-754C-BB51-7ABE49D83B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053" t="73631" r="33441" b="6202"/>
            <a:stretch/>
          </p:blipFill>
          <p:spPr>
            <a:xfrm>
              <a:off x="5525465" y="5112433"/>
              <a:ext cx="1980305" cy="151273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7B4E872-16B3-5141-A483-B808B6D90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128" t="73631" r="68366" b="6202"/>
            <a:stretch/>
          </p:blipFill>
          <p:spPr>
            <a:xfrm>
              <a:off x="7330770" y="5104931"/>
              <a:ext cx="1980305" cy="1512733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39D12EC2-A4EE-3947-80B0-F7CFAC04A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3375" t="73631" r="51119" b="6202"/>
            <a:stretch/>
          </p:blipFill>
          <p:spPr>
            <a:xfrm>
              <a:off x="9054346" y="5104933"/>
              <a:ext cx="1980305" cy="1512733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48DF72D9-53E0-9847-B519-376812243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53606" t="13437" r="19728" b="56563"/>
            <a:stretch/>
          </p:blipFill>
          <p:spPr>
            <a:xfrm>
              <a:off x="10063294" y="5889536"/>
              <a:ext cx="351013" cy="425266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3BFE4B9F-F93B-4F4D-AA1C-33EBF9D111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40903" y="3747464"/>
            <a:ext cx="5560427" cy="3110536"/>
          </a:xfrm>
          <a:prstGeom prst="rect">
            <a:avLst/>
          </a:prstGeom>
        </p:spPr>
      </p:pic>
      <p:pic>
        <p:nvPicPr>
          <p:cNvPr id="14" name="susto" descr="susto">
            <a:hlinkClick r:id="" action="ppaction://media"/>
            <a:extLst>
              <a:ext uri="{FF2B5EF4-FFF2-40B4-BE49-F238E27FC236}">
                <a16:creationId xmlns:a16="http://schemas.microsoft.com/office/drawing/2014/main" id="{E56C8909-7E4D-5C45-8AC6-4B4431D66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38" y="111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2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3072</TotalTime>
  <Words>78</Words>
  <Application>Microsoft Macintosh PowerPoint</Application>
  <PresentationFormat>Panorámica</PresentationFormat>
  <Paragraphs>14</Paragraphs>
  <Slides>23</Slides>
  <Notes>0</Notes>
  <HiddenSlides>0</HiddenSlides>
  <MMClips>25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de Office</vt:lpstr>
      <vt:lpstr>Presentación de PowerPoint</vt:lpstr>
      <vt:lpstr>Existen diferentes formas de sentir y a eso se le llama emociones.</vt:lpstr>
      <vt:lpstr>Recordemos algunas emociones </vt:lpstr>
      <vt:lpstr>Presentación de PowerPoint</vt:lpstr>
      <vt:lpstr>Presentación de PowerPoint</vt:lpstr>
      <vt:lpstr>Presentación de PowerPoint</vt:lpstr>
      <vt:lpstr>Presentación de PowerPoint</vt:lpstr>
      <vt:lpstr>Contenta - contento </vt:lpstr>
      <vt:lpstr>Triste </vt:lpstr>
      <vt:lpstr>Asustado - Asustada </vt:lpstr>
      <vt:lpstr>Enojada - Enojado </vt:lpstr>
      <vt:lpstr>¿Qué expresión tiene la niña?</vt:lpstr>
      <vt:lpstr>¿Qué expresión tiene la niña? </vt:lpstr>
      <vt:lpstr>¿Qué expresión tiene la niño? </vt:lpstr>
      <vt:lpstr>¿Qué expresión tiene la niño? </vt:lpstr>
      <vt:lpstr>Presentación de PowerPoint</vt:lpstr>
      <vt:lpstr>¿Qué expresión tiene la niño?</vt:lpstr>
      <vt:lpstr>Asocia la emoción a la situación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31</cp:revision>
  <dcterms:created xsi:type="dcterms:W3CDTF">2020-07-11T17:53:29Z</dcterms:created>
  <dcterms:modified xsi:type="dcterms:W3CDTF">2020-07-15T01:20:43Z</dcterms:modified>
</cp:coreProperties>
</file>