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B884B-B3AB-42E9-A5B7-CEF3EFB0DFC8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C9227-6274-422A-BFAC-37FAAC1498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20390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4C9227-6274-422A-BFAC-37FAAC149803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30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081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0420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119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4067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328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0650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2683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7094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2201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2910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3806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139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4242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6752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0464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6714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51014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525A3E5-15FB-413D-B144-AD2FD9050BB2}" type="datetimeFigureOut">
              <a:rPr lang="es-CL" smtClean="0"/>
              <a:t>06-08-2020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EB84E5E-D1A0-40EF-96A4-30439DDD7D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3442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2.emf"/><Relationship Id="rId4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64DFC8-8688-4D1D-8011-E5B78DFD4F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FC010D16-7C1B-4EFD-8C1A-ABDEA9C017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EE6CAB0-4E0F-487A-BCF6-50BAF7515F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7698" r="10527" b="12731"/>
          <a:stretch/>
        </p:blipFill>
        <p:spPr>
          <a:xfrm>
            <a:off x="641684" y="1122363"/>
            <a:ext cx="10908632" cy="545431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2EE1304D-84DD-4FFE-91B7-804A5E7B8464}"/>
              </a:ext>
            </a:extLst>
          </p:cNvPr>
          <p:cNvSpPr txBox="1"/>
          <p:nvPr/>
        </p:nvSpPr>
        <p:spPr>
          <a:xfrm>
            <a:off x="401053" y="383957"/>
            <a:ext cx="11261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chemeClr val="accent6">
                    <a:lumMod val="50000"/>
                  </a:schemeClr>
                </a:solidFill>
                <a:latin typeface="Ligada 2.1 (Adrian M. C.)" panose="02000000000000000000" pitchFamily="50" charset="0"/>
              </a:rPr>
              <a:t>“</a:t>
            </a:r>
            <a:r>
              <a:rPr lang="es-CL" sz="4000" b="1" dirty="0">
                <a:solidFill>
                  <a:schemeClr val="accent5">
                    <a:lumMod val="50000"/>
                  </a:schemeClr>
                </a:solidFill>
                <a:latin typeface="Ligada 2.1 (Adrian M. C.)" panose="02000000000000000000" pitchFamily="50" charset="0"/>
              </a:rPr>
              <a:t>El Ratón de Campo y Ratón de Ciudad”</a:t>
            </a:r>
          </a:p>
        </p:txBody>
      </p:sp>
    </p:spTree>
    <p:extLst>
      <p:ext uri="{BB962C8B-B14F-4D97-AF65-F5344CB8AC3E}">
        <p14:creationId xmlns:p14="http://schemas.microsoft.com/office/powerpoint/2010/main" val="316671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58BD04B1-255E-438F-9995-5B72BFEF6A0D}"/>
              </a:ext>
            </a:extLst>
          </p:cNvPr>
          <p:cNvSpPr txBox="1"/>
          <p:nvPr/>
        </p:nvSpPr>
        <p:spPr>
          <a:xfrm>
            <a:off x="481263" y="449179"/>
            <a:ext cx="11277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2800" b="1" i="0" u="sng" strike="noStrike" baseline="0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Comprensión del Cuento:</a:t>
            </a:r>
            <a:endParaRPr lang="es-CL" sz="2800" b="1" dirty="0">
              <a:solidFill>
                <a:schemeClr val="accent3">
                  <a:lumMod val="75000"/>
                </a:schemeClr>
              </a:solidFill>
              <a:latin typeface="Ligada 2.1 (Adrian M. C.)" panose="02000000000000000000" pitchFamily="50" charset="0"/>
            </a:endParaRPr>
          </a:p>
          <a:p>
            <a:pPr marL="342900" indent="-342900" algn="l">
              <a:lnSpc>
                <a:spcPct val="150000"/>
              </a:lnSpc>
              <a:buAutoNum type="arabicParenR"/>
            </a:pPr>
            <a:r>
              <a:rPr lang="es-CL" sz="2800" b="1" i="0" u="none" strike="noStrike" baseline="0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¿Quiénes eran los personajes principales?</a:t>
            </a:r>
          </a:p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es-CL" sz="2800" b="1" i="0" u="none" strike="noStrike" baseline="0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El Ratón de</a:t>
            </a:r>
            <a:r>
              <a:rPr lang="es-CL" sz="2800" b="1" i="0" u="none" strike="noStrike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 C</a:t>
            </a:r>
            <a:r>
              <a:rPr lang="es-CL" sz="2800" b="1" i="0" u="none" strike="noStrike" baseline="0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ampo vivía muy…                          a) Triste     b) Feliz   c)Asustado</a:t>
            </a:r>
          </a:p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es-CL" sz="2800" b="1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¿Quién lo visitó? Un Ratón de…                          a) La montaña   b) La calle   c) La Ciudad </a:t>
            </a:r>
          </a:p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es-CL" sz="2800" b="1" i="0" u="none" strike="noStrike" baseline="0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¿Qué le </a:t>
            </a:r>
            <a:r>
              <a:rPr lang="es-MX" sz="2800" b="1" i="0" u="none" strike="noStrike" baseline="0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ofreció el Ratón de Campo?</a:t>
            </a:r>
          </a:p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es-MX" sz="2800" b="1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Al Ratón de Ciudad ¿Le gustó la casa de Ratón de Campo? ¿Porqué?</a:t>
            </a:r>
            <a:endParaRPr lang="es-MX" sz="2800" b="1" i="0" u="none" strike="noStrike" baseline="0" dirty="0">
              <a:solidFill>
                <a:schemeClr val="accent3">
                  <a:lumMod val="75000"/>
                </a:schemeClr>
              </a:solidFill>
              <a:latin typeface="Ligada 2.1 (Adrian M. C.)" panose="02000000000000000000" pitchFamily="50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7F7C89D2-C190-4D4A-AF23-8DCC7685E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963" y="288758"/>
            <a:ext cx="1578142" cy="173176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202A79E0-47CF-4BF7-99AA-55359D28E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6105" y="288759"/>
            <a:ext cx="1459832" cy="173176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41917F0-EC38-49D6-8532-4BFA620B4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1732" y="1317510"/>
            <a:ext cx="1045029" cy="11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0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B5F3DAC3-6416-4549-8684-F00D75AC1021}"/>
              </a:ext>
            </a:extLst>
          </p:cNvPr>
          <p:cNvSpPr txBox="1"/>
          <p:nvPr/>
        </p:nvSpPr>
        <p:spPr>
          <a:xfrm>
            <a:off x="160421" y="138238"/>
            <a:ext cx="115503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MX" sz="2800" b="1" i="0" u="none" strike="noStrike" baseline="0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6) El Ratón de Ciudad invitó al Ratón de Campo a su casa, al llegar, lo invita a la cocina a comer. </a:t>
            </a:r>
            <a:r>
              <a:rPr lang="es-MX" sz="2800" b="1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¿A quién escucharon?</a:t>
            </a:r>
          </a:p>
          <a:p>
            <a:pPr marL="514350" indent="-514350" algn="l">
              <a:lnSpc>
                <a:spcPct val="150000"/>
              </a:lnSpc>
              <a:buAutoNum type="alphaLcParenR"/>
            </a:pPr>
            <a:r>
              <a:rPr lang="es-MX" sz="2800" b="1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A un gato y la dueña  b) A un perro y otros ratones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0EFC8240-706D-4774-8E08-B4E4CDE9D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8476" y="3081297"/>
            <a:ext cx="3233057" cy="231432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8721138B-8F4F-466C-9403-3651127C6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7660" y="4875450"/>
            <a:ext cx="1622581" cy="19825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EE3A193E-6F28-48B1-9CFF-AE7469748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0241" y="4889611"/>
            <a:ext cx="1581292" cy="19825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5D09814E-78D7-4CF9-B2C9-FBE4C2DB8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1962" y="2312427"/>
            <a:ext cx="1469571" cy="111657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E6B7296F-DB09-4326-8415-EAE0B67A07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6470" y="2312427"/>
            <a:ext cx="1765491" cy="95486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F73A0A3B-F7DD-478A-9803-344CB726A0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131340"/>
            <a:ext cx="1894113" cy="472666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C6154609-BC56-4114-99FB-E937ADAAFD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2236" y="3413070"/>
            <a:ext cx="2253343" cy="198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8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079D4FB-23E6-4FAA-B3D7-4628C9D68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947" y="124327"/>
            <a:ext cx="11363409" cy="1929063"/>
          </a:xfrm>
        </p:spPr>
        <p:txBody>
          <a:bodyPr/>
          <a:lstStyle/>
          <a:p>
            <a:r>
              <a:rPr lang="es-MX" sz="2800" b="1" i="0" u="none" strike="noStrike" baseline="0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7)</a:t>
            </a:r>
            <a:r>
              <a:rPr lang="es-MX" sz="2800" b="1" dirty="0">
                <a:solidFill>
                  <a:schemeClr val="accent3">
                    <a:lumMod val="75000"/>
                  </a:schemeClr>
                </a:solidFill>
                <a:latin typeface="Ligada 2.1 (Adrian M. C.)" panose="02000000000000000000" pitchFamily="50" charset="0"/>
              </a:rPr>
              <a:t> ¿Cómo estaba el Ratón de Campo frente a la situación y qué hizo? </a:t>
            </a:r>
            <a:endParaRPr lang="es-MX" sz="2800" b="1" i="0" u="none" strike="noStrike" baseline="0" dirty="0">
              <a:solidFill>
                <a:schemeClr val="accent3">
                  <a:lumMod val="75000"/>
                </a:schemeClr>
              </a:solidFill>
              <a:latin typeface="Ligada 2.1 (Adrian M. C.)" panose="02000000000000000000" pitchFamily="50" charset="0"/>
            </a:endParaRPr>
          </a:p>
          <a:p>
            <a:endParaRPr lang="es-C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1DFF752-83AB-426B-BC2A-CFBDCF394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810" y="1773953"/>
            <a:ext cx="7449900" cy="50840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0B9BFCC1-CEE8-478B-851D-721A7CE88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366" y="3153645"/>
            <a:ext cx="1077686" cy="135137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1ABEA278-E5D7-46AA-9C7D-8820DEBEB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7052" y="3720088"/>
            <a:ext cx="914400" cy="78492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18555E4B-3393-4FD7-8F9F-4652C9AD9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9266" y="3720088"/>
            <a:ext cx="2555789" cy="280458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0B61AAA5-388E-46C6-86DA-9E615FAAAD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0432" y="5237221"/>
            <a:ext cx="2071909" cy="128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57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D4DD82D-4F9C-4697-9BC0-39C1F1937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4567543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es-CL" sz="6600" dirty="0">
                <a:solidFill>
                  <a:schemeClr val="accent3"/>
                </a:solidFill>
                <a:latin typeface="Arial Black" panose="020B0A04020102020204" pitchFamily="34" charset="0"/>
              </a:rPr>
              <a:t>Felicitaciones…!!</a:t>
            </a:r>
          </a:p>
        </p:txBody>
      </p:sp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D3FD421C-F970-4949-9D8B-D1FC47F0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021" y="1826693"/>
            <a:ext cx="3753853" cy="264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5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>
        <p:wipe/>
        <p:sndAc>
          <p:stSnd>
            <p:snd r:embed="rId2" name="applause.wav"/>
          </p:stSnd>
        </p:sndAc>
      </p:transition>
    </mc:Choice>
    <mc:Fallback xmlns="">
      <p:transition spd="slow">
        <p:wipe/>
        <p:sndAc>
          <p:stSnd>
            <p:snd r:embed="rId4" name="applaus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Tema1">
  <a:themeElements>
    <a:clrScheme name="Sector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ector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ema1" id="{262D500D-F0E3-430D-9D97-28B0C2353F93}" vid="{B1297795-57C0-4C48-97BC-97D7C140916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54</TotalTime>
  <Words>147</Words>
  <Application>Microsoft Office PowerPoint</Application>
  <PresentationFormat>Personalizado</PresentationFormat>
  <Paragraphs>12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Tema1</vt:lpstr>
      <vt:lpstr>Presentación de PowerPoint</vt:lpstr>
      <vt:lpstr>Presentación de PowerPoint</vt:lpstr>
      <vt:lpstr>Presentación de PowerPoint</vt:lpstr>
      <vt:lpstr>Presentación de PowerPoint</vt:lpstr>
      <vt:lpstr>Felicitaciones…!!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Contreras</dc:creator>
  <cp:lastModifiedBy>Carolina</cp:lastModifiedBy>
  <cp:revision>6</cp:revision>
  <dcterms:created xsi:type="dcterms:W3CDTF">2020-08-06T04:31:32Z</dcterms:created>
  <dcterms:modified xsi:type="dcterms:W3CDTF">2020-08-06T16:13:34Z</dcterms:modified>
</cp:coreProperties>
</file>