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5" r:id="rId10"/>
    <p:sldId id="267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715"/>
  </p:normalViewPr>
  <p:slideViewPr>
    <p:cSldViewPr snapToGrid="0" snapToObjects="1">
      <p:cViewPr varScale="1">
        <p:scale>
          <a:sx n="90" d="100"/>
          <a:sy n="90" d="100"/>
        </p:scale>
        <p:origin x="23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C2C5C-EC53-9D49-A780-92531F522A69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57FA9-C50B-4E43-A3A0-6FF349B3EBD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97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957FA9-C50B-4E43-A3A0-6FF349B3EBD1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242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957FA9-C50B-4E43-A3A0-6FF349B3EBD1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92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F3110-04C1-9E40-871C-A2BE410ED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A50092-C3AD-2E4C-8C8E-E35743D8E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652A42-A010-9542-B62A-A0CB61AF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925B16-8424-4D42-B139-CC0502AC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AB5FEF-B7F0-334B-9390-41F0A228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932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82D8B3-CC10-BE49-B52F-901F05FE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CA31DD-BF4F-0345-B4DF-011D6CDBD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76E89A-9D6C-8940-9B79-0797AF55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394DD6-E6F6-6144-941F-7E91A583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9B6374-B3EE-494A-818C-56F42BA6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0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81B9B-49C9-5749-B5FA-70F7B77F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344B4A-2201-7946-A152-F48D12846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3489C1-FDA1-CF42-BF63-EAEFE0E38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D81D67-988C-4E45-9CF4-F41C2253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C37DD0-4E20-7047-A95B-979B9EED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111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CDE91-578D-ED4B-9F10-75772D08A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B6881C-DF8B-2C46-A14A-25061EF73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8EAF52-0454-1C4C-97AE-47B491862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5CE7EC-80A2-3E4D-A37C-275EE254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992C60-F83B-FC4B-825B-64603CB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84C90D-9473-B749-A018-3BCFAC6B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4864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911C0-FB5B-D44F-A45F-24404A6D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4D7ED8-F1F2-6C4D-97ED-8F93073E8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85F095-F960-5F41-AACC-AE9795E49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293BBA-C41C-0D4E-B4C8-940F7E8C2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52EE9E-1EB1-9D4B-985A-4134374CF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2F2FFF9-C42D-624E-B649-526CADD7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D24ACB-A63C-7849-A1D7-EFEBFAB5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FA7D1C-D42B-AC44-961A-1B46A2E4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969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BA1B6-1800-A34F-B568-8556275A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B444BE9-4B61-0141-95F8-40F054FE8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B5D561-54DB-3B48-A76A-DF1C3F20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E7950A-1A47-7A4B-BAE6-4CD473484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842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ABBB08-F5D3-7E43-8B62-75044497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075E76-46E4-5847-A521-88056F24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BC8773-0C59-3444-8EFF-5E2888E2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863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BA8CF-A0A6-904A-BABF-98DEF0E3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D9B1F8-9866-FC48-B9B0-6D10FDA47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4B4A1D-DF6E-4E4F-8E30-035790428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FDED2-2309-EA48-88D6-67763933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6BB376-634B-BE41-9625-A1B4FEAF6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984121-DA8C-354B-8B1B-40733306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95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F7767-2B1B-BB46-873C-971E9708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4BA139-D951-AA4A-9F16-BE05004CC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BA2D2E-9965-B346-92F9-965FAA52F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0E2F87-FC42-6146-A1C5-6F477F01F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C84DE8-F2C5-564D-AB11-1710D6B4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8FC07F-B850-EF49-9FC4-33C6D33F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391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5C57FC-A0AB-4949-A764-6E326161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7485FE-E70E-5E42-8577-14EE13259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026034-799D-A64E-91C5-EB1738407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A618ED-1038-EC41-A54B-43124B081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65A7B8-3584-B048-994E-B11D63D8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554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0D64CB-B994-634E-804C-8868E8CA26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35521B-A52E-C644-997A-CBC8FD58D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ED88DD-8F73-B047-8550-AFF19E97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A0119C-3F7D-834D-949D-393D8554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36BE86-F62A-DD49-87FC-9FAECCA7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541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5C63FA-1B30-EE40-B6D3-475EEC11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041FAE-9C4B-5848-B0E1-BB7BB7AA3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D502A6-345C-C647-8766-4CE839810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FA76E-BBBB-504F-9129-2685AADBC281}" type="datetimeFigureOut">
              <a:rPr lang="es-CL" smtClean="0"/>
              <a:t>12-07-20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5BC6BF-9187-6C48-94E9-296271CA3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C84714-A7C0-164F-B2DF-D6766DDD8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45812-CD33-1B43-8861-0CA1E3BCE8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14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microsoft.com/office/2007/relationships/media" Target="../media/media3.mp3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audio" Target="../media/media2.mp3"/><Relationship Id="rId16" Type="http://schemas.microsoft.com/office/2007/relationships/hdphoto" Target="../media/hdphoto5.wdp"/><Relationship Id="rId1" Type="http://schemas.microsoft.com/office/2007/relationships/media" Target="../media/media2.mp3"/><Relationship Id="rId6" Type="http://schemas.openxmlformats.org/officeDocument/2006/relationships/image" Target="../media/image5.tiff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audio" Target="../media/media3.mp3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9.png"/><Relationship Id="rId3" Type="http://schemas.microsoft.com/office/2007/relationships/media" Target="../media/media3.mp3"/><Relationship Id="rId7" Type="http://schemas.openxmlformats.org/officeDocument/2006/relationships/image" Target="../media/image12.png"/><Relationship Id="rId12" Type="http://schemas.microsoft.com/office/2007/relationships/hdphoto" Target="../media/hdphoto8.wdp"/><Relationship Id="rId2" Type="http://schemas.openxmlformats.org/officeDocument/2006/relationships/audio" Target="../media/media2.mp3"/><Relationship Id="rId16" Type="http://schemas.openxmlformats.org/officeDocument/2006/relationships/image" Target="../media/image10.png"/><Relationship Id="rId1" Type="http://schemas.microsoft.com/office/2007/relationships/media" Target="../media/media2.mp3"/><Relationship Id="rId6" Type="http://schemas.openxmlformats.org/officeDocument/2006/relationships/image" Target="../media/image5.tiff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1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audio" Target="../media/media3.mp3"/><Relationship Id="rId9" Type="http://schemas.openxmlformats.org/officeDocument/2006/relationships/image" Target="../media/image13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16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0.wdp"/><Relationship Id="rId12" Type="http://schemas.microsoft.com/office/2007/relationships/hdphoto" Target="../media/hdphoto1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11" Type="http://schemas.microsoft.com/office/2007/relationships/hdphoto" Target="../media/hdphoto14.wdp"/><Relationship Id="rId5" Type="http://schemas.openxmlformats.org/officeDocument/2006/relationships/image" Target="../media/image22.gif"/><Relationship Id="rId15" Type="http://schemas.openxmlformats.org/officeDocument/2006/relationships/image" Target="../media/image10.png"/><Relationship Id="rId10" Type="http://schemas.microsoft.com/office/2007/relationships/hdphoto" Target="../media/hdphoto13.wdp"/><Relationship Id="rId4" Type="http://schemas.openxmlformats.org/officeDocument/2006/relationships/image" Target="../media/image20.png"/><Relationship Id="rId9" Type="http://schemas.microsoft.com/office/2007/relationships/hdphoto" Target="../media/hdphoto12.wdp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7.wdp"/><Relationship Id="rId12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11" Type="http://schemas.openxmlformats.org/officeDocument/2006/relationships/image" Target="../media/image9.png"/><Relationship Id="rId5" Type="http://schemas.openxmlformats.org/officeDocument/2006/relationships/image" Target="../media/image19.gif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microsoft.com/office/2007/relationships/hdphoto" Target="../media/hdphoto1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jpeg"/><Relationship Id="rId11" Type="http://schemas.openxmlformats.org/officeDocument/2006/relationships/image" Target="../media/image10.png"/><Relationship Id="rId5" Type="http://schemas.openxmlformats.org/officeDocument/2006/relationships/image" Target="../media/image27.jpeg"/><Relationship Id="rId10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19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13" Type="http://schemas.openxmlformats.org/officeDocument/2006/relationships/image" Target="../media/image35.png"/><Relationship Id="rId18" Type="http://schemas.microsoft.com/office/2007/relationships/hdphoto" Target="../media/hdphoto26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9.png"/><Relationship Id="rId7" Type="http://schemas.openxmlformats.org/officeDocument/2006/relationships/image" Target="../media/image32.png"/><Relationship Id="rId12" Type="http://schemas.microsoft.com/office/2007/relationships/hdphoto" Target="../media/hdphoto23.wdp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microsoft.com/office/2007/relationships/hdphoto" Target="../media/hdphoto25.wdp"/><Relationship Id="rId20" Type="http://schemas.microsoft.com/office/2007/relationships/hdphoto" Target="../media/hdphoto27.wdp"/><Relationship Id="rId1" Type="http://schemas.microsoft.com/office/2007/relationships/media" Target="../media/media2.mp3"/><Relationship Id="rId6" Type="http://schemas.microsoft.com/office/2007/relationships/hdphoto" Target="../media/hdphoto20.wdp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10" Type="http://schemas.microsoft.com/office/2007/relationships/hdphoto" Target="../media/hdphoto22.wdp"/><Relationship Id="rId19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33.png"/><Relationship Id="rId14" Type="http://schemas.microsoft.com/office/2007/relationships/hdphoto" Target="../media/hdphoto24.wdp"/><Relationship Id="rId2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slideLayout" Target="../slideLayouts/slideLayout2.xml"/><Relationship Id="rId7" Type="http://schemas.microsoft.com/office/2007/relationships/hdphoto" Target="../media/hdphoto28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0.png"/><Relationship Id="rId11" Type="http://schemas.openxmlformats.org/officeDocument/2006/relationships/image" Target="../media/image10.png"/><Relationship Id="rId5" Type="http://schemas.openxmlformats.org/officeDocument/2006/relationships/image" Target="../media/image39.png"/><Relationship Id="rId10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30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5C1C7CD-D025-FA42-A5FD-054CE8B63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96AD45C-B9FA-5547-B337-65787C281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2695" y1="96941" x2="30142" y2="97815"/>
                        <a14:foregroundMark x1="34752" y1="96941" x2="43617" y2="96941"/>
                        <a14:foregroundMark x1="62589" y1="96678" x2="75532" y2="98077"/>
                        <a14:foregroundMark x1="76064" y1="96941" x2="82979" y2="96941"/>
                        <a14:foregroundMark x1="23227" y1="43007" x2="23227" y2="47815"/>
                        <a14:foregroundMark x1="75532" y1="41608" x2="82979" y2="45979"/>
                        <a14:foregroundMark x1="42553" y1="40035" x2="53723" y2="41346"/>
                        <a14:foregroundMark x1="55142" y1="40210" x2="58865" y2="402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5990" y="2413089"/>
            <a:ext cx="2973559" cy="4444911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5972FF1-5C86-8148-9FE9-33DC7D407A13}"/>
              </a:ext>
            </a:extLst>
          </p:cNvPr>
          <p:cNvSpPr txBox="1">
            <a:spLocks/>
          </p:cNvSpPr>
          <p:nvPr/>
        </p:nvSpPr>
        <p:spPr>
          <a:xfrm>
            <a:off x="2048339" y="1958975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Recordemos sobre la vocal</a:t>
            </a:r>
            <a:r>
              <a:rPr lang="es-ES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5177BB3-F612-C94C-AE6B-800F504F5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72013"/>
            <a:ext cx="2372588" cy="214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60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U.mp4" descr="VIDEO U.mp4">
            <a:hlinkClick r:id="" action="ppaction://media"/>
            <a:extLst>
              <a:ext uri="{FF2B5EF4-FFF2-40B4-BE49-F238E27FC236}">
                <a16:creationId xmlns:a16="http://schemas.microsoft.com/office/drawing/2014/main" id="{94623D34-D3D7-A343-B47A-8673B45E29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C73DBB8-A4E7-EF4F-B45C-D405286DDB74}"/>
              </a:ext>
            </a:extLst>
          </p:cNvPr>
          <p:cNvSpPr txBox="1">
            <a:spLocks/>
          </p:cNvSpPr>
          <p:nvPr/>
        </p:nvSpPr>
        <p:spPr>
          <a:xfrm>
            <a:off x="1862601" y="730250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empieza con U?</a:t>
            </a:r>
            <a:r>
              <a:rPr lang="es-ES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3234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6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3D34D4C-7F05-5643-B6C5-2D64C1DDE2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35C9EB-469A-214D-9B69-FBBE18D0D9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752" r="89894">
                        <a14:foregroundMark x1="38121" y1="56915" x2="57979" y2="55496"/>
                      </a14:backgroundRemoval>
                    </a14:imgEffect>
                  </a14:imgLayer>
                </a14:imgProps>
              </a:ext>
            </a:extLst>
          </a:blip>
          <a:srcRect l="18188" r="10463"/>
          <a:stretch/>
        </p:blipFill>
        <p:spPr>
          <a:xfrm>
            <a:off x="8975730" y="2363105"/>
            <a:ext cx="3091916" cy="43335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0C787D-FB20-8843-96BA-A3C3FF499E8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4649" y="1138195"/>
            <a:ext cx="3391678" cy="339167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48D5205-52BF-BE47-B89F-F2D7CC1C9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66529" y1="2825" x2="56198" y2="115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18555">
            <a:off x="948087" y="3552620"/>
            <a:ext cx="2204425" cy="32246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E84AC8C-655D-5549-95F4-9A8D84278E11}"/>
              </a:ext>
            </a:extLst>
          </p:cNvPr>
          <p:cNvSpPr txBox="1"/>
          <p:nvPr/>
        </p:nvSpPr>
        <p:spPr>
          <a:xfrm>
            <a:off x="2050301" y="650309"/>
            <a:ext cx="9013271" cy="19389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COMIENZA CON “U”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6B39939-D2F8-E64A-B36D-B00818635B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1180" y="1658041"/>
            <a:ext cx="2351986" cy="2351986"/>
          </a:xfrm>
          <a:prstGeom prst="rect">
            <a:avLst/>
          </a:prstGeom>
        </p:spPr>
      </p:pic>
      <p:pic>
        <p:nvPicPr>
          <p:cNvPr id="13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09A201FD-98ED-AF42-B615-3552A7440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0C84FB3-689C-A344-9CDB-432D378754C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196999" y="1556823"/>
            <a:ext cx="2209353" cy="2421366"/>
          </a:xfrm>
          <a:prstGeom prst="rect">
            <a:avLst/>
          </a:prstGeom>
        </p:spPr>
      </p:pic>
      <p:pic>
        <p:nvPicPr>
          <p:cNvPr id="15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6FB8AA7B-251F-A54D-B094-4ABCEB19B1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76B0769-5762-904D-888E-81DCA556D9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23930" y="681037"/>
            <a:ext cx="2351986" cy="2351986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D3B56D8C-DB09-B34C-B5BB-BE90F88C8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1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9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C535F3E-75EF-4146-B535-F2E26A807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5F2785-8B9C-5847-AF09-B19CC92F72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2073" y="2801661"/>
            <a:ext cx="3988142" cy="38656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16445F9-F999-634D-AAA5-6D44D9B44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5613" y="2468286"/>
            <a:ext cx="3112539" cy="380421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6BA196-5061-E44D-B1FC-AB637AFF3F1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64" b="98085" l="10000" r="90000">
                        <a14:foregroundMark x1="61333" y1="30426" x2="60167" y2="35106"/>
                      </a14:backgroundRemoval>
                    </a14:imgEffect>
                  </a14:imgLayer>
                </a14:imgProps>
              </a:ext>
            </a:extLst>
          </a:blip>
          <a:srcRect l="24414" t="3277" r="26005"/>
          <a:stretch/>
        </p:blipFill>
        <p:spPr>
          <a:xfrm>
            <a:off x="8884351" y="3159710"/>
            <a:ext cx="2526755" cy="38612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968AD4C-77A7-E240-8314-3BE3E1AD05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635" y="649632"/>
            <a:ext cx="2351986" cy="23519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D71BD7-A034-F840-9D37-420C8BD28BF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5907205" y="3159710"/>
            <a:ext cx="2209353" cy="24213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C69A4D5-A5B7-F243-8060-1812AEBBDD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23930" y="681037"/>
            <a:ext cx="2351986" cy="2351986"/>
          </a:xfrm>
          <a:prstGeom prst="rect">
            <a:avLst/>
          </a:prstGeom>
        </p:spPr>
      </p:pic>
      <p:pic>
        <p:nvPicPr>
          <p:cNvPr id="14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8F5C5080-E07C-1A42-B013-A5CC95A3B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5" name="y2mate.com - Sonido de chiste malo cua cua cua cuaaaa_lfppt_pEBSA.mp3">
            <a:hlinkClick r:id="" action="ppaction://media"/>
            <a:extLst>
              <a:ext uri="{FF2B5EF4-FFF2-40B4-BE49-F238E27FC236}">
                <a16:creationId xmlns:a16="http://schemas.microsoft.com/office/drawing/2014/main" id="{2611E5DB-8D9A-454C-8F6A-91A3803659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B77BF360-63EF-B24D-A821-A42901883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7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04BBF6-AB4C-E044-87BF-6BE076B5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575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EF853E8-D7BE-5A41-AF44-823F6B9B0B0A}"/>
              </a:ext>
            </a:extLst>
          </p:cNvPr>
          <p:cNvSpPr/>
          <p:nvPr/>
        </p:nvSpPr>
        <p:spPr>
          <a:xfrm>
            <a:off x="2929280" y="2834372"/>
            <a:ext cx="387156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66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trabajar!</a:t>
            </a:r>
            <a:endParaRPr lang="es-ES" sz="4800" b="1" cap="none" spc="0" dirty="0">
              <a:ln w="66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B66DA7-929C-6F4D-9F9B-7D6B7C45B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476" y="3429000"/>
            <a:ext cx="2372588" cy="214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81F58D-920D-7548-91D8-DC028433D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504190" y="1700187"/>
            <a:ext cx="3191209" cy="5601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>
                <a:ln w="11430"/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318571" y="880879"/>
            <a:ext cx="4874311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dirty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7" name="Forma libre 16"/>
          <p:cNvSpPr/>
          <p:nvPr/>
        </p:nvSpPr>
        <p:spPr>
          <a:xfrm flipH="1">
            <a:off x="2204409" y="2577003"/>
            <a:ext cx="2923965" cy="3379981"/>
          </a:xfrm>
          <a:custGeom>
            <a:avLst/>
            <a:gdLst>
              <a:gd name="connsiteX0" fmla="*/ 49543 w 2610668"/>
              <a:gd name="connsiteY0" fmla="*/ 0 h 3223463"/>
              <a:gd name="connsiteX1" fmla="*/ 30867 w 2610668"/>
              <a:gd name="connsiteY1" fmla="*/ 1493914 h 3223463"/>
              <a:gd name="connsiteX2" fmla="*/ 30867 w 2610668"/>
              <a:gd name="connsiteY2" fmla="*/ 2408937 h 3223463"/>
              <a:gd name="connsiteX3" fmla="*/ 49543 w 2610668"/>
              <a:gd name="connsiteY3" fmla="*/ 2539654 h 3223463"/>
              <a:gd name="connsiteX4" fmla="*/ 105569 w 2610668"/>
              <a:gd name="connsiteY4" fmla="*/ 2689046 h 3223463"/>
              <a:gd name="connsiteX5" fmla="*/ 161596 w 2610668"/>
              <a:gd name="connsiteY5" fmla="*/ 2726393 h 3223463"/>
              <a:gd name="connsiteX6" fmla="*/ 236298 w 2610668"/>
              <a:gd name="connsiteY6" fmla="*/ 2857111 h 3223463"/>
              <a:gd name="connsiteX7" fmla="*/ 404378 w 2610668"/>
              <a:gd name="connsiteY7" fmla="*/ 3006502 h 3223463"/>
              <a:gd name="connsiteX8" fmla="*/ 516431 w 2610668"/>
              <a:gd name="connsiteY8" fmla="*/ 3099872 h 3223463"/>
              <a:gd name="connsiteX9" fmla="*/ 553782 w 2610668"/>
              <a:gd name="connsiteY9" fmla="*/ 3155894 h 3223463"/>
              <a:gd name="connsiteX10" fmla="*/ 609808 w 2610668"/>
              <a:gd name="connsiteY10" fmla="*/ 3174568 h 3223463"/>
              <a:gd name="connsiteX11" fmla="*/ 852590 w 2610668"/>
              <a:gd name="connsiteY11" fmla="*/ 3211915 h 3223463"/>
              <a:gd name="connsiteX12" fmla="*/ 1786366 w 2610668"/>
              <a:gd name="connsiteY12" fmla="*/ 3174568 h 3223463"/>
              <a:gd name="connsiteX13" fmla="*/ 1898419 w 2610668"/>
              <a:gd name="connsiteY13" fmla="*/ 3118546 h 3223463"/>
              <a:gd name="connsiteX14" fmla="*/ 2010472 w 2610668"/>
              <a:gd name="connsiteY14" fmla="*/ 3081198 h 3223463"/>
              <a:gd name="connsiteX15" fmla="*/ 2141201 w 2610668"/>
              <a:gd name="connsiteY15" fmla="*/ 3043850 h 3223463"/>
              <a:gd name="connsiteX16" fmla="*/ 2197227 w 2610668"/>
              <a:gd name="connsiteY16" fmla="*/ 3025176 h 3223463"/>
              <a:gd name="connsiteX17" fmla="*/ 2309280 w 2610668"/>
              <a:gd name="connsiteY17" fmla="*/ 2950480 h 3223463"/>
              <a:gd name="connsiteX18" fmla="*/ 2402658 w 2610668"/>
              <a:gd name="connsiteY18" fmla="*/ 2838437 h 3223463"/>
              <a:gd name="connsiteX19" fmla="*/ 2477360 w 2610668"/>
              <a:gd name="connsiteY19" fmla="*/ 2726393 h 3223463"/>
              <a:gd name="connsiteX20" fmla="*/ 2533387 w 2610668"/>
              <a:gd name="connsiteY20" fmla="*/ 2614350 h 3223463"/>
              <a:gd name="connsiteX21" fmla="*/ 2552062 w 2610668"/>
              <a:gd name="connsiteY21" fmla="*/ 2539654 h 3223463"/>
              <a:gd name="connsiteX22" fmla="*/ 2570738 w 2610668"/>
              <a:gd name="connsiteY22" fmla="*/ 2483632 h 3223463"/>
              <a:gd name="connsiteX23" fmla="*/ 2608089 w 2610668"/>
              <a:gd name="connsiteY23" fmla="*/ 2222197 h 3223463"/>
              <a:gd name="connsiteX24" fmla="*/ 2608089 w 2610668"/>
              <a:gd name="connsiteY24" fmla="*/ 168065 h 32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10668" h="3223463">
                <a:moveTo>
                  <a:pt x="49543" y="0"/>
                </a:moveTo>
                <a:cubicBezTo>
                  <a:pt x="43318" y="497971"/>
                  <a:pt x="41350" y="996014"/>
                  <a:pt x="30867" y="1493914"/>
                </a:cubicBezTo>
                <a:cubicBezTo>
                  <a:pt x="15644" y="2216928"/>
                  <a:pt x="-30239" y="1156362"/>
                  <a:pt x="30867" y="2408937"/>
                </a:cubicBezTo>
                <a:cubicBezTo>
                  <a:pt x="33012" y="2452900"/>
                  <a:pt x="42306" y="2496238"/>
                  <a:pt x="49543" y="2539654"/>
                </a:cubicBezTo>
                <a:cubicBezTo>
                  <a:pt x="60233" y="2603788"/>
                  <a:pt x="59370" y="2642852"/>
                  <a:pt x="105569" y="2689046"/>
                </a:cubicBezTo>
                <a:cubicBezTo>
                  <a:pt x="121440" y="2704916"/>
                  <a:pt x="142920" y="2713944"/>
                  <a:pt x="161596" y="2726393"/>
                </a:cubicBezTo>
                <a:cubicBezTo>
                  <a:pt x="180921" y="2765040"/>
                  <a:pt x="206130" y="2823175"/>
                  <a:pt x="236298" y="2857111"/>
                </a:cubicBezTo>
                <a:cubicBezTo>
                  <a:pt x="443849" y="3090585"/>
                  <a:pt x="270565" y="2895001"/>
                  <a:pt x="404378" y="3006502"/>
                </a:cubicBezTo>
                <a:cubicBezTo>
                  <a:pt x="548174" y="3126322"/>
                  <a:pt x="377325" y="3007143"/>
                  <a:pt x="516431" y="3099872"/>
                </a:cubicBezTo>
                <a:cubicBezTo>
                  <a:pt x="528881" y="3118546"/>
                  <a:pt x="536256" y="3141874"/>
                  <a:pt x="553782" y="3155894"/>
                </a:cubicBezTo>
                <a:cubicBezTo>
                  <a:pt x="569154" y="3168191"/>
                  <a:pt x="590591" y="3170298"/>
                  <a:pt x="609808" y="3174568"/>
                </a:cubicBezTo>
                <a:cubicBezTo>
                  <a:pt x="656461" y="3184934"/>
                  <a:pt x="810877" y="3205957"/>
                  <a:pt x="852590" y="3211915"/>
                </a:cubicBezTo>
                <a:cubicBezTo>
                  <a:pt x="1204995" y="3204255"/>
                  <a:pt x="1481492" y="3261668"/>
                  <a:pt x="1786366" y="3174568"/>
                </a:cubicBezTo>
                <a:cubicBezTo>
                  <a:pt x="1929395" y="3133706"/>
                  <a:pt x="1751092" y="3184019"/>
                  <a:pt x="1898419" y="3118546"/>
                </a:cubicBezTo>
                <a:cubicBezTo>
                  <a:pt x="1934397" y="3102557"/>
                  <a:pt x="1973121" y="3093647"/>
                  <a:pt x="2010472" y="3081198"/>
                </a:cubicBezTo>
                <a:cubicBezTo>
                  <a:pt x="2144806" y="3036424"/>
                  <a:pt x="1977050" y="3090747"/>
                  <a:pt x="2141201" y="3043850"/>
                </a:cubicBezTo>
                <a:cubicBezTo>
                  <a:pt x="2160129" y="3038442"/>
                  <a:pt x="2180019" y="3034736"/>
                  <a:pt x="2197227" y="3025176"/>
                </a:cubicBezTo>
                <a:cubicBezTo>
                  <a:pt x="2236468" y="3003377"/>
                  <a:pt x="2309280" y="2950480"/>
                  <a:pt x="2309280" y="2950480"/>
                </a:cubicBezTo>
                <a:cubicBezTo>
                  <a:pt x="2442757" y="2750284"/>
                  <a:pt x="2234885" y="3054126"/>
                  <a:pt x="2402658" y="2838437"/>
                </a:cubicBezTo>
                <a:cubicBezTo>
                  <a:pt x="2430218" y="2803006"/>
                  <a:pt x="2463164" y="2768977"/>
                  <a:pt x="2477360" y="2726393"/>
                </a:cubicBezTo>
                <a:cubicBezTo>
                  <a:pt x="2503134" y="2649080"/>
                  <a:pt x="2485117" y="2686750"/>
                  <a:pt x="2533387" y="2614350"/>
                </a:cubicBezTo>
                <a:cubicBezTo>
                  <a:pt x="2539612" y="2589451"/>
                  <a:pt x="2545011" y="2564331"/>
                  <a:pt x="2552062" y="2539654"/>
                </a:cubicBezTo>
                <a:cubicBezTo>
                  <a:pt x="2557470" y="2520727"/>
                  <a:pt x="2566468" y="2502848"/>
                  <a:pt x="2570738" y="2483632"/>
                </a:cubicBezTo>
                <a:cubicBezTo>
                  <a:pt x="2580218" y="2440977"/>
                  <a:pt x="2607840" y="2251578"/>
                  <a:pt x="2608089" y="2222197"/>
                </a:cubicBezTo>
                <a:cubicBezTo>
                  <a:pt x="2613892" y="1537511"/>
                  <a:pt x="2608089" y="852776"/>
                  <a:pt x="2608089" y="168065"/>
                </a:cubicBezTo>
              </a:path>
            </a:pathLst>
          </a:custGeom>
          <a:ln w="2540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6267582" y="4108265"/>
            <a:ext cx="1725965" cy="1848719"/>
          </a:xfrm>
          <a:custGeom>
            <a:avLst/>
            <a:gdLst>
              <a:gd name="connsiteX0" fmla="*/ 93378 w 1725965"/>
              <a:gd name="connsiteY0" fmla="*/ 0 h 1848719"/>
              <a:gd name="connsiteX1" fmla="*/ 74702 w 1725965"/>
              <a:gd name="connsiteY1" fmla="*/ 112044 h 1848719"/>
              <a:gd name="connsiteX2" fmla="*/ 56027 w 1725965"/>
              <a:gd name="connsiteY2" fmla="*/ 205413 h 1848719"/>
              <a:gd name="connsiteX3" fmla="*/ 37351 w 1725965"/>
              <a:gd name="connsiteY3" fmla="*/ 354805 h 1848719"/>
              <a:gd name="connsiteX4" fmla="*/ 0 w 1725965"/>
              <a:gd name="connsiteY4" fmla="*/ 653588 h 1848719"/>
              <a:gd name="connsiteX5" fmla="*/ 18676 w 1725965"/>
              <a:gd name="connsiteY5" fmla="*/ 1381871 h 1848719"/>
              <a:gd name="connsiteX6" fmla="*/ 37351 w 1725965"/>
              <a:gd name="connsiteY6" fmla="*/ 1437893 h 1848719"/>
              <a:gd name="connsiteX7" fmla="*/ 56027 w 1725965"/>
              <a:gd name="connsiteY7" fmla="*/ 1512588 h 1848719"/>
              <a:gd name="connsiteX8" fmla="*/ 93378 w 1725965"/>
              <a:gd name="connsiteY8" fmla="*/ 1568610 h 1848719"/>
              <a:gd name="connsiteX9" fmla="*/ 205431 w 1725965"/>
              <a:gd name="connsiteY9" fmla="*/ 1699328 h 1848719"/>
              <a:gd name="connsiteX10" fmla="*/ 261458 w 1725965"/>
              <a:gd name="connsiteY10" fmla="*/ 1718001 h 1848719"/>
              <a:gd name="connsiteX11" fmla="*/ 373511 w 1725965"/>
              <a:gd name="connsiteY11" fmla="*/ 1792697 h 1848719"/>
              <a:gd name="connsiteX12" fmla="*/ 429537 w 1725965"/>
              <a:gd name="connsiteY12" fmla="*/ 1830045 h 1848719"/>
              <a:gd name="connsiteX13" fmla="*/ 485564 w 1725965"/>
              <a:gd name="connsiteY13" fmla="*/ 1848719 h 1848719"/>
              <a:gd name="connsiteX14" fmla="*/ 803048 w 1725965"/>
              <a:gd name="connsiteY14" fmla="*/ 1830045 h 1848719"/>
              <a:gd name="connsiteX15" fmla="*/ 896425 w 1725965"/>
              <a:gd name="connsiteY15" fmla="*/ 1811371 h 1848719"/>
              <a:gd name="connsiteX16" fmla="*/ 952452 w 1725965"/>
              <a:gd name="connsiteY16" fmla="*/ 1774023 h 1848719"/>
              <a:gd name="connsiteX17" fmla="*/ 1064505 w 1725965"/>
              <a:gd name="connsiteY17" fmla="*/ 1736675 h 1848719"/>
              <a:gd name="connsiteX18" fmla="*/ 1176558 w 1725965"/>
              <a:gd name="connsiteY18" fmla="*/ 1661980 h 1848719"/>
              <a:gd name="connsiteX19" fmla="*/ 1232584 w 1725965"/>
              <a:gd name="connsiteY19" fmla="*/ 1624632 h 1848719"/>
              <a:gd name="connsiteX20" fmla="*/ 1288611 w 1725965"/>
              <a:gd name="connsiteY20" fmla="*/ 1568610 h 1848719"/>
              <a:gd name="connsiteX21" fmla="*/ 1363313 w 1725965"/>
              <a:gd name="connsiteY21" fmla="*/ 1419219 h 1848719"/>
              <a:gd name="connsiteX22" fmla="*/ 1456691 w 1725965"/>
              <a:gd name="connsiteY22" fmla="*/ 1288501 h 1848719"/>
              <a:gd name="connsiteX23" fmla="*/ 1512717 w 1725965"/>
              <a:gd name="connsiteY23" fmla="*/ 1101762 h 1848719"/>
              <a:gd name="connsiteX24" fmla="*/ 1550068 w 1725965"/>
              <a:gd name="connsiteY24" fmla="*/ 1045740 h 1848719"/>
              <a:gd name="connsiteX25" fmla="*/ 1624770 w 1725965"/>
              <a:gd name="connsiteY25" fmla="*/ 877675 h 1848719"/>
              <a:gd name="connsiteX26" fmla="*/ 1662121 w 1725965"/>
              <a:gd name="connsiteY26" fmla="*/ 728283 h 1848719"/>
              <a:gd name="connsiteX27" fmla="*/ 1699472 w 1725965"/>
              <a:gd name="connsiteY27" fmla="*/ 616240 h 1848719"/>
              <a:gd name="connsiteX28" fmla="*/ 1718148 w 1725965"/>
              <a:gd name="connsiteY28" fmla="*/ 1848719 h 184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25965" h="1848719">
                <a:moveTo>
                  <a:pt x="93378" y="0"/>
                </a:moveTo>
                <a:cubicBezTo>
                  <a:pt x="87153" y="37348"/>
                  <a:pt x="81476" y="74792"/>
                  <a:pt x="74702" y="112044"/>
                </a:cubicBezTo>
                <a:cubicBezTo>
                  <a:pt x="69024" y="143271"/>
                  <a:pt x="60854" y="174043"/>
                  <a:pt x="56027" y="205413"/>
                </a:cubicBezTo>
                <a:cubicBezTo>
                  <a:pt x="48395" y="255014"/>
                  <a:pt x="43984" y="305060"/>
                  <a:pt x="37351" y="354805"/>
                </a:cubicBezTo>
                <a:cubicBezTo>
                  <a:pt x="1823" y="621240"/>
                  <a:pt x="34910" y="339431"/>
                  <a:pt x="0" y="653588"/>
                </a:cubicBezTo>
                <a:cubicBezTo>
                  <a:pt x="6225" y="896349"/>
                  <a:pt x="7124" y="1139305"/>
                  <a:pt x="18676" y="1381871"/>
                </a:cubicBezTo>
                <a:cubicBezTo>
                  <a:pt x="19612" y="1401533"/>
                  <a:pt x="31943" y="1418966"/>
                  <a:pt x="37351" y="1437893"/>
                </a:cubicBezTo>
                <a:cubicBezTo>
                  <a:pt x="44402" y="1462570"/>
                  <a:pt x="45916" y="1488999"/>
                  <a:pt x="56027" y="1512588"/>
                </a:cubicBezTo>
                <a:cubicBezTo>
                  <a:pt x="64869" y="1533217"/>
                  <a:pt x="80332" y="1550347"/>
                  <a:pt x="93378" y="1568610"/>
                </a:cubicBezTo>
                <a:cubicBezTo>
                  <a:pt x="116916" y="1601561"/>
                  <a:pt x="168409" y="1674649"/>
                  <a:pt x="205431" y="1699328"/>
                </a:cubicBezTo>
                <a:cubicBezTo>
                  <a:pt x="221811" y="1710247"/>
                  <a:pt x="242782" y="1711777"/>
                  <a:pt x="261458" y="1718001"/>
                </a:cubicBezTo>
                <a:lnTo>
                  <a:pt x="373511" y="1792697"/>
                </a:lnTo>
                <a:cubicBezTo>
                  <a:pt x="392186" y="1805146"/>
                  <a:pt x="408244" y="1822948"/>
                  <a:pt x="429537" y="1830045"/>
                </a:cubicBezTo>
                <a:lnTo>
                  <a:pt x="485564" y="1848719"/>
                </a:lnTo>
                <a:cubicBezTo>
                  <a:pt x="591392" y="1842494"/>
                  <a:pt x="697472" y="1839642"/>
                  <a:pt x="803048" y="1830045"/>
                </a:cubicBezTo>
                <a:cubicBezTo>
                  <a:pt x="834660" y="1827171"/>
                  <a:pt x="866704" y="1822516"/>
                  <a:pt x="896425" y="1811371"/>
                </a:cubicBezTo>
                <a:cubicBezTo>
                  <a:pt x="917441" y="1803491"/>
                  <a:pt x="931941" y="1783138"/>
                  <a:pt x="952452" y="1774023"/>
                </a:cubicBezTo>
                <a:cubicBezTo>
                  <a:pt x="988430" y="1758034"/>
                  <a:pt x="1031745" y="1758513"/>
                  <a:pt x="1064505" y="1736675"/>
                </a:cubicBezTo>
                <a:lnTo>
                  <a:pt x="1176558" y="1661980"/>
                </a:lnTo>
                <a:cubicBezTo>
                  <a:pt x="1195233" y="1649531"/>
                  <a:pt x="1216713" y="1640502"/>
                  <a:pt x="1232584" y="1624632"/>
                </a:cubicBezTo>
                <a:lnTo>
                  <a:pt x="1288611" y="1568610"/>
                </a:lnTo>
                <a:cubicBezTo>
                  <a:pt x="1313512" y="1518813"/>
                  <a:pt x="1332428" y="1465543"/>
                  <a:pt x="1363313" y="1419219"/>
                </a:cubicBezTo>
                <a:cubicBezTo>
                  <a:pt x="1417930" y="1337301"/>
                  <a:pt x="1387197" y="1381152"/>
                  <a:pt x="1456691" y="1288501"/>
                </a:cubicBezTo>
                <a:cubicBezTo>
                  <a:pt x="1467131" y="1246743"/>
                  <a:pt x="1494528" y="1129043"/>
                  <a:pt x="1512717" y="1101762"/>
                </a:cubicBezTo>
                <a:lnTo>
                  <a:pt x="1550068" y="1045740"/>
                </a:lnTo>
                <a:cubicBezTo>
                  <a:pt x="1606258" y="764819"/>
                  <a:pt x="1518899" y="1131745"/>
                  <a:pt x="1624770" y="877675"/>
                </a:cubicBezTo>
                <a:cubicBezTo>
                  <a:pt x="1644514" y="830294"/>
                  <a:pt x="1645888" y="776979"/>
                  <a:pt x="1662121" y="728283"/>
                </a:cubicBezTo>
                <a:lnTo>
                  <a:pt x="1699472" y="616240"/>
                </a:lnTo>
                <a:cubicBezTo>
                  <a:pt x="1744883" y="-291890"/>
                  <a:pt x="1718148" y="118112"/>
                  <a:pt x="1718148" y="1848719"/>
                </a:cubicBezTo>
              </a:path>
            </a:pathLst>
          </a:custGeom>
          <a:ln w="2540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40" y="1027066"/>
            <a:ext cx="1514954" cy="154993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205DED5-8792-B340-874E-251E8C35BB49}"/>
              </a:ext>
            </a:extLst>
          </p:cNvPr>
          <p:cNvSpPr/>
          <p:nvPr/>
        </p:nvSpPr>
        <p:spPr>
          <a:xfrm>
            <a:off x="964338" y="103736"/>
            <a:ext cx="1026332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</a:rPr>
              <a:t>Sigue con tu lápiz el camino de la U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CCAF674-4F19-2249-A3E9-72FEF8A09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4186" y="1390021"/>
            <a:ext cx="3844986" cy="16701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0538FB-CA5B-1543-AC2E-1A2D54A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634242">
            <a:off x="8840009" y="3078852"/>
            <a:ext cx="2058826" cy="20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2 0.08935 C -0.02865 0.21898 -0.03425 0.34838 -0.02123 0.42454 C -0.00821 0.50093 0.02057 0.52801 0.05572 0.54746 C 0.09101 0.5669 0.15807 0.55996 0.19049 0.5419 C 0.22291 0.52384 0.23997 0.51505 0.24987 0.4382 C 0.25989 0.36158 0.24987 0.1419 0.24987 0.08125 " pathEditMode="relative" rAng="0" ptsTypes="AAAAAA"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55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51 0.32222 C 0.29765 0.38357 0.29192 0.44491 0.29726 0.48866 C 0.3026 0.53218 0.31497 0.56991 0.33619 0.58403 C 0.35729 0.59815 0.39908 0.59861 0.42395 0.57315 C 0.44869 0.54769 0.4733 0.47315 0.48515 0.43125 C 0.497 0.38958 0.49414 0.29491 0.49518 0.32222 C 0.49622 0.34954 0.49192 0.54954 0.49127 0.59491 " pathEditMode="relative" rAng="0" ptsTypes="AAAAA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1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2E9C93-9847-784F-BF8A-D7495D569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9B33C81-5D74-3A46-92A6-A8F83CA8675A}"/>
              </a:ext>
            </a:extLst>
          </p:cNvPr>
          <p:cNvSpPr/>
          <p:nvPr/>
        </p:nvSpPr>
        <p:spPr>
          <a:xfrm>
            <a:off x="1185017" y="103736"/>
            <a:ext cx="9821983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>
                <a:ln/>
                <a:solidFill>
                  <a:srgbClr val="FF0000"/>
                </a:solidFill>
                <a:effectLst/>
              </a:rPr>
              <a:t>Colorea todas las </a:t>
            </a:r>
            <a:r>
              <a:rPr lang="es-ES" sz="4000" b="1" dirty="0">
                <a:ln/>
                <a:solidFill>
                  <a:srgbClr val="FF0000"/>
                </a:solidFill>
              </a:rPr>
              <a:t>U que encuentres en la uva</a:t>
            </a:r>
            <a:endParaRPr lang="es-ES" sz="40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F0ACE4-626E-744A-8BB6-F2F46DF97ED8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227388" y="-1216027"/>
            <a:ext cx="5346701" cy="1020127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7E1AB081-BA53-7C4A-9153-8B2395167842}"/>
              </a:ext>
            </a:extLst>
          </p:cNvPr>
          <p:cNvSpPr/>
          <p:nvPr/>
        </p:nvSpPr>
        <p:spPr>
          <a:xfrm>
            <a:off x="1497011" y="2907666"/>
            <a:ext cx="989013" cy="82137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39CEEF6-A6D0-7249-9E93-B644A3BFD8A7}"/>
              </a:ext>
            </a:extLst>
          </p:cNvPr>
          <p:cNvSpPr/>
          <p:nvPr/>
        </p:nvSpPr>
        <p:spPr>
          <a:xfrm>
            <a:off x="3112296" y="1819572"/>
            <a:ext cx="1015204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946F75E-0CD2-224C-832A-A540C138CF63}"/>
              </a:ext>
            </a:extLst>
          </p:cNvPr>
          <p:cNvSpPr/>
          <p:nvPr/>
        </p:nvSpPr>
        <p:spPr>
          <a:xfrm>
            <a:off x="3654425" y="4465003"/>
            <a:ext cx="889000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a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310AD79-B151-6941-98E4-851A25F5B942}"/>
              </a:ext>
            </a:extLst>
          </p:cNvPr>
          <p:cNvSpPr/>
          <p:nvPr/>
        </p:nvSpPr>
        <p:spPr>
          <a:xfrm>
            <a:off x="4543425" y="2632711"/>
            <a:ext cx="989013" cy="93567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81F82FB2-BDD3-5F49-A941-F853078A4770}"/>
              </a:ext>
            </a:extLst>
          </p:cNvPr>
          <p:cNvSpPr/>
          <p:nvPr/>
        </p:nvSpPr>
        <p:spPr>
          <a:xfrm>
            <a:off x="5865017" y="2527538"/>
            <a:ext cx="935039" cy="72834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064D6458-C00E-1747-8066-9BEEC5293CF8}"/>
              </a:ext>
            </a:extLst>
          </p:cNvPr>
          <p:cNvSpPr/>
          <p:nvPr/>
        </p:nvSpPr>
        <p:spPr>
          <a:xfrm>
            <a:off x="6800056" y="3904705"/>
            <a:ext cx="888999" cy="85219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32D4A49-6901-9746-97CC-43362E9B76F1}"/>
              </a:ext>
            </a:extLst>
          </p:cNvPr>
          <p:cNvSpPr/>
          <p:nvPr/>
        </p:nvSpPr>
        <p:spPr>
          <a:xfrm>
            <a:off x="8153398" y="2795746"/>
            <a:ext cx="768350" cy="728345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E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1C286C97-39DC-3648-A937-2DB0789CE9A5}"/>
              </a:ext>
            </a:extLst>
          </p:cNvPr>
          <p:cNvSpPr/>
          <p:nvPr/>
        </p:nvSpPr>
        <p:spPr>
          <a:xfrm>
            <a:off x="9721846" y="3123531"/>
            <a:ext cx="888999" cy="8213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C0512334-2880-CD46-B9F2-66ED00FD69C7}"/>
              </a:ext>
            </a:extLst>
          </p:cNvPr>
          <p:cNvSpPr/>
          <p:nvPr/>
        </p:nvSpPr>
        <p:spPr>
          <a:xfrm>
            <a:off x="1497011" y="2907666"/>
            <a:ext cx="989013" cy="8213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2ACAA514-6C0E-4A4D-89EA-0F45941282D7}"/>
              </a:ext>
            </a:extLst>
          </p:cNvPr>
          <p:cNvSpPr/>
          <p:nvPr/>
        </p:nvSpPr>
        <p:spPr>
          <a:xfrm>
            <a:off x="4536673" y="2618742"/>
            <a:ext cx="989013" cy="9356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3ACD049-5D05-D948-8224-9F16B1B78CC7}"/>
              </a:ext>
            </a:extLst>
          </p:cNvPr>
          <p:cNvSpPr/>
          <p:nvPr/>
        </p:nvSpPr>
        <p:spPr>
          <a:xfrm>
            <a:off x="6800056" y="3904705"/>
            <a:ext cx="888999" cy="85219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DEC7531B-B722-DF4E-8819-A79924D71BC0}"/>
              </a:ext>
            </a:extLst>
          </p:cNvPr>
          <p:cNvSpPr/>
          <p:nvPr/>
        </p:nvSpPr>
        <p:spPr>
          <a:xfrm>
            <a:off x="9721846" y="3123531"/>
            <a:ext cx="888999" cy="8213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CL" sz="2800" b="1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3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8B477-5587-D54A-BB91-C4C8B4CCE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586443-3820-E147-B9B2-D35503296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32F9A0-BD23-BC4D-839B-4B9A871727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42EDC81-61FF-EA4F-9776-9A93E116302C}"/>
              </a:ext>
            </a:extLst>
          </p:cNvPr>
          <p:cNvSpPr/>
          <p:nvPr/>
        </p:nvSpPr>
        <p:spPr>
          <a:xfrm>
            <a:off x="4083954" y="230188"/>
            <a:ext cx="3574146" cy="707886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>
                <a:ln/>
                <a:solidFill>
                  <a:srgbClr val="00B050"/>
                </a:solidFill>
                <a:effectLst/>
              </a:rPr>
              <a:t>Traza la vocal U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3435D36-5CF4-994F-A955-B49D2A5CB60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9" t="65867" r="62165" b="20475"/>
          <a:stretch/>
        </p:blipFill>
        <p:spPr bwMode="auto">
          <a:xfrm>
            <a:off x="1127124" y="2055813"/>
            <a:ext cx="2187576" cy="20875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EF4B785-DFF6-FF4C-849E-13B8FD7D3CD1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65682" b="19743"/>
          <a:stretch/>
        </p:blipFill>
        <p:spPr bwMode="auto">
          <a:xfrm>
            <a:off x="3555999" y="2758281"/>
            <a:ext cx="3868103" cy="1341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ACE3865-7526-2143-9482-1B523C97311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83120" b="2071"/>
          <a:stretch/>
        </p:blipFill>
        <p:spPr bwMode="auto">
          <a:xfrm>
            <a:off x="7526337" y="2717801"/>
            <a:ext cx="3725228" cy="1341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9173F93-7FC5-FF41-8660-ED81242E5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3550" y="230188"/>
            <a:ext cx="2286000" cy="2286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F3E30E-9577-5443-A8D9-EAA662918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0500" y="1904205"/>
            <a:ext cx="1171575" cy="11715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4680E37-09BB-3B4F-B22A-AAD23D73FD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6225" y="1958976"/>
            <a:ext cx="1171575" cy="11715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D6BB1A9-4675-9A41-B691-8FEEDA3E20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8137" y="1930400"/>
            <a:ext cx="1171575" cy="11715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D9DBC7-A55E-644E-9021-D50B912EAA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3941" y="2717801"/>
            <a:ext cx="958057" cy="9580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3D27C51-473C-0045-82B6-EBA94A4C0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4823" y="2651522"/>
            <a:ext cx="958057" cy="9580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26EF0EE-ABA6-EA49-B442-F17AC2D15D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9893" y="2651522"/>
            <a:ext cx="958057" cy="95805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B6A5906-D1A5-574E-9270-69775B9FC6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3941" y="4059238"/>
            <a:ext cx="2351986" cy="2351986"/>
          </a:xfrm>
          <a:prstGeom prst="rect">
            <a:avLst/>
          </a:prstGeom>
        </p:spPr>
      </p:pic>
      <p:pic>
        <p:nvPicPr>
          <p:cNvPr id="18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FFCD644D-350E-2249-A6C5-9B761FF39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487451" y="53447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1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58 0.00648 C -0.04518 0.06551 -0.04518 0.12454 -0.0444 0.18357 C -0.0444 0.18634 -0.04362 0.19954 -0.04206 0.2044 C -0.04076 0.20857 -0.03737 0.2169 -0.03737 0.21713 C -0.03451 0.23241 -0.03841 0.2132 -0.03386 0.2294 C -0.03229 0.23496 -0.03334 0.23704 -0.03034 0.2419 C -0.02058 0.25718 -0.02683 0.24607 -0.01979 0.25232 C -0.01862 0.25324 -0.01758 0.25533 -0.01628 0.25648 C -0.01406 0.2581 -0.01159 0.25926 -0.00925 0.26065 L -0.00573 0.26273 C -0.00456 0.26343 -0.00352 0.26435 -0.00222 0.26482 L 0.00482 0.2669 C 0.01458 0.26621 0.02435 0.26644 0.03411 0.26482 C 0.03646 0.26435 0.04114 0.26065 0.04114 0.26088 C 0.04531 0.25556 0.04844 0.25232 0.05169 0.24398 L 0.05638 0.23148 L 0.05872 0.22523 L 0.06224 0.20648 L 0.06341 0.20023 C 0.0638 0.19213 0.06484 0.17153 0.06575 0.16273 C 0.06601 0.15972 0.06653 0.15718 0.06692 0.1544 C 0.06653 0.12593 0.06627 0.09722 0.06575 0.06898 C 0.06549 0.0625 0.06497 0.05625 0.06458 0.05023 C 0.06419 0.04514 0.06341 0.04051 0.06341 0.03565 C 0.06302 0.02384 0.06341 0.01204 0.06341 0.00023 " pathEditMode="relative" rAng="0" ptsTypes="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1 0.01042 C -0.04765 0.02709 -0.04713 0.04375 -0.04661 0.06042 C -0.04596 0.06968 -0.0457 0.09329 -0.04336 0.10625 C -0.04245 0.11042 -0.04127 0.11459 -0.0401 0.11875 C -0.03958 0.1206 -0.03984 0.12361 -0.03854 0.12477 C -0.0082 0.15116 -0.04101 0.12431 -0.02422 0.13542 C -0.02239 0.13635 -0.02096 0.13843 -0.0194 0.13959 C -0.01706 0.14098 -0.01015 0.14306 -0.0082 0.14375 C -0.00234 0.14283 0.00391 0.14398 0.00938 0.14144 C 0.01107 0.14098 0.01081 0.1375 0.01107 0.13542 C 0.01185 0.12292 0.01172 0.11019 0.01263 0.09792 C 0.01276 0.0956 0.0138 0.09375 0.01419 0.09144 C 0.01498 0.0882 0.01524 0.08449 0.01576 0.08125 C 0.01719 0.07338 0.01719 0.07361 0.01901 0.06644 C 0.01953 0.0581 0.01992 0.04977 0.02057 0.04144 C 0.02097 0.03727 0.02253 0.03334 0.02227 0.02894 C 0.02201 0.02477 0.01966 0.02084 0.01901 0.01644 C 0.01719 0.00417 0.01745 0.00973 0.01745 -2.96296E-6 " pathEditMode="relative" rAng="0" ptsTypes="AAAAAAAAAAAAAAAA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1042 C -0.04766 0.02709 -0.04714 0.04375 -0.04661 0.06042 C -0.04596 0.06968 -0.0457 0.09329 -0.04336 0.10625 C -0.04245 0.11042 -0.04128 0.11459 -0.0401 0.11875 C -0.03958 0.12061 -0.03984 0.12362 -0.03854 0.12477 C -0.0082 0.15116 -0.04102 0.12431 -0.02422 0.13542 C -0.0224 0.13635 -0.02096 0.13843 -0.0194 0.13959 C -0.01706 0.14098 -0.01016 0.14306 -0.0082 0.14375 C -0.00234 0.14283 0.00391 0.14399 0.00937 0.14144 C 0.01107 0.14098 0.01081 0.1375 0.01107 0.13542 C 0.01185 0.12292 0.01172 0.11019 0.01263 0.09792 C 0.01276 0.09561 0.0138 0.09375 0.01419 0.09144 C 0.01497 0.0882 0.01523 0.0845 0.01576 0.08125 C 0.01719 0.07338 0.01719 0.07362 0.01901 0.06644 C 0.01953 0.05811 0.01992 0.04977 0.02057 0.04144 C 0.02096 0.03727 0.02253 0.03334 0.02227 0.02894 C 0.02201 0.02477 0.01966 0.02084 0.01901 0.01644 C 0.01719 0.00417 0.01745 0.00973 0.01745 -4.81481E-6 " pathEditMode="relative" rAng="0" ptsTypes="AAAAAAAAAAAAAAAA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1042 C -0.04766 0.02709 -0.04714 0.04375 -0.04661 0.06042 C -0.04596 0.06968 -0.0457 0.09329 -0.04336 0.10625 C -0.04245 0.11042 -0.04128 0.11459 -0.0401 0.11875 C -0.03958 0.12061 -0.03984 0.12362 -0.03854 0.12477 C -0.0082 0.15116 -0.04102 0.12431 -0.02422 0.13542 C -0.0224 0.13635 -0.02096 0.13843 -0.0194 0.13959 C -0.01706 0.14098 -0.01016 0.14306 -0.0082 0.14375 C -0.00234 0.14283 0.00391 0.14399 0.00937 0.14144 C 0.01107 0.14098 0.01081 0.1375 0.01107 0.13542 C 0.01185 0.12292 0.01172 0.11019 0.01263 0.09792 C 0.01276 0.09561 0.0138 0.09375 0.01419 0.09144 C 0.01497 0.0882 0.01523 0.0845 0.01576 0.08125 C 0.01719 0.07338 0.01719 0.07362 0.01901 0.06644 C 0.01953 0.05811 0.01992 0.04977 0.02057 0.04144 C 0.02096 0.03727 0.02253 0.03334 0.02227 0.02894 C 0.02201 0.02477 0.01966 0.02084 0.01901 0.01644 C 0.01719 0.00417 0.01745 0.00973 0.01745 -4.81481E-6 " pathEditMode="relative" rAng="0" ptsTypes="AAAAAAAAAAAAAAAAAA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6 C -0.03672 0.01088 -0.03802 0.02014 -0.03516 0.0375 C -0.03438 0.0419 -0.03411 0.04653 -0.03281 0.05 C -0.03203 0.05232 -0.03151 0.05463 -0.03047 0.05649 C -0.02826 0.05973 -0.02344 0.06482 -0.02344 0.06505 C -0.01836 0.06389 -0.01315 0.06412 -0.0082 0.0625 C -0.00573 0.06204 -0.00117 0.05834 -0.00117 0.05857 C 0.00091 0.02662 2.08333E-7 0.04607 2.08333E-7 -3.7037E-6 " pathEditMode="relative" rAng="0" ptsTypes="AAAAAAAA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7 C -0.03672 0.01088 -0.03802 0.02014 -0.03516 0.0375 C -0.03438 0.0419 -0.03412 0.04653 -0.03281 0.05 C -0.03203 0.05232 -0.03151 0.05463 -0.03047 0.05648 C -0.02826 0.05972 -0.02344 0.06482 -0.02344 0.06505 C -0.01836 0.06389 -0.01315 0.06412 -0.0082 0.0625 C -0.00573 0.06204 -0.00117 0.05833 -0.00117 0.05857 C 0.00091 0.02662 1.66667E-6 0.04607 1.66667E-6 -1.48148E-6 " pathEditMode="relative" rAng="0" ptsTypes="AAAAAAAA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-0.01227 C -0.03672 0.01088 -0.03802 0.02014 -0.03516 0.0375 C -0.03438 0.0419 -0.03412 0.04653 -0.03281 0.05 C -0.03203 0.05232 -0.03151 0.05463 -0.03047 0.05648 C -0.02826 0.05972 -0.02344 0.06482 -0.02344 0.06505 C -0.01836 0.06389 -0.01315 0.06412 -0.0082 0.0625 C -0.00573 0.06204 -0.00117 0.05833 -0.00117 0.05857 C 0.00091 0.02662 1.66667E-6 0.04607 1.66667E-6 -1.48148E-6 " pathEditMode="relative" rAng="0" ptsTypes="AAAAAAAA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7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E2CBFF-9647-8A4F-9819-A8E02D11DF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1121DA6-F3B6-CB40-9733-800A91206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33691"/>
              </p:ext>
            </p:extLst>
          </p:nvPr>
        </p:nvGraphicFramePr>
        <p:xfrm>
          <a:off x="1857376" y="1690688"/>
          <a:ext cx="8201025" cy="2252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103">
                  <a:extLst>
                    <a:ext uri="{9D8B030D-6E8A-4147-A177-3AD203B41FA5}">
                      <a16:colId xmlns:a16="http://schemas.microsoft.com/office/drawing/2014/main" val="2220520471"/>
                    </a:ext>
                  </a:extLst>
                </a:gridCol>
                <a:gridCol w="2733961">
                  <a:extLst>
                    <a:ext uri="{9D8B030D-6E8A-4147-A177-3AD203B41FA5}">
                      <a16:colId xmlns:a16="http://schemas.microsoft.com/office/drawing/2014/main" val="1247843255"/>
                    </a:ext>
                  </a:extLst>
                </a:gridCol>
                <a:gridCol w="2733961">
                  <a:extLst>
                    <a:ext uri="{9D8B030D-6E8A-4147-A177-3AD203B41FA5}">
                      <a16:colId xmlns:a16="http://schemas.microsoft.com/office/drawing/2014/main" val="3117706674"/>
                    </a:ext>
                  </a:extLst>
                </a:gridCol>
              </a:tblGrid>
              <a:tr h="2252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L" sz="10000">
                          <a:effectLst/>
                        </a:rPr>
                        <a:t>u</a:t>
                      </a:r>
                      <a:endParaRPr lang="es-CL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L" sz="10000" dirty="0">
                          <a:effectLst/>
                        </a:rPr>
                        <a:t>u</a:t>
                      </a:r>
                      <a:endParaRPr lang="es-CL" sz="12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94335" algn="l"/>
                          <a:tab pos="942975" algn="ctr"/>
                        </a:tabLst>
                      </a:pPr>
                      <a:r>
                        <a:rPr lang="es-CL" sz="10000" dirty="0">
                          <a:effectLst/>
                        </a:rPr>
                        <a:t>u</a:t>
                      </a:r>
                      <a:endParaRPr lang="es-CL" sz="12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9998551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A779CDCC-F934-ED44-ACA7-B0365524FA9A}"/>
              </a:ext>
            </a:extLst>
          </p:cNvPr>
          <p:cNvSpPr/>
          <p:nvPr/>
        </p:nvSpPr>
        <p:spPr>
          <a:xfrm>
            <a:off x="528638" y="230188"/>
            <a:ext cx="10972799" cy="707886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B050"/>
                </a:solidFill>
              </a:rPr>
              <a:t>Pega imágenes que comiencen con la vocal U</a:t>
            </a:r>
            <a:endParaRPr lang="es-ES" sz="40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3585F7-659F-B743-B7B7-9E4142571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2729">
            <a:off x="1539096" y="3666550"/>
            <a:ext cx="2058826" cy="20588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1721299-CE88-8649-BBFF-AA3D3A30CE03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/>
          <a:stretch/>
        </p:blipFill>
        <p:spPr bwMode="auto">
          <a:xfrm>
            <a:off x="3408298" y="4506999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A72265-111F-2E4E-B8DE-353868BAB749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9409" l="0" r="34220">
                        <a14:foregroundMark x1="26241" y1="31206" x2="27305" y2="34515"/>
                        <a14:foregroundMark x1="5496" y1="5201" x2="5674" y2="7329"/>
                        <a14:foregroundMark x1="10461" y1="6383" x2="10816" y2="6856"/>
                        <a14:foregroundMark x1="8511" y1="11584" x2="10638" y2="14894"/>
                        <a14:foregroundMark x1="11525" y1="16548" x2="11348" y2="17730"/>
                        <a14:foregroundMark x1="1596" y1="7565" x2="1418" y2="30733"/>
                        <a14:backgroundMark x1="532" y1="3546" x2="1773" y2="2128"/>
                        <a14:backgroundMark x1="887" y1="45154" x2="709" y2="43972"/>
                        <a14:backgroundMark x1="355" y1="35697" x2="355" y2="32861"/>
                        <a14:backgroundMark x1="532" y1="4728" x2="532" y2="7092"/>
                        <a14:backgroundMark x1="532" y1="9929" x2="532" y2="10875"/>
                        <a14:backgroundMark x1="33156" y1="6856" x2="33156" y2="7565"/>
                        <a14:backgroundMark x1="33156" y1="30496" x2="33156" y2="32861"/>
                        <a14:backgroundMark x1="32801" y1="43735" x2="32801" y2="46809"/>
                        <a14:backgroundMark x1="33688" y1="26005" x2="33156" y2="25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565" b="50261"/>
          <a:stretch/>
        </p:blipFill>
        <p:spPr bwMode="auto">
          <a:xfrm>
            <a:off x="6176965" y="4548981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0279804-A55E-6640-95EC-63E9E74E44A0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9155430" y="4548981"/>
            <a:ext cx="2346007" cy="2129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FDF892B-3B69-934D-8431-1B8590C8B881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/>
          <a:stretch/>
        </p:blipFill>
        <p:spPr bwMode="auto">
          <a:xfrm>
            <a:off x="1976341" y="1713664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E1FB41-FBB9-724D-8D83-00ADCFE9E7D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9409" l="0" r="34220">
                        <a14:foregroundMark x1="26241" y1="31206" x2="27305" y2="34515"/>
                        <a14:foregroundMark x1="5496" y1="5201" x2="5674" y2="7329"/>
                        <a14:foregroundMark x1="10461" y1="6383" x2="10816" y2="6856"/>
                        <a14:foregroundMark x1="8511" y1="11584" x2="10638" y2="14894"/>
                        <a14:foregroundMark x1="11525" y1="16548" x2="11348" y2="17730"/>
                        <a14:foregroundMark x1="1596" y1="7565" x2="1418" y2="30733"/>
                        <a14:backgroundMark x1="532" y1="3546" x2="1773" y2="2128"/>
                        <a14:backgroundMark x1="887" y1="45154" x2="709" y2="43972"/>
                        <a14:backgroundMark x1="355" y1="35697" x2="355" y2="32861"/>
                        <a14:backgroundMark x1="532" y1="4728" x2="532" y2="7092"/>
                        <a14:backgroundMark x1="532" y1="9929" x2="532" y2="10875"/>
                        <a14:backgroundMark x1="33156" y1="6856" x2="33156" y2="7565"/>
                        <a14:backgroundMark x1="33156" y1="30496" x2="33156" y2="32861"/>
                        <a14:backgroundMark x1="32801" y1="43735" x2="32801" y2="46809"/>
                        <a14:backgroundMark x1="33688" y1="26005" x2="33156" y2="25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565" b="50261"/>
          <a:stretch/>
        </p:blipFill>
        <p:spPr bwMode="auto">
          <a:xfrm>
            <a:off x="4583080" y="1670362"/>
            <a:ext cx="2606739" cy="2252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8EBCBC1-C5E0-8042-B68B-37D962FBE1E9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7569516" y="1768477"/>
            <a:ext cx="2346007" cy="2129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0D7E3E-2DAF-0845-AA29-EF4FD64993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C0880442-6020-834C-87C5-78E2C2DE8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50638" y="34171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6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A268C2-DDEF-7440-8F0E-F4B426C3D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3151033-7EDC-604F-89E7-A2581A0B502B}"/>
              </a:ext>
            </a:extLst>
          </p:cNvPr>
          <p:cNvSpPr/>
          <p:nvPr/>
        </p:nvSpPr>
        <p:spPr>
          <a:xfrm>
            <a:off x="528638" y="230188"/>
            <a:ext cx="10972799" cy="52322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cap="none" spc="0" dirty="0">
                <a:ln/>
                <a:solidFill>
                  <a:srgbClr val="00B050"/>
                </a:solidFill>
                <a:effectLst/>
              </a:rPr>
              <a:t>Colorea la cantidad de silabas según corresponda a cada palabra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CC356-C5D6-824C-9700-8092C691AC7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3" b="50122"/>
          <a:stretch/>
        </p:blipFill>
        <p:spPr bwMode="auto">
          <a:xfrm>
            <a:off x="1142999" y="1673225"/>
            <a:ext cx="2543175" cy="2841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BAA05B-1914-A54E-B9B3-A74644E296CA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-1" b="50274"/>
          <a:stretch/>
        </p:blipFill>
        <p:spPr bwMode="auto">
          <a:xfrm>
            <a:off x="4743449" y="1673225"/>
            <a:ext cx="2543175" cy="2841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D1DD7C0-5A7C-8540-8B3E-67173086F20F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4" b="50753"/>
          <a:stretch/>
        </p:blipFill>
        <p:spPr bwMode="auto">
          <a:xfrm>
            <a:off x="8172448" y="1673226"/>
            <a:ext cx="2543175" cy="28416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14B8CB1-A709-374A-B5DA-ACD17881F56F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142999" y="4804410"/>
            <a:ext cx="688975" cy="5880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0875B1-6DF5-2E4C-824F-29FD8A8AD1DE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900237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FAE205E-81FC-2E48-A38E-F53147E862BF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2657475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D94AB92-FF0F-5E45-B2FA-A3D1C4F41871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012528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402E177-C2BA-EA43-A4F2-3FD6676F27BE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790402" y="4846657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33E1528-42EB-2C48-BF8E-C9AF48ED411C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6597649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F33F632-144A-FC4D-B3AD-93BAD805335F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8292305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194FC7A-6EA1-8747-AFA0-095152F9DAD5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177736" y="480441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D97BA82-BB36-BA44-AE3B-22E364046151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947275" y="4787900"/>
            <a:ext cx="688975" cy="588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D325E9B-E1E5-A04E-87FF-B4E5761BBEB5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142999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A743CC3-E4E9-C847-8BE1-5F6E2233F8D6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1900237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F449735-32EF-9D46-9FF9-A2168CC7176D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033164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2DB7A6F-8DE3-FD4A-8FD7-F5FE935E59BD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5780888" y="4846657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076E6B2-2496-CA46-8B14-222D7300BD05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8302226" y="478790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ABF9AE8-3333-484D-8328-1F5DBC620489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198372" y="480441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2F36DC7-1E64-3147-93E4-111467E572AB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100000" l="19375" r="771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11932" r="21346"/>
          <a:stretch/>
        </p:blipFill>
        <p:spPr bwMode="auto">
          <a:xfrm>
            <a:off x="9947275" y="4787900"/>
            <a:ext cx="688975" cy="58801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831CB31-C0D9-7642-9A36-29A2B57D1A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  <p:pic>
        <p:nvPicPr>
          <p:cNvPr id="29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BFD8DCB1-644E-774E-B370-D4196812F9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50638" y="34171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71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F1A49-ABD1-824E-AFE7-D15CE5FF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7C41C8-1DBC-E34D-B83F-08B94B9A9C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D908A68-4846-8E4F-9575-B4ACE4A7016B}"/>
              </a:ext>
            </a:extLst>
          </p:cNvPr>
          <p:cNvSpPr/>
          <p:nvPr/>
        </p:nvSpPr>
        <p:spPr>
          <a:xfrm>
            <a:off x="528638" y="230188"/>
            <a:ext cx="10972799" cy="64633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rgbClr val="00B050"/>
                </a:solidFill>
              </a:rPr>
              <a:t>Recorta y pega las imágenes hasta formar la vocal U</a:t>
            </a:r>
            <a:endParaRPr lang="es-ES" sz="36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E0697E-B714-AA46-90AF-EEA7973B41F4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" b="97431" l="4381" r="91810">
                        <a14:foregroundMark x1="62476" y1="29908" x2="62857" y2="6789"/>
                        <a14:foregroundMark x1="62857" y1="6789" x2="70476" y2="2202"/>
                        <a14:foregroundMark x1="70476" y1="2202" x2="79619" y2="2202"/>
                        <a14:foregroundMark x1="79619" y1="2202" x2="85524" y2="8624"/>
                        <a14:foregroundMark x1="85524" y1="8624" x2="85524" y2="28624"/>
                        <a14:foregroundMark x1="62476" y1="8807" x2="69714" y2="2018"/>
                        <a14:foregroundMark x1="69714" y1="2018" x2="78667" y2="367"/>
                        <a14:foregroundMark x1="78667" y1="367" x2="85524" y2="6055"/>
                        <a14:foregroundMark x1="85524" y1="6055" x2="86476" y2="7890"/>
                        <a14:foregroundMark x1="66857" y1="1468" x2="80762" y2="367"/>
                        <a14:foregroundMark x1="76000" y1="11743" x2="77143" y2="28991"/>
                        <a14:foregroundMark x1="82476" y1="28624" x2="82476" y2="23486"/>
                        <a14:foregroundMark x1="70476" y1="62385" x2="68762" y2="34128"/>
                        <a14:foregroundMark x1="91810" y1="63486" x2="89524" y2="35229"/>
                        <a14:foregroundMark x1="66667" y1="14495" x2="68762" y2="28991"/>
                        <a14:foregroundMark x1="72571" y1="34312" x2="74286" y2="55229"/>
                        <a14:foregroundMark x1="74286" y1="55229" x2="80381" y2="62018"/>
                        <a14:foregroundMark x1="80381" y1="62018" x2="87238" y2="62385"/>
                        <a14:foregroundMark x1="70476" y1="32477" x2="79238" y2="32844"/>
                        <a14:foregroundMark x1="79238" y1="32844" x2="88381" y2="32294"/>
                        <a14:foregroundMark x1="88381" y1="32294" x2="88571" y2="32294"/>
                        <a14:foregroundMark x1="80000" y1="13761" x2="80000" y2="23853"/>
                        <a14:foregroundMark x1="80000" y1="23853" x2="78095" y2="26972"/>
                        <a14:foregroundMark x1="77333" y1="34862" x2="78667" y2="47706"/>
                        <a14:foregroundMark x1="5333" y1="57798" x2="13714" y2="53028"/>
                        <a14:foregroundMark x1="13714" y1="53028" x2="15810" y2="50826"/>
                        <a14:foregroundMark x1="4381" y1="75229" x2="25143" y2="71560"/>
                        <a14:foregroundMark x1="25143" y1="71560" x2="30280" y2="67907"/>
                        <a14:foregroundMark x1="37130" y1="58364" x2="37333" y2="57982"/>
                        <a14:foregroundMark x1="37333" y1="57982" x2="38667" y2="43670"/>
                        <a14:foregroundMark x1="13905" y1="69358" x2="16381" y2="60917"/>
                        <a14:foregroundMark x1="16381" y1="60917" x2="19810" y2="55963"/>
                        <a14:foregroundMark x1="30095" y1="45138" x2="27048" y2="54128"/>
                        <a14:foregroundMark x1="27048" y1="54128" x2="18667" y2="63303"/>
                        <a14:foregroundMark x1="18667" y1="63303" x2="9905" y2="68624"/>
                        <a14:foregroundMark x1="9905" y1="68624" x2="5714" y2="69358"/>
                        <a14:foregroundMark x1="36381" y1="90275" x2="36952" y2="70275"/>
                        <a14:foregroundMark x1="36952" y1="70275" x2="43048" y2="63119"/>
                        <a14:foregroundMark x1="43048" y1="63119" x2="52952" y2="61468"/>
                        <a14:foregroundMark x1="52952" y1="61468" x2="60381" y2="67339"/>
                        <a14:foregroundMark x1="60381" y1="67339" x2="60190" y2="92844"/>
                        <a14:foregroundMark x1="47238" y1="92110" x2="48381" y2="63486"/>
                        <a14:foregroundMark x1="68762" y1="97431" x2="69905" y2="71743"/>
                        <a14:foregroundMark x1="91238" y1="96514" x2="91238" y2="96514"/>
                        <a14:foregroundMark x1="91429" y1="72661" x2="90476" y2="96697"/>
                        <a14:foregroundMark x1="82857" y1="95963" x2="81905" y2="71193"/>
                        <a14:foregroundMark x1="74476" y1="81835" x2="74095" y2="90459"/>
                        <a14:foregroundMark x1="74095" y1="90459" x2="82857" y2="95963"/>
                        <a14:foregroundMark x1="82857" y1="95963" x2="87429" y2="96514"/>
                        <a14:foregroundMark x1="14095" y1="13028" x2="18095" y2="20734"/>
                        <a14:foregroundMark x1="18095" y1="20734" x2="25333" y2="28257"/>
                        <a14:foregroundMark x1="19429" y1="26606" x2="36762" y2="36330"/>
                        <a14:foregroundMark x1="36762" y1="36330" x2="46634" y2="39455"/>
                        <a14:foregroundMark x1="34476" y1="10459" x2="40000" y2="17248"/>
                        <a14:foregroundMark x1="40000" y1="17248" x2="47238" y2="20183"/>
                        <a14:foregroundMark x1="27048" y1="68624" x2="37714" y2="56514"/>
                        <a14:backgroundMark x1="33143" y1="69358" x2="36381" y2="60917"/>
                        <a14:backgroundMark x1="36381" y1="60917" x2="38667" y2="59266"/>
                        <a14:backgroundMark x1="29905" y1="68807" x2="38095" y2="58532"/>
                        <a14:backgroundMark x1="46667" y1="44220" x2="48571" y2="39083"/>
                        <a14:backgroundMark x1="45905" y1="40367" x2="50667" y2="41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1" y="1106707"/>
            <a:ext cx="5686425" cy="554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F9496E2-A51E-F646-8908-57A03CC23534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56" b="95951" l="9595" r="89979">
                        <a14:foregroundMark x1="11727" y1="18219" x2="11940" y2="9514"/>
                        <a14:foregroundMark x1="11940" y1="9514" x2="19190" y2="4453"/>
                        <a14:foregroundMark x1="19190" y1="4453" x2="27719" y2="3644"/>
                        <a14:foregroundMark x1="27719" y1="3644" x2="33902" y2="9312"/>
                        <a14:foregroundMark x1="33902" y1="9312" x2="35394" y2="65992"/>
                        <a14:foregroundMark x1="14286" y1="6478" x2="22175" y2="2834"/>
                        <a14:foregroundMark x1="22175" y1="2834" x2="30490" y2="4656"/>
                        <a14:foregroundMark x1="30490" y1="4656" x2="33475" y2="6073"/>
                        <a14:foregroundMark x1="27932" y1="91498" x2="47761" y2="96356"/>
                        <a14:foregroundMark x1="47761" y1="96356" x2="57356" y2="96559"/>
                        <a14:foregroundMark x1="57356" y1="96559" x2="74200" y2="91296"/>
                        <a14:foregroundMark x1="74200" y1="91296" x2="80171" y2="84818"/>
                        <a14:foregroundMark x1="80171" y1="84818" x2="84009" y2="68421"/>
                        <a14:foregroundMark x1="84009" y1="68421" x2="84435" y2="60526"/>
                        <a14:foregroundMark x1="38806" y1="95344" x2="47548" y2="95951"/>
                        <a14:foregroundMark x1="47548" y1="95951" x2="64606" y2="93522"/>
                        <a14:foregroundMark x1="73774" y1="14372" x2="75267" y2="57490"/>
                        <a14:foregroundMark x1="75267" y1="57490" x2="73774" y2="59312"/>
                        <a14:foregroundMark x1="68870" y1="15789" x2="73987" y2="8502"/>
                        <a14:foregroundMark x1="73987" y1="8502" x2="82942" y2="10121"/>
                        <a14:foregroundMark x1="82942" y1="10121" x2="84009" y2="49190"/>
                        <a14:foregroundMark x1="53945" y1="81579" x2="66951" y2="57895"/>
                        <a14:foregroundMark x1="66951" y1="57490" x2="67164" y2="49798"/>
                        <a14:foregroundMark x1="81450" y1="53441" x2="72068" y2="81377"/>
                        <a14:foregroundMark x1="72068" y1="81377" x2="66525" y2="89879"/>
                        <a14:foregroundMark x1="66525" y1="89879" x2="57783" y2="93927"/>
                        <a14:foregroundMark x1="57783" y1="93927" x2="46482" y2="92915"/>
                        <a14:foregroundMark x1="46482" y1="92915" x2="31343" y2="85628"/>
                        <a14:foregroundMark x1="31343" y1="85628" x2="21322" y2="69636"/>
                        <a14:foregroundMark x1="21322" y1="69636" x2="17058" y2="54453"/>
                        <a14:foregroundMark x1="16844" y1="54251" x2="16844" y2="26316"/>
                        <a14:foregroundMark x1="16844" y1="25101" x2="18763" y2="8300"/>
                        <a14:foregroundMark x1="18763" y1="8300" x2="27505" y2="7287"/>
                        <a14:foregroundMark x1="27505" y1="7287" x2="29211" y2="7692"/>
                        <a14:foregroundMark x1="29638" y1="9717" x2="31770" y2="51619"/>
                        <a14:foregroundMark x1="25373" y1="52227" x2="24947" y2="40688"/>
                        <a14:foregroundMark x1="24947" y1="40486" x2="24947" y2="39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62" y="667290"/>
            <a:ext cx="5686425" cy="59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D1B2B862-4692-C34B-A0B5-008AC3381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30" b="96447" l="3947" r="91447">
                        <a14:foregroundMark x1="7237" y1="95431" x2="7237" y2="31980"/>
                        <a14:foregroundMark x1="7237" y1="31980" x2="16447" y2="13706"/>
                        <a14:foregroundMark x1="16447" y1="13706" x2="38158" y2="4569"/>
                        <a14:foregroundMark x1="38158" y1="4569" x2="63158" y2="2538"/>
                        <a14:foregroundMark x1="63158" y1="2538" x2="83553" y2="15228"/>
                        <a14:foregroundMark x1="83553" y1="15228" x2="90132" y2="91878"/>
                        <a14:foregroundMark x1="3947" y1="95939" x2="5921" y2="16244"/>
                        <a14:foregroundMark x1="5921" y1="16244" x2="5921" y2="15736"/>
                        <a14:foregroundMark x1="5921" y1="15228" x2="29605" y2="2538"/>
                        <a14:foregroundMark x1="29605" y1="2538" x2="55921" y2="0"/>
                        <a14:foregroundMark x1="55921" y1="0" x2="80263" y2="8122"/>
                        <a14:foregroundMark x1="80263" y1="8122" x2="92763" y2="15736"/>
                        <a14:foregroundMark x1="23026" y1="4569" x2="49342" y2="2538"/>
                        <a14:foregroundMark x1="49342" y1="2538" x2="69079" y2="3046"/>
                        <a14:foregroundMark x1="86184" y1="96447" x2="86184" y2="84264"/>
                        <a14:foregroundMark x1="44737" y1="65990" x2="47368" y2="26904"/>
                        <a14:foregroundMark x1="28947" y1="23350" x2="43421" y2="15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2587" y="1825625"/>
            <a:ext cx="1591231" cy="1796942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B3CCE57-8DC0-1748-A236-8A4A887DD7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80" b="97525" l="6989" r="89785">
                        <a14:foregroundMark x1="16129" y1="91584" x2="12990" y2="9703"/>
                        <a14:foregroundMark x1="55376" y1="49505" x2="34946" y2="48020"/>
                        <a14:foregroundMark x1="54301" y1="53960" x2="50538" y2="28713"/>
                        <a14:foregroundMark x1="50538" y1="28713" x2="34946" y2="50990"/>
                        <a14:foregroundMark x1="34946" y1="50990" x2="40860" y2="87129"/>
                        <a14:foregroundMark x1="26344" y1="90594" x2="21214" y2="9339"/>
                        <a14:foregroundMark x1="62366" y1="88614" x2="62903" y2="17822"/>
                        <a14:foregroundMark x1="48925" y1="86139" x2="49462" y2="22277"/>
                        <a14:foregroundMark x1="26344" y1="34158" x2="27859" y2="9045"/>
                        <a14:foregroundMark x1="72581" y1="97525" x2="70968" y2="16337"/>
                        <a14:foregroundMark x1="70968" y1="16337" x2="57527" y2="10396"/>
                        <a14:foregroundMark x1="80108" y1="92079" x2="79032" y2="14851"/>
                        <a14:foregroundMark x1="79032" y1="14851" x2="76882" y2="9901"/>
                        <a14:foregroundMark x1="6989" y1="3960" x2="7415" y2="3939"/>
                        <a14:backgroundMark x1="8065" y1="2970" x2="63978" y2="495"/>
                        <a14:backgroundMark x1="63978" y1="495" x2="72581" y2="495"/>
                        <a14:backgroundMark x1="67742" y1="5446" x2="76882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4039" y="3881151"/>
            <a:ext cx="1909762" cy="234819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536687D-86CB-CA4B-98E5-71D1AB0EB1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692" b="90256" l="8407" r="96903">
                        <a14:foregroundMark x1="72566" y1="68718" x2="39381" y2="15385"/>
                        <a14:foregroundMark x1="62832" y1="9231" x2="80531" y2="31795"/>
                        <a14:foregroundMark x1="80531" y1="31795" x2="91593" y2="35897"/>
                        <a14:foregroundMark x1="88496" y1="55385" x2="77434" y2="80513"/>
                        <a14:foregroundMark x1="77434" y1="80513" x2="56637" y2="64103"/>
                        <a14:foregroundMark x1="56637" y1="64103" x2="41593" y2="41026"/>
                        <a14:foregroundMark x1="41593" y1="41026" x2="38053" y2="30769"/>
                        <a14:foregroundMark x1="69912" y1="85128" x2="97345" y2="91282"/>
                        <a14:foregroundMark x1="87168" y1="89231" x2="87168" y2="56923"/>
                        <a14:foregroundMark x1="87168" y1="56923" x2="74779" y2="29231"/>
                        <a14:foregroundMark x1="74779" y1="29231" x2="41593" y2="14359"/>
                        <a14:foregroundMark x1="11504" y1="8205" x2="31858" y2="32821"/>
                        <a14:foregroundMark x1="31858" y1="32821" x2="43805" y2="41026"/>
                        <a14:foregroundMark x1="8407" y1="10256" x2="15487" y2="38462"/>
                        <a14:foregroundMark x1="15487" y1="38462" x2="30531" y2="63590"/>
                        <a14:foregroundMark x1="30531" y1="63590" x2="51770" y2="77949"/>
                        <a14:foregroundMark x1="51770" y1="77949" x2="72124" y2="82051"/>
                        <a14:foregroundMark x1="46018" y1="70256" x2="29204" y2="50256"/>
                        <a14:foregroundMark x1="29204" y1="50256" x2="15044" y2="9231"/>
                        <a14:foregroundMark x1="10619" y1="12821" x2="26106" y2="49231"/>
                        <a14:foregroundMark x1="64602" y1="10256" x2="84071" y2="29231"/>
                        <a14:foregroundMark x1="84071" y1="29231" x2="92035" y2="328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204" y="4814316"/>
            <a:ext cx="2400777" cy="207146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24EFBF2-F74E-7B4F-965D-00A41514F8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64" b="95378" l="4167" r="93519">
                        <a14:foregroundMark x1="9259" y1="47479" x2="29630" y2="35714"/>
                        <a14:foregroundMark x1="29630" y1="35714" x2="40741" y2="13445"/>
                        <a14:foregroundMark x1="4630" y1="94958" x2="52778" y2="84874"/>
                        <a14:foregroundMark x1="52778" y1="84874" x2="72222" y2="71008"/>
                        <a14:foregroundMark x1="72222" y1="71008" x2="86574" y2="49160"/>
                        <a14:foregroundMark x1="86574" y1="49160" x2="93519" y2="18067"/>
                        <a14:foregroundMark x1="9259" y1="73950" x2="31481" y2="63866"/>
                        <a14:foregroundMark x1="31481" y1="63866" x2="62500" y2="28151"/>
                        <a14:foregroundMark x1="7407" y1="57983" x2="33333" y2="52521"/>
                        <a14:foregroundMark x1="33333" y1="52521" x2="47685" y2="32773"/>
                        <a14:foregroundMark x1="47685" y1="32773" x2="53241" y2="14706"/>
                        <a14:foregroundMark x1="14352" y1="49580" x2="24074" y2="89076"/>
                        <a14:foregroundMark x1="13426" y1="90756" x2="10648" y2="57563"/>
                        <a14:foregroundMark x1="43519" y1="78571" x2="80556" y2="19328"/>
                        <a14:foregroundMark x1="4630" y1="95798" x2="32407" y2="92857"/>
                        <a14:foregroundMark x1="4167" y1="89496" x2="5556" y2="72269"/>
                        <a14:foregroundMark x1="23148" y1="83613" x2="34722" y2="77731"/>
                        <a14:foregroundMark x1="45833" y1="79832" x2="65278" y2="68487"/>
                        <a14:foregroundMark x1="65278" y1="68487" x2="87037" y2="31092"/>
                        <a14:foregroundMark x1="87037" y1="31092" x2="90278" y2="20168"/>
                        <a14:foregroundMark x1="50926" y1="25210" x2="92130" y2="16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435" y="2180078"/>
            <a:ext cx="2266951" cy="249784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B2F9C6F-112A-F445-84DA-2B55620184D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348" b="95109" l="8939" r="88827">
                        <a14:foregroundMark x1="11732" y1="94565" x2="17318" y2="12500"/>
                        <a14:foregroundMark x1="79888" y1="91848" x2="83799" y2="13587"/>
                        <a14:foregroundMark x1="45810" y1="90217" x2="49721" y2="21739"/>
                        <a14:foregroundMark x1="14525" y1="95109" x2="52514" y2="80978"/>
                        <a14:foregroundMark x1="24022" y1="94022" x2="25698" y2="19022"/>
                        <a14:foregroundMark x1="25698" y1="19022" x2="26257" y2="17391"/>
                        <a14:foregroundMark x1="22346" y1="14130" x2="50838" y2="14130"/>
                        <a14:foregroundMark x1="50838" y1="14130" x2="72067" y2="14130"/>
                        <a14:foregroundMark x1="72067" y1="14130" x2="79330" y2="14130"/>
                        <a14:foregroundMark x1="79330" y1="15217" x2="75978" y2="90217"/>
                        <a14:foregroundMark x1="75978" y1="90217" x2="74860" y2="92935"/>
                        <a14:foregroundMark x1="62011" y1="92935" x2="68715" y2="4348"/>
                        <a14:foregroundMark x1="61453" y1="95109" x2="69832" y2="47283"/>
                        <a14:foregroundMark x1="69832" y1="47283" x2="74860" y2="364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99" y="230188"/>
            <a:ext cx="1928812" cy="23368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0627469-521F-5847-8403-EB7CBBDEDA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254" b="94301" l="9091" r="89474">
                        <a14:foregroundMark x1="15789" y1="94301" x2="16746" y2="51813"/>
                        <a14:foregroundMark x1="16746" y1="51813" x2="16746" y2="51813"/>
                        <a14:foregroundMark x1="74641" y1="90155" x2="68421" y2="22280"/>
                        <a14:foregroundMark x1="68421" y1="22280" x2="54545" y2="9326"/>
                        <a14:foregroundMark x1="54545" y1="9326" x2="36842" y2="72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2425" y="-65664"/>
            <a:ext cx="2325712" cy="214766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063DDC4-68B0-6F4E-A34B-B80450D069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  <p:pic>
        <p:nvPicPr>
          <p:cNvPr id="24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04ABE0C3-4727-4543-9F63-35F022805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650638" y="34171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4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49141 -0.1506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70" y="-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66 -0.07361 L -0.48763 -0.2057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48" y="-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42 -0.00648 L 0.24922 -0.0398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6 -0.0581 L 0.43893 0.2752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6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28 0.0074 L 0.51198 0.2960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41 0.07407 L -0.31745 0.1122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9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71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6B761-0FAD-5A4A-9F98-9FF14269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DCBBB3-2BFF-5E44-8109-AC30B21F1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D074A0-2E59-6941-87FC-8428FD3B4D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56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1E955D9-B946-C842-B141-A7598F510B96}"/>
              </a:ext>
            </a:extLst>
          </p:cNvPr>
          <p:cNvSpPr/>
          <p:nvPr/>
        </p:nvSpPr>
        <p:spPr>
          <a:xfrm>
            <a:off x="528638" y="230188"/>
            <a:ext cx="10972799" cy="1077218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rgbClr val="00B050"/>
                </a:solidFill>
                <a:effectLst/>
              </a:rPr>
              <a:t>Escribe la vocal con la que comienza cada palabra, luego une la palabra que es igual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F64014-EC84-834D-A741-8729CF417636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8" t="8259" r="29791" b="9228"/>
          <a:stretch/>
        </p:blipFill>
        <p:spPr bwMode="auto">
          <a:xfrm>
            <a:off x="838200" y="1356965"/>
            <a:ext cx="3018790" cy="5451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sp>
        <p:nvSpPr>
          <p:cNvPr id="7" name="Cuadro de texto 388">
            <a:extLst>
              <a:ext uri="{FF2B5EF4-FFF2-40B4-BE49-F238E27FC236}">
                <a16:creationId xmlns:a16="http://schemas.microsoft.com/office/drawing/2014/main" id="{93EB0A0A-27DD-A94B-916E-416227911DAC}"/>
              </a:ext>
            </a:extLst>
          </p:cNvPr>
          <p:cNvSpPr txBox="1"/>
          <p:nvPr/>
        </p:nvSpPr>
        <p:spPr>
          <a:xfrm>
            <a:off x="8685530" y="1690688"/>
            <a:ext cx="193611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uno</a:t>
            </a:r>
            <a:endParaRPr lang="es-CL" sz="12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Cuadro de texto 386">
            <a:extLst>
              <a:ext uri="{FF2B5EF4-FFF2-40B4-BE49-F238E27FC236}">
                <a16:creationId xmlns:a16="http://schemas.microsoft.com/office/drawing/2014/main" id="{0608081B-C953-2A48-80FB-A28F212BCD43}"/>
              </a:ext>
            </a:extLst>
          </p:cNvPr>
          <p:cNvSpPr txBox="1"/>
          <p:nvPr/>
        </p:nvSpPr>
        <p:spPr>
          <a:xfrm>
            <a:off x="8685530" y="3391442"/>
            <a:ext cx="160464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uva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Cuadro de texto 387">
            <a:extLst>
              <a:ext uri="{FF2B5EF4-FFF2-40B4-BE49-F238E27FC236}">
                <a16:creationId xmlns:a16="http://schemas.microsoft.com/office/drawing/2014/main" id="{83AF693F-3C53-0147-8667-848A5B82214B}"/>
              </a:ext>
            </a:extLst>
          </p:cNvPr>
          <p:cNvSpPr txBox="1"/>
          <p:nvPr/>
        </p:nvSpPr>
        <p:spPr>
          <a:xfrm>
            <a:off x="8790623" y="5149501"/>
            <a:ext cx="1988185" cy="13093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L" sz="5500" dirty="0">
                <a:effectLst/>
                <a:latin typeface="Comic Sans MS" panose="030F0902030302020204" pitchFamily="66" charset="0"/>
                <a:ea typeface="MS Mincho" panose="02020609040205080304" pitchFamily="49" charset="-128"/>
                <a:cs typeface="Times New Roman" panose="02020603050405020304" pitchFamily="18" charset="0"/>
              </a:rPr>
              <a:t>uña</a:t>
            </a:r>
            <a:endParaRPr lang="es-CL" sz="12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A339D401-632A-7242-A6E5-0D5E100FAECE}"/>
              </a:ext>
            </a:extLst>
          </p:cNvPr>
          <p:cNvSpPr/>
          <p:nvPr/>
        </p:nvSpPr>
        <p:spPr>
          <a:xfrm>
            <a:off x="1728788" y="1690688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5D680CFA-248F-E24E-9926-D8CEF51FA6A6}"/>
              </a:ext>
            </a:extLst>
          </p:cNvPr>
          <p:cNvSpPr/>
          <p:nvPr/>
        </p:nvSpPr>
        <p:spPr>
          <a:xfrm>
            <a:off x="1728788" y="5632229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F424CA59-4F74-194F-BDA3-84D12CF50803}"/>
              </a:ext>
            </a:extLst>
          </p:cNvPr>
          <p:cNvSpPr/>
          <p:nvPr/>
        </p:nvSpPr>
        <p:spPr>
          <a:xfrm>
            <a:off x="1733233" y="3627883"/>
            <a:ext cx="757237" cy="9096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800" b="1" dirty="0">
                <a:solidFill>
                  <a:schemeClr val="tx1"/>
                </a:solidFill>
              </a:rPr>
              <a:t>U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06BD189-C4F6-9F4B-979A-9FC1208D9B4F}"/>
              </a:ext>
            </a:extLst>
          </p:cNvPr>
          <p:cNvCxnSpPr/>
          <p:nvPr/>
        </p:nvCxnSpPr>
        <p:spPr>
          <a:xfrm>
            <a:off x="3856990" y="2345373"/>
            <a:ext cx="4828540" cy="1737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7C09EE2-C800-144C-A9AB-4F70C5A74911}"/>
              </a:ext>
            </a:extLst>
          </p:cNvPr>
          <p:cNvCxnSpPr/>
          <p:nvPr/>
        </p:nvCxnSpPr>
        <p:spPr>
          <a:xfrm>
            <a:off x="3962083" y="4093910"/>
            <a:ext cx="4828540" cy="1737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94362C5-8500-774B-BFD5-29AA093FA839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018280" y="2345373"/>
            <a:ext cx="4667250" cy="353983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90A33A8B-CA5F-D143-A641-D4B6880339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198817" y="1014829"/>
            <a:ext cx="2815583" cy="157203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6A689AB-BD46-DC45-8AB5-E46D93723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255015" y="2727617"/>
            <a:ext cx="2815583" cy="157203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5B8C6B0-4240-F349-9AA4-B726D16FB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68" b="89979" l="10000" r="90000">
                        <a14:foregroundMark x1="35595" y1="9168" x2="37143" y2="11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883683">
            <a:off x="3319776" y="4567877"/>
            <a:ext cx="2815583" cy="157203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06912B7-BDC2-BC47-8567-B0B2933245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0014" y="1788249"/>
            <a:ext cx="2351986" cy="2351986"/>
          </a:xfrm>
          <a:prstGeom prst="rect">
            <a:avLst/>
          </a:prstGeom>
        </p:spPr>
      </p:pic>
      <p:pic>
        <p:nvPicPr>
          <p:cNvPr id="25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8FD2B564-41F0-B542-88E6-B12F1D2C1B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50638" y="34171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9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38737 0.255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62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00671 L 0.38972 0.261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62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0.06481 L 0.32565 -0.452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2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71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45F38-0814-724A-A24D-1A3AE892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B6FCCF-46A6-504E-B821-92DBCC4941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AA9BAE6-C0CD-374C-A22C-41B734C3B7E9}"/>
              </a:ext>
            </a:extLst>
          </p:cNvPr>
          <p:cNvSpPr/>
          <p:nvPr/>
        </p:nvSpPr>
        <p:spPr>
          <a:xfrm>
            <a:off x="528638" y="230188"/>
            <a:ext cx="10972799" cy="584775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rgbClr val="00B050"/>
                </a:solidFill>
                <a:effectLst/>
              </a:rPr>
              <a:t>Colorea las imágenes que solo empiecen con U 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91783AB-8423-D245-B031-0F1126303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600680" y="1939925"/>
            <a:ext cx="9304963" cy="2074863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4272314-81EB-C74E-829F-71BAE52B21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6482875" y="1939925"/>
            <a:ext cx="1893190" cy="2074863"/>
          </a:xfrm>
          <a:prstGeom prst="rect">
            <a:avLst/>
          </a:prstGeom>
        </p:spPr>
      </p:pic>
      <p:pic>
        <p:nvPicPr>
          <p:cNvPr id="10" name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5A2E633A-C18D-334F-8134-786C3FD03B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0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A1591AA-0CE0-A141-A9AE-7E078251D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386" y="0"/>
            <a:ext cx="9701213" cy="647832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FF914B-C0D1-744C-AED1-834B2DB77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599" y="379673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126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119</Words>
  <Application>Microsoft Macintosh PowerPoint</Application>
  <PresentationFormat>Panorámica</PresentationFormat>
  <Paragraphs>37</Paragraphs>
  <Slides>14</Slides>
  <Notes>2</Notes>
  <HiddenSlides>0</HiddenSlides>
  <MMClips>13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Cambria</vt:lpstr>
      <vt:lpstr>Comic Sans MS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17</cp:revision>
  <dcterms:created xsi:type="dcterms:W3CDTF">2020-07-13T01:55:08Z</dcterms:created>
  <dcterms:modified xsi:type="dcterms:W3CDTF">2020-07-13T04:42:50Z</dcterms:modified>
</cp:coreProperties>
</file>