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58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2D67"/>
    <a:srgbClr val="D5D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466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843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679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946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624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029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674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965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410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159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987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6CCAE-125B-49CB-89E2-803B50A8F25E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66599-53C1-4C13-9885-9879F5A9A4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0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70118" y="1355704"/>
            <a:ext cx="1105033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RIMAS Y MÍMICAS </a:t>
            </a:r>
          </a:p>
          <a:p>
            <a:pPr algn="ctr"/>
            <a:r>
              <a:rPr lang="es-E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ANIMALES DEL CAMPO</a:t>
            </a:r>
            <a:endParaRPr lang="es-ES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95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330230"/>
            <a:ext cx="3798137" cy="596240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3CE173D0-369D-694B-93FF-E8EEA31C323B}"/>
              </a:ext>
            </a:extLst>
          </p:cNvPr>
          <p:cNvGrpSpPr/>
          <p:nvPr/>
        </p:nvGrpSpPr>
        <p:grpSpPr>
          <a:xfrm>
            <a:off x="3331026" y="0"/>
            <a:ext cx="6949441" cy="4807131"/>
            <a:chOff x="3331026" y="0"/>
            <a:chExt cx="6949441" cy="4807131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1026" y="0"/>
              <a:ext cx="6949441" cy="4807131"/>
            </a:xfrm>
            <a:prstGeom prst="rect">
              <a:avLst/>
            </a:prstGeom>
          </p:spPr>
        </p:pic>
        <p:sp>
          <p:nvSpPr>
            <p:cNvPr id="15" name="Rectángulo 14"/>
            <p:cNvSpPr/>
            <p:nvPr/>
          </p:nvSpPr>
          <p:spPr>
            <a:xfrm>
              <a:off x="4557983" y="1674674"/>
              <a:ext cx="4495526" cy="175432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</a:rPr>
                <a:t>Rimas </a:t>
              </a:r>
            </a:p>
            <a:p>
              <a:pPr algn="ctr"/>
              <a:r>
                <a:rPr lang="es-ES" sz="54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</a:rPr>
                <a:t>para movernos</a:t>
              </a:r>
              <a:endPara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20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EFE660-FCA8-DA40-882A-BCB4F74799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760922" y="228600"/>
            <a:ext cx="7132320" cy="43107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Dice el caballo Nato que aplaudas con los zapatos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1712F9-AC22-4C40-90CC-F1CAD76225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2291" b="27292"/>
          <a:stretch/>
        </p:blipFill>
        <p:spPr>
          <a:xfrm>
            <a:off x="6096000" y="1514475"/>
            <a:ext cx="6917121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059354" y="170688"/>
            <a:ext cx="6975565" cy="46830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b="1" dirty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Dice el pato Roberto que bailes con todo el cuerpo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3E1F2B8-D6E9-DF48-BF9B-BA210F394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5922" y1="45878" x2="63475" y2="49734"/>
                      </a14:backgroundRemoval>
                    </a14:imgEffect>
                  </a14:imgLayer>
                </a14:imgProps>
              </a:ext>
            </a:extLst>
          </a:blip>
          <a:srcRect t="9040" b="22675"/>
          <a:stretch/>
        </p:blipFill>
        <p:spPr>
          <a:xfrm flipH="1">
            <a:off x="-1050010" y="697630"/>
            <a:ext cx="7450809" cy="61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8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4924697" y="0"/>
            <a:ext cx="7267303" cy="5146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600" b="1" dirty="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Dice la vaca Topacio que camines muy despacio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421094" y="277307"/>
            <a:ext cx="3340898" cy="57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6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" y="0"/>
            <a:ext cx="12178937" cy="68580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4585064" y="1149530"/>
            <a:ext cx="7158445" cy="547333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Dice el ratón Rosendo que camines aplaudiendo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93262"/>
            <a:ext cx="5212081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2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D373DEC-5429-1242-9D23-6B0D2D614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0" y="92895"/>
            <a:ext cx="8948058" cy="4950823"/>
          </a:xfrm>
          <a:prstGeom prst="ellipse">
            <a:avLst/>
          </a:prstGeom>
          <a:solidFill>
            <a:srgbClr val="D5D8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72D67"/>
                </a:solidFill>
              </a:rPr>
              <a:t>Dice el pavo Cortés que saltes en un pié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D28A81-0770-1943-A572-D8FE74F28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67" b="97833" l="2709" r="95260">
                        <a14:foregroundMark x1="45824" y1="3833" x2="60045" y2="4000"/>
                        <a14:foregroundMark x1="55305" y1="9000" x2="52596" y2="11333"/>
                        <a14:foregroundMark x1="55756" y1="7000" x2="52144" y2="13667"/>
                        <a14:foregroundMark x1="52144" y1="13667" x2="52144" y2="14000"/>
                        <a14:foregroundMark x1="41986" y1="8833" x2="40181" y2="13833"/>
                        <a14:foregroundMark x1="30248" y1="25333" x2="22799" y2="30833"/>
                        <a14:foregroundMark x1="22799" y1="30833" x2="14447" y2="44667"/>
                        <a14:foregroundMark x1="14447" y1="44667" x2="14447" y2="44667"/>
                        <a14:foregroundMark x1="57562" y1="23667" x2="81716" y2="30167"/>
                        <a14:foregroundMark x1="81716" y1="30167" x2="85102" y2="33000"/>
                        <a14:foregroundMark x1="95260" y1="45500" x2="89616" y2="45667"/>
                        <a14:foregroundMark x1="4289" y1="40500" x2="10384" y2="39833"/>
                        <a14:foregroundMark x1="2709" y1="49500" x2="2709" y2="50333"/>
                        <a14:foregroundMark x1="37020" y1="92167" x2="29345" y2="97833"/>
                        <a14:foregroundMark x1="76298" y1="53167" x2="85102" y2="49500"/>
                        <a14:foregroundMark x1="85102" y1="49500" x2="85327" y2="49000"/>
                        <a14:foregroundMark x1="83973" y1="51500" x2="86682" y2="54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510" y="0"/>
            <a:ext cx="5063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1999" cy="68585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415246" cy="685800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A1253C25-86ED-4845-94BB-57DD09E07955}"/>
              </a:ext>
            </a:extLst>
          </p:cNvPr>
          <p:cNvGrpSpPr/>
          <p:nvPr/>
        </p:nvGrpSpPr>
        <p:grpSpPr>
          <a:xfrm>
            <a:off x="3695593" y="-287383"/>
            <a:ext cx="7982599" cy="6283234"/>
            <a:chOff x="3695593" y="-287383"/>
            <a:chExt cx="7982599" cy="628323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5593" y="-287383"/>
              <a:ext cx="7982599" cy="6283234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5838276" y="961408"/>
              <a:ext cx="3697231" cy="378565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8000" b="1" dirty="0">
                  <a:ln w="12700">
                    <a:solidFill>
                      <a:schemeClr val="accent6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A jugar </a:t>
              </a:r>
            </a:p>
            <a:p>
              <a:pPr algn="ctr"/>
              <a:r>
                <a:rPr lang="es-ES" sz="8000" b="1" dirty="0">
                  <a:ln w="12700">
                    <a:solidFill>
                      <a:schemeClr val="accent6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con </a:t>
              </a:r>
            </a:p>
            <a:p>
              <a:pPr algn="ctr"/>
              <a:r>
                <a:rPr lang="es-ES" sz="8000" b="1" dirty="0">
                  <a:ln w="12700">
                    <a:solidFill>
                      <a:schemeClr val="accent6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mímicas</a:t>
              </a:r>
              <a:endParaRPr lang="es-ES" sz="80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1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7723980" y="209636"/>
            <a:ext cx="3756157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Conejo</a:t>
            </a:r>
            <a:endParaRPr lang="es-E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DD6FF4E-B953-1D49-A0A8-69CD49158C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7795" b="35539"/>
          <a:stretch/>
        </p:blipFill>
        <p:spPr>
          <a:xfrm>
            <a:off x="1409699" y="1637643"/>
            <a:ext cx="9633439" cy="526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9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7D33178-7EE7-FE46-A815-DA74F15B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37515" y="706393"/>
            <a:ext cx="375295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22225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Gallina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DE700A0-3556-9F45-B243-7760BE7EC7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7482" y1="17420" x2="28723" y2="27261"/>
                        <a14:foregroundMark x1="28723" y1="27261" x2="33688" y2="37234"/>
                        <a14:foregroundMark x1="31028" y1="24069" x2="35461" y2="28457"/>
                        <a14:foregroundMark x1="18972" y1="30319" x2="29255" y2="30319"/>
                        <a14:foregroundMark x1="18617" y1="20745" x2="28191" y2="20080"/>
                        <a14:foregroundMark x1="28191" y1="20080" x2="33688" y2="18218"/>
                        <a14:foregroundMark x1="41489" y1="46410" x2="68972" y2="46676"/>
                        <a14:foregroundMark x1="69326" y1="40293" x2="79078" y2="36436"/>
                        <a14:foregroundMark x1="79078" y1="36436" x2="81915" y2="33644"/>
                        <a14:foregroundMark x1="79255" y1="33910" x2="71975" y2="34092"/>
                        <a14:foregroundMark x1="71277" y1="36436" x2="65780" y2="38165"/>
                        <a14:foregroundMark x1="40248" y1="40559" x2="36525" y2="40824"/>
                        <a14:foregroundMark x1="28191" y1="50798" x2="53191" y2="58910"/>
                        <a14:foregroundMark x1="34220" y1="55851" x2="35993" y2="55851"/>
                        <a14:foregroundMark x1="34752" y1="44947" x2="41667" y2="50399"/>
                        <a14:foregroundMark x1="41667" y1="50399" x2="57624" y2="51729"/>
                        <a14:foregroundMark x1="36702" y1="65824" x2="40957" y2="57713"/>
                        <a14:foregroundMark x1="68440" y1="52660" x2="76773" y2="52660"/>
                        <a14:foregroundMark x1="82270" y1="46011" x2="85106" y2="44415"/>
                        <a14:backgroundMark x1="71809" y1="33910" x2="68440" y2="34176"/>
                      </a14:backgroundRemoval>
                    </a14:imgEffect>
                  </a14:imgLayer>
                </a14:imgProps>
              </a:ext>
            </a:extLst>
          </a:blip>
          <a:srcRect l="9814" t="11251" r="8797" b="25207"/>
          <a:stretch/>
        </p:blipFill>
        <p:spPr>
          <a:xfrm>
            <a:off x="4593993" y="515893"/>
            <a:ext cx="6415088" cy="667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6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5BF4691-62D7-EC40-97B5-86742F7CA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033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28988" y="521853"/>
            <a:ext cx="3202544" cy="156966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Cerdo</a:t>
            </a:r>
            <a:endParaRPr lang="es-E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0C918A-5838-7F4F-960D-26D7A848A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18" b="96870" l="5851" r="98582">
                        <a14:foregroundMark x1="30319" y1="4778" x2="83688" y2="6096"/>
                        <a14:foregroundMark x1="75355" y1="1318" x2="71809" y2="3295"/>
                        <a14:foregroundMark x1="23050" y1="13674" x2="29433" y2="16969"/>
                        <a14:foregroundMark x1="63475" y1="11862" x2="67730" y2="16310"/>
                        <a14:foregroundMark x1="38298" y1="16969" x2="42730" y2="10708"/>
                        <a14:foregroundMark x1="34929" y1="36244" x2="44681" y2="37562"/>
                        <a14:foregroundMark x1="71809" y1="13344" x2="71809" y2="22570"/>
                        <a14:foregroundMark x1="76773" y1="28501" x2="76773" y2="31631"/>
                        <a14:foregroundMark x1="39539" y1="50412" x2="39539" y2="63756"/>
                        <a14:foregroundMark x1="29433" y1="68204" x2="40071" y2="66227"/>
                        <a14:foregroundMark x1="44149" y1="69687" x2="50709" y2="70016"/>
                        <a14:foregroundMark x1="39184" y1="46952" x2="38121" y2="48764"/>
                        <a14:foregroundMark x1="70390" y1="47776" x2="70922" y2="56013"/>
                        <a14:foregroundMark x1="66312" y1="68369" x2="68972" y2="68863"/>
                        <a14:foregroundMark x1="78723" y1="66722" x2="83865" y2="67051"/>
                        <a14:foregroundMark x1="85106" y1="77265" x2="93794" y2="74629"/>
                        <a14:foregroundMark x1="93794" y1="74629" x2="93794" y2="73806"/>
                        <a14:foregroundMark x1="83688" y1="82867" x2="40957" y2="85338"/>
                        <a14:foregroundMark x1="21631" y1="83196" x2="45213" y2="83361"/>
                        <a14:foregroundMark x1="11879" y1="75124" x2="17376" y2="83361"/>
                        <a14:foregroundMark x1="17376" y1="83361" x2="17908" y2="93081"/>
                        <a14:foregroundMark x1="17908" y1="93081" x2="18085" y2="93904"/>
                        <a14:foregroundMark x1="46809" y1="95222" x2="50532" y2="96870"/>
                        <a14:foregroundMark x1="6028" y1="77430" x2="7447" y2="74629"/>
                        <a14:foregroundMark x1="98050" y1="80231" x2="98582" y2="761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7250" y="1115105"/>
            <a:ext cx="6062901" cy="57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8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646" y="1645468"/>
            <a:ext cx="4480948" cy="521253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93356" y="2444821"/>
            <a:ext cx="2995180" cy="156966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	</a:t>
            </a:r>
            <a:r>
              <a:rPr lang="es-ES" sz="9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Perro</a:t>
            </a:r>
            <a:endParaRPr lang="es-ES" sz="9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782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0"/>
            <a:ext cx="1232262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392" y="810541"/>
            <a:ext cx="5322269" cy="523691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205168" y="994844"/>
            <a:ext cx="2641044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Gato</a:t>
            </a:r>
          </a:p>
        </p:txBody>
      </p:sp>
    </p:spTree>
    <p:extLst>
      <p:ext uri="{BB962C8B-B14F-4D97-AF65-F5344CB8AC3E}">
        <p14:creationId xmlns:p14="http://schemas.microsoft.com/office/powerpoint/2010/main" val="44652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55429" y="2758330"/>
            <a:ext cx="76811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¡BUEN TRABAJO! </a:t>
            </a:r>
          </a:p>
        </p:txBody>
      </p:sp>
    </p:spTree>
    <p:extLst>
      <p:ext uri="{BB962C8B-B14F-4D97-AF65-F5344CB8AC3E}">
        <p14:creationId xmlns:p14="http://schemas.microsoft.com/office/powerpoint/2010/main" val="259469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66</Words>
  <Application>Microsoft Macintosh PowerPoint</Application>
  <PresentationFormat>Panorámica</PresentationFormat>
  <Paragraphs>18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Yenifer Flores</dc:creator>
  <cp:lastModifiedBy>Soledad Vidal</cp:lastModifiedBy>
  <cp:revision>23</cp:revision>
  <dcterms:created xsi:type="dcterms:W3CDTF">2020-08-24T20:51:25Z</dcterms:created>
  <dcterms:modified xsi:type="dcterms:W3CDTF">2020-08-26T21:11:13Z</dcterms:modified>
</cp:coreProperties>
</file>