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76" r:id="rId3"/>
    <p:sldId id="263" r:id="rId4"/>
    <p:sldId id="261" r:id="rId5"/>
    <p:sldId id="260" r:id="rId6"/>
    <p:sldId id="262" r:id="rId7"/>
    <p:sldId id="257" r:id="rId8"/>
    <p:sldId id="259" r:id="rId9"/>
    <p:sldId id="258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5" r:id="rId18"/>
    <p:sldId id="271" r:id="rId19"/>
    <p:sldId id="272" r:id="rId20"/>
    <p:sldId id="273" r:id="rId21"/>
    <p:sldId id="274" r:id="rId2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y.menaf@gmail.com" initials="k" lastIdx="1" clrIdx="0">
    <p:extLst>
      <p:ext uri="{19B8F6BF-5375-455C-9EA6-DF929625EA0E}">
        <p15:presenceInfo xmlns:p15="http://schemas.microsoft.com/office/powerpoint/2012/main" userId="f190494464fa9b2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  <a:srgbClr val="00FDFF"/>
    <a:srgbClr val="65D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667"/>
    <p:restoredTop sz="95588"/>
  </p:normalViewPr>
  <p:slideViewPr>
    <p:cSldViewPr snapToGrid="0" snapToObjects="1">
      <p:cViewPr varScale="1">
        <p:scale>
          <a:sx n="93" d="100"/>
          <a:sy n="93" d="100"/>
        </p:scale>
        <p:origin x="21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26T17:42:42.256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B4C87-748A-AE43-955D-62917F2D2955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A656F-7F2E-C74A-8944-DE0F99E52E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289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5A656F-7F2E-C74A-8944-DE0F99E52EBB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8886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5A656F-7F2E-C74A-8944-DE0F99E52EBB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7169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5A656F-7F2E-C74A-8944-DE0F99E52EBB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133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96D97-3A8C-CA45-BD97-6F520FDE20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2BC53-7577-5442-9B9E-3399274D6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97EA71-48F3-EF42-899E-875D2FF59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04B705-09FF-EC4C-A701-6F95B7EC4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211ECF-DD66-3D4A-A9E0-E568C1DBB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72541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900880-BF2D-694F-AF82-FAEC82323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00FE96-6C77-6E48-A67F-D31F97C9D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3C9FF8-591D-D04A-8965-B95B68606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25AE92-3B33-A14B-AE92-FCD8B0A7A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EF319F-955B-0E49-9862-ACE782B4E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082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6BD86-D339-EB47-9294-7A66C5605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192666-16D4-8B40-95EB-6A7B0C8DC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60B4B8-C366-AC43-87B4-DD628323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49BE74-613E-3743-9D12-D498C7ABF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8CB8D-61D3-794E-9107-B66A5F71D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065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985B9F-B98F-E546-9FE9-7473D7591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E06C4C-67A8-B14E-8902-ED3879A73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3FE8252-9C19-1043-B2D8-A1DB26F3B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CCCA3EC-46C9-124A-9A23-C85FF37D5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4BD779-B7E2-A947-BAF8-62D0093B9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3F0EC1-76A1-4B47-A105-5500C2554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21263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F45F2-A3EA-7944-A569-56662641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7237C2-FF40-C545-B967-A40B877A3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7069A09-18F1-174C-BB04-21887CAB6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A97C9B0-AEA4-8946-BB96-B3E233C1A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AB3FEE-A356-2545-9201-253246E167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8C10877-EEDC-024E-B5DE-23F7EAC23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8E6AF68-D6DA-6E4D-AF03-AE35FEB5D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B9F38B3-1370-CC44-9224-075F0BC35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046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7D8F3-6776-6F4B-BA54-2D5CBE272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25AD96-E463-C043-BDB0-9B1B7B67E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BF0808-4D41-764A-9A66-C40159AC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9C47C73-A513-6A4E-827D-363264ABF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9828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FE08600-4BAA-814D-B068-7C650C88F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0E2CEE-715B-8B4F-A8CA-74EB35DAF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548231-96CD-544A-9C09-1E04D1D91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71429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77745A-F5F2-1B49-A2B6-C9DA11FC4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99AD55-BDF8-DF43-B346-742612A27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4AEF1A1-450C-5046-98D7-B6B544C85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E756D6-DEFD-3946-AECE-7D10EE3DA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BF6266-FB73-664F-BBBE-C5E036AAA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B2F1C8-02F3-E745-B1A6-CB61813C8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2096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20815-0F2F-F94E-956C-D2A6DD4F5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D360F7A-FDEA-6342-BE29-96CE2B96AE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3B9873F-1890-8443-9E9E-0CB3DAB7B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4D7228-DF0A-E740-84FD-0D68201A9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280721F-DD8F-ED40-AB50-128171F5E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D17975-43F8-5448-AF95-143E3B98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677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003CD-00CF-AB44-A997-2C09693C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99CBDC-ED19-DA41-AD4C-7ACEA49C1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65B554-EDBA-6947-8B51-5F37A896B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19FC9A-6AA6-E542-8ECD-82DA633C0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777EB7-C383-0347-BE0B-9A07C4E9A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9440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A5B4B2B-18BF-8941-B203-AAF8F2F315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A71046A-E32D-BF4B-A35F-6F6280914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CA90D1-B73D-0047-999A-5EE06853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36DDD9-827E-BE4C-90C5-D72570E0B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5E2238-BCE5-EA48-BA0B-B0B8BDF1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341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20530B2-5A70-D64A-9CB3-C5C7798B1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8466FA-0CDB-9A46-ACE2-48633A998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B5015E-3D4A-9841-ACA4-D8FAF9162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C8BA4-FDF5-9447-89B3-AE30FB69D47A}" type="datetimeFigureOut">
              <a:rPr lang="es-CL" smtClean="0"/>
              <a:t>27-07-20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5011FB-6F4D-0746-B33F-391528C09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075468-9511-814D-BE07-C2C12D39B3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E74B3-1DE3-1540-898D-7A56FB59DB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7654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microsoft.com/office/2007/relationships/hdphoto" Target="../media/hdphoto4.wdp"/><Relationship Id="rId3" Type="http://schemas.openxmlformats.org/officeDocument/2006/relationships/image" Target="../media/image4.gif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slide" Target="slide3.xml"/><Relationship Id="rId5" Type="http://schemas.openxmlformats.org/officeDocument/2006/relationships/audio" Target="../media/audio1.wav"/><Relationship Id="rId10" Type="http://schemas.microsoft.com/office/2007/relationships/hdphoto" Target="../media/hdphoto3.wdp"/><Relationship Id="rId4" Type="http://schemas.openxmlformats.org/officeDocument/2006/relationships/slide" Target="slide8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.tiff"/><Relationship Id="rId11" Type="http://schemas.openxmlformats.org/officeDocument/2006/relationships/image" Target="../media/image10.svg"/><Relationship Id="rId5" Type="http://schemas.openxmlformats.org/officeDocument/2006/relationships/slide" Target="slide3.xml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microsoft.com/office/2007/relationships/hdphoto" Target="../media/hdphoto5.wdp"/><Relationship Id="rId11" Type="http://schemas.openxmlformats.org/officeDocument/2006/relationships/image" Target="../media/image3.png"/><Relationship Id="rId5" Type="http://schemas.openxmlformats.org/officeDocument/2006/relationships/image" Target="../media/image12.png"/><Relationship Id="rId10" Type="http://schemas.microsoft.com/office/2007/relationships/hdphoto" Target="../media/hdphoto1.wdp"/><Relationship Id="rId4" Type="http://schemas.openxmlformats.org/officeDocument/2006/relationships/image" Target="../media/image11.tiff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7.wdp"/><Relationship Id="rId12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4.png"/><Relationship Id="rId11" Type="http://schemas.microsoft.com/office/2007/relationships/hdphoto" Target="../media/hdphoto1.wdp"/><Relationship Id="rId5" Type="http://schemas.openxmlformats.org/officeDocument/2006/relationships/image" Target="../media/image11.tiff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2.xml"/><Relationship Id="rId9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microsoft.com/office/2007/relationships/hdphoto" Target="../media/hdphoto9.wdp"/><Relationship Id="rId11" Type="http://schemas.openxmlformats.org/officeDocument/2006/relationships/image" Target="../media/image3.png"/><Relationship Id="rId5" Type="http://schemas.openxmlformats.org/officeDocument/2006/relationships/image" Target="../media/image16.png"/><Relationship Id="rId10" Type="http://schemas.microsoft.com/office/2007/relationships/hdphoto" Target="../media/hdphoto1.wdp"/><Relationship Id="rId4" Type="http://schemas.openxmlformats.org/officeDocument/2006/relationships/image" Target="../media/image11.tiff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2.xml"/><Relationship Id="rId3" Type="http://schemas.openxmlformats.org/officeDocument/2006/relationships/slideLayout" Target="../slideLayouts/slideLayout2.xml"/><Relationship Id="rId7" Type="http://schemas.microsoft.com/office/2007/relationships/hdphoto" Target="../media/hdphoto11.wdp"/><Relationship Id="rId12" Type="http://schemas.openxmlformats.org/officeDocument/2006/relationships/image" Target="../media/image3.png"/><Relationship Id="rId2" Type="http://schemas.openxmlformats.org/officeDocument/2006/relationships/audio" Target="../media/media6.m4a"/><Relationship Id="rId16" Type="http://schemas.openxmlformats.org/officeDocument/2006/relationships/image" Target="../media/image20.svg"/><Relationship Id="rId1" Type="http://schemas.microsoft.com/office/2007/relationships/media" Target="../media/media6.m4a"/><Relationship Id="rId6" Type="http://schemas.openxmlformats.org/officeDocument/2006/relationships/image" Target="../media/image18.png"/><Relationship Id="rId11" Type="http://schemas.microsoft.com/office/2007/relationships/hdphoto" Target="../media/hdphoto1.wdp"/><Relationship Id="rId5" Type="http://schemas.openxmlformats.org/officeDocument/2006/relationships/image" Target="../media/image11.tiff"/><Relationship Id="rId15" Type="http://schemas.openxmlformats.org/officeDocument/2006/relationships/image" Target="../media/image9.png"/><Relationship Id="rId10" Type="http://schemas.openxmlformats.org/officeDocument/2006/relationships/image" Target="../media/image2.png"/><Relationship Id="rId4" Type="http://schemas.openxmlformats.org/officeDocument/2006/relationships/slide" Target="slide7.xml"/><Relationship Id="rId9" Type="http://schemas.microsoft.com/office/2007/relationships/hdphoto" Target="../media/hdphoto12.wdp"/><Relationship Id="rId1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audio" Target="../media/audio2.wav"/><Relationship Id="rId3" Type="http://schemas.openxmlformats.org/officeDocument/2006/relationships/audio" Target="../media/audio4.wav"/><Relationship Id="rId7" Type="http://schemas.openxmlformats.org/officeDocument/2006/relationships/image" Target="../media/image24.png"/><Relationship Id="rId12" Type="http://schemas.microsoft.com/office/2007/relationships/hdphoto" Target="../media/hdphoto15.wdp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28.svg"/><Relationship Id="rId10" Type="http://schemas.microsoft.com/office/2007/relationships/hdphoto" Target="../media/hdphoto14.wdp"/><Relationship Id="rId4" Type="http://schemas.openxmlformats.org/officeDocument/2006/relationships/slide" Target="slide9.xml"/><Relationship Id="rId9" Type="http://schemas.openxmlformats.org/officeDocument/2006/relationships/image" Target="../media/image25.png"/><Relationship Id="rId1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audio" Target="../media/audio2.wav"/><Relationship Id="rId3" Type="http://schemas.openxmlformats.org/officeDocument/2006/relationships/audio" Target="../media/audio3.wav"/><Relationship Id="rId7" Type="http://schemas.openxmlformats.org/officeDocument/2006/relationships/image" Target="../media/image31.png"/><Relationship Id="rId12" Type="http://schemas.microsoft.com/office/2007/relationships/hdphoto" Target="../media/hdphoto18.wdp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11" Type="http://schemas.openxmlformats.org/officeDocument/2006/relationships/image" Target="../media/image33.png"/><Relationship Id="rId5" Type="http://schemas.openxmlformats.org/officeDocument/2006/relationships/image" Target="../media/image29.jpeg"/><Relationship Id="rId15" Type="http://schemas.openxmlformats.org/officeDocument/2006/relationships/image" Target="../media/image34.svg"/><Relationship Id="rId10" Type="http://schemas.microsoft.com/office/2007/relationships/hdphoto" Target="../media/hdphoto17.wdp"/><Relationship Id="rId4" Type="http://schemas.openxmlformats.org/officeDocument/2006/relationships/slide" Target="slide10.xml"/><Relationship Id="rId9" Type="http://schemas.openxmlformats.org/officeDocument/2006/relationships/image" Target="../media/image32.png"/><Relationship Id="rId1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13" Type="http://schemas.openxmlformats.org/officeDocument/2006/relationships/audio" Target="../media/audio2.wav"/><Relationship Id="rId3" Type="http://schemas.openxmlformats.org/officeDocument/2006/relationships/audio" Target="../media/audio3.wav"/><Relationship Id="rId7" Type="http://schemas.openxmlformats.org/officeDocument/2006/relationships/image" Target="../media/image24.png"/><Relationship Id="rId12" Type="http://schemas.microsoft.com/office/2007/relationships/hdphoto" Target="../media/hdphoto21.wdp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11" Type="http://schemas.openxmlformats.org/officeDocument/2006/relationships/image" Target="../media/image37.png"/><Relationship Id="rId5" Type="http://schemas.openxmlformats.org/officeDocument/2006/relationships/image" Target="../media/image29.jpeg"/><Relationship Id="rId15" Type="http://schemas.openxmlformats.org/officeDocument/2006/relationships/image" Target="../media/image34.svg"/><Relationship Id="rId10" Type="http://schemas.microsoft.com/office/2007/relationships/hdphoto" Target="../media/hdphoto20.wdp"/><Relationship Id="rId4" Type="http://schemas.openxmlformats.org/officeDocument/2006/relationships/slide" Target="slide11.xml"/><Relationship Id="rId9" Type="http://schemas.openxmlformats.org/officeDocument/2006/relationships/image" Target="../media/image36.png"/><Relationship Id="rId1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13" Type="http://schemas.openxmlformats.org/officeDocument/2006/relationships/audio" Target="../media/audio2.wav"/><Relationship Id="rId3" Type="http://schemas.openxmlformats.org/officeDocument/2006/relationships/audio" Target="../media/audio3.wav"/><Relationship Id="rId7" Type="http://schemas.openxmlformats.org/officeDocument/2006/relationships/image" Target="../media/image39.png"/><Relationship Id="rId12" Type="http://schemas.microsoft.com/office/2007/relationships/hdphoto" Target="../media/hdphoto24.wdp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gif"/><Relationship Id="rId11" Type="http://schemas.openxmlformats.org/officeDocument/2006/relationships/image" Target="../media/image41.png"/><Relationship Id="rId5" Type="http://schemas.openxmlformats.org/officeDocument/2006/relationships/image" Target="../media/image29.jpeg"/><Relationship Id="rId15" Type="http://schemas.openxmlformats.org/officeDocument/2006/relationships/image" Target="../media/image34.svg"/><Relationship Id="rId10" Type="http://schemas.microsoft.com/office/2007/relationships/hdphoto" Target="../media/hdphoto23.wdp"/><Relationship Id="rId4" Type="http://schemas.openxmlformats.org/officeDocument/2006/relationships/slide" Target="slide12.xml"/><Relationship Id="rId9" Type="http://schemas.openxmlformats.org/officeDocument/2006/relationships/image" Target="../media/image40.png"/><Relationship Id="rId1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13" Type="http://schemas.openxmlformats.org/officeDocument/2006/relationships/audio" Target="../media/audio2.wav"/><Relationship Id="rId3" Type="http://schemas.openxmlformats.org/officeDocument/2006/relationships/audio" Target="../media/audio3.wav"/><Relationship Id="rId7" Type="http://schemas.openxmlformats.org/officeDocument/2006/relationships/image" Target="../media/image37.png"/><Relationship Id="rId12" Type="http://schemas.microsoft.com/office/2007/relationships/hdphoto" Target="../media/hdphoto27.wdp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gif"/><Relationship Id="rId11" Type="http://schemas.openxmlformats.org/officeDocument/2006/relationships/image" Target="../media/image44.png"/><Relationship Id="rId5" Type="http://schemas.openxmlformats.org/officeDocument/2006/relationships/image" Target="../media/image29.jpeg"/><Relationship Id="rId15" Type="http://schemas.openxmlformats.org/officeDocument/2006/relationships/image" Target="../media/image34.svg"/><Relationship Id="rId10" Type="http://schemas.microsoft.com/office/2007/relationships/hdphoto" Target="../media/hdphoto26.wdp"/><Relationship Id="rId4" Type="http://schemas.openxmlformats.org/officeDocument/2006/relationships/slide" Target="slide13.xml"/><Relationship Id="rId9" Type="http://schemas.openxmlformats.org/officeDocument/2006/relationships/image" Target="../media/image43.png"/><Relationship Id="rId1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13" Type="http://schemas.openxmlformats.org/officeDocument/2006/relationships/audio" Target="../media/audio2.wav"/><Relationship Id="rId3" Type="http://schemas.openxmlformats.org/officeDocument/2006/relationships/audio" Target="../media/audio3.wav"/><Relationship Id="rId7" Type="http://schemas.openxmlformats.org/officeDocument/2006/relationships/image" Target="../media/image31.png"/><Relationship Id="rId12" Type="http://schemas.microsoft.com/office/2007/relationships/hdphoto" Target="../media/hdphoto30.wdp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gif"/><Relationship Id="rId11" Type="http://schemas.openxmlformats.org/officeDocument/2006/relationships/image" Target="../media/image33.png"/><Relationship Id="rId5" Type="http://schemas.openxmlformats.org/officeDocument/2006/relationships/image" Target="../media/image29.jpeg"/><Relationship Id="rId15" Type="http://schemas.openxmlformats.org/officeDocument/2006/relationships/image" Target="../media/image34.svg"/><Relationship Id="rId10" Type="http://schemas.microsoft.com/office/2007/relationships/hdphoto" Target="../media/hdphoto29.wdp"/><Relationship Id="rId4" Type="http://schemas.openxmlformats.org/officeDocument/2006/relationships/slide" Target="slide14.xml"/><Relationship Id="rId9" Type="http://schemas.openxmlformats.org/officeDocument/2006/relationships/image" Target="../media/image46.png"/><Relationship Id="rId1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1.wdp"/><Relationship Id="rId13" Type="http://schemas.openxmlformats.org/officeDocument/2006/relationships/audio" Target="../media/audio2.wav"/><Relationship Id="rId3" Type="http://schemas.openxmlformats.org/officeDocument/2006/relationships/audio" Target="../media/audio4.wav"/><Relationship Id="rId7" Type="http://schemas.openxmlformats.org/officeDocument/2006/relationships/image" Target="../media/image48.png"/><Relationship Id="rId12" Type="http://schemas.microsoft.com/office/2007/relationships/hdphoto" Target="../media/hdphoto33.wdp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gif"/><Relationship Id="rId11" Type="http://schemas.openxmlformats.org/officeDocument/2006/relationships/image" Target="../media/image49.png"/><Relationship Id="rId5" Type="http://schemas.openxmlformats.org/officeDocument/2006/relationships/image" Target="../media/image29.jpeg"/><Relationship Id="rId15" Type="http://schemas.openxmlformats.org/officeDocument/2006/relationships/image" Target="../media/image34.svg"/><Relationship Id="rId10" Type="http://schemas.microsoft.com/office/2007/relationships/hdphoto" Target="../media/hdphoto32.wdp"/><Relationship Id="rId4" Type="http://schemas.openxmlformats.org/officeDocument/2006/relationships/slide" Target="slide15.xml"/><Relationship Id="rId9" Type="http://schemas.openxmlformats.org/officeDocument/2006/relationships/image" Target="../media/image36.png"/><Relationship Id="rId1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13" Type="http://schemas.openxmlformats.org/officeDocument/2006/relationships/audio" Target="../media/audio2.wav"/><Relationship Id="rId3" Type="http://schemas.openxmlformats.org/officeDocument/2006/relationships/audio" Target="../media/audio3.wav"/><Relationship Id="rId7" Type="http://schemas.openxmlformats.org/officeDocument/2006/relationships/image" Target="../media/image51.png"/><Relationship Id="rId12" Type="http://schemas.microsoft.com/office/2007/relationships/hdphoto" Target="../media/hdphoto36.wdp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gif"/><Relationship Id="rId11" Type="http://schemas.openxmlformats.org/officeDocument/2006/relationships/image" Target="../media/image39.png"/><Relationship Id="rId5" Type="http://schemas.openxmlformats.org/officeDocument/2006/relationships/image" Target="../media/image29.jpeg"/><Relationship Id="rId15" Type="http://schemas.openxmlformats.org/officeDocument/2006/relationships/image" Target="../media/image34.svg"/><Relationship Id="rId10" Type="http://schemas.microsoft.com/office/2007/relationships/hdphoto" Target="../media/hdphoto35.wdp"/><Relationship Id="rId4" Type="http://schemas.openxmlformats.org/officeDocument/2006/relationships/slide" Target="slide16.xml"/><Relationship Id="rId9" Type="http://schemas.openxmlformats.org/officeDocument/2006/relationships/image" Target="../media/image13.png"/><Relationship Id="rId1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53.tiff"/><Relationship Id="rId4" Type="http://schemas.openxmlformats.org/officeDocument/2006/relationships/image" Target="../media/image4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53.tiff"/><Relationship Id="rId4" Type="http://schemas.openxmlformats.org/officeDocument/2006/relationships/image" Target="../media/image4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53.tiff"/><Relationship Id="rId4" Type="http://schemas.openxmlformats.org/officeDocument/2006/relationships/image" Target="../media/image4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12" Type="http://schemas.openxmlformats.org/officeDocument/2006/relationships/image" Target="../media/image20.sv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11" Type="http://schemas.openxmlformats.org/officeDocument/2006/relationships/image" Target="../media/image9.png"/><Relationship Id="rId5" Type="http://schemas.openxmlformats.org/officeDocument/2006/relationships/image" Target="../media/image53.tiff"/><Relationship Id="rId10" Type="http://schemas.openxmlformats.org/officeDocument/2006/relationships/audio" Target="../media/audio2.wav"/><Relationship Id="rId4" Type="http://schemas.openxmlformats.org/officeDocument/2006/relationships/image" Target="../media/image4.gif"/><Relationship Id="rId9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7DAE279-6CC0-6C4A-AE1D-DCB3316D6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  <a:ln w="127000">
            <a:solidFill>
              <a:srgbClr val="FF40FF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6A61EB5-42CF-2442-A312-CC2EA3EC0E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48" b="89791" l="7638" r="90941">
                        <a14:foregroundMark x1="8348" y1="53403" x2="10480" y2="59686"/>
                        <a14:foregroundMark x1="85435" y1="44241" x2="90409" y2="46073"/>
                        <a14:foregroundMark x1="41741" y1="87827" x2="52931" y2="87958"/>
                        <a14:foregroundMark x1="7815" y1="36518" x2="8348" y2="42408"/>
                        <a14:foregroundMark x1="89698" y1="73822" x2="90231" y2="66492"/>
                        <a14:foregroundMark x1="90231" y1="66492" x2="90941" y2="658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8200" y="648237"/>
            <a:ext cx="5053736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5080C1A-856B-F84F-8FFC-A2B900A109D3}"/>
              </a:ext>
            </a:extLst>
          </p:cNvPr>
          <p:cNvSpPr/>
          <p:nvPr/>
        </p:nvSpPr>
        <p:spPr>
          <a:xfrm>
            <a:off x="317259" y="2220360"/>
            <a:ext cx="6480877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algn="ctr"/>
            <a:r>
              <a:rPr lang="es-ES" sz="16600" b="1" dirty="0">
                <a:ln/>
                <a:solidFill>
                  <a:schemeClr val="accent4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Marker Felt Thin" panose="02000400000000000000" pitchFamily="2" charset="77"/>
              </a:rPr>
              <a:t>RIMAS</a:t>
            </a:r>
          </a:p>
        </p:txBody>
      </p:sp>
      <p:pic>
        <p:nvPicPr>
          <p:cNvPr id="2" name="y2mate.com - nuevo tono..minions gaby_zIGfFCuMX1c" descr="y2mate.com - nuevo tono..minions gaby_zIGfFCuMX1c">
            <a:hlinkClick r:id="" action="ppaction://media"/>
            <a:extLst>
              <a:ext uri="{FF2B5EF4-FFF2-40B4-BE49-F238E27FC236}">
                <a16:creationId xmlns:a16="http://schemas.microsoft.com/office/drawing/2014/main" id="{CB7BC9F4-64E1-DD47-B5A3-06B7C21F895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32.512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7259" y="2418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8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hlinkClick r:id="rId2" action="ppaction://hlinksldjump"/>
            <a:extLst>
              <a:ext uri="{FF2B5EF4-FFF2-40B4-BE49-F238E27FC236}">
                <a16:creationId xmlns:a16="http://schemas.microsoft.com/office/drawing/2014/main" id="{DA1E488D-AF30-0B42-A602-07BBB84C6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49066" y="-2649067"/>
            <a:ext cx="6893865" cy="12192001"/>
          </a:xfrm>
          <a:prstGeom prst="rect">
            <a:avLst/>
          </a:prstGeom>
        </p:spPr>
      </p:pic>
      <p:pic>
        <p:nvPicPr>
          <p:cNvPr id="8" name="Imagen 7">
            <a:hlinkClick r:id="rId4" action="ppaction://hlinksldjump">
              <a:snd r:embed="rId5" name="chimes.wav"/>
            </a:hlinkClick>
            <a:extLst>
              <a:ext uri="{FF2B5EF4-FFF2-40B4-BE49-F238E27FC236}">
                <a16:creationId xmlns:a16="http://schemas.microsoft.com/office/drawing/2014/main" id="{C4A6437D-D243-F941-894B-FEEC309C3D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72" b="98945" l="4610" r="94149">
                        <a14:foregroundMark x1="22163" y1="12427" x2="65071" y2="5041"/>
                        <a14:foregroundMark x1="4787" y1="21219" x2="8865" y2="21454"/>
                        <a14:foregroundMark x1="40071" y1="30012" x2="59220" y2="30246"/>
                        <a14:foregroundMark x1="34397" y1="25205" x2="45035" y2="27433"/>
                        <a14:foregroundMark x1="45035" y1="27433" x2="45213" y2="27433"/>
                        <a14:foregroundMark x1="54965" y1="26846" x2="65780" y2="28136"/>
                        <a14:foregroundMark x1="93085" y1="30012" x2="94149" y2="20516"/>
                        <a14:foregroundMark x1="33333" y1="91911" x2="51596" y2="93083"/>
                        <a14:foregroundMark x1="62766" y1="94021" x2="82979" y2="94256"/>
                        <a14:foregroundMark x1="39362" y1="99062" x2="59220" y2="96483"/>
                        <a14:foregroundMark x1="54433" y1="1407" x2="64894" y2="1290"/>
                        <a14:foregroundMark x1="64894" y1="1290" x2="65248" y2="11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08564" y="2362716"/>
            <a:ext cx="2919986" cy="4416219"/>
          </a:xfrm>
          <a:prstGeom prst="rect">
            <a:avLst/>
          </a:prstGeom>
        </p:spPr>
      </p:pic>
      <p:pic>
        <p:nvPicPr>
          <p:cNvPr id="9" name="Imagen 8">
            <a:hlinkClick r:id="rId8" action="ppaction://hlinksldjump">
              <a:snd r:embed="rId5" name="chimes.wav"/>
            </a:hlinkClick>
            <a:extLst>
              <a:ext uri="{FF2B5EF4-FFF2-40B4-BE49-F238E27FC236}">
                <a16:creationId xmlns:a16="http://schemas.microsoft.com/office/drawing/2014/main" id="{21AC8AF4-AEDF-8648-A265-97D4F271E65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574" b="99335" l="9752" r="89894">
                        <a14:foregroundMark x1="40957" y1="93351" x2="50887" y2="93484"/>
                        <a14:foregroundMark x1="50887" y1="93484" x2="54255" y2="92952"/>
                        <a14:foregroundMark x1="30496" y1="93085" x2="30851" y2="95878"/>
                        <a14:foregroundMark x1="66312" y1="97739" x2="62943" y2="97207"/>
                        <a14:foregroundMark x1="56206" y1="67686" x2="64716" y2="63963"/>
                        <a14:foregroundMark x1="64716" y1="63963" x2="64716" y2="63963"/>
                        <a14:foregroundMark x1="71809" y1="61569" x2="60993" y2="61835"/>
                        <a14:foregroundMark x1="60993" y1="61835" x2="54255" y2="67553"/>
                        <a14:foregroundMark x1="36702" y1="62234" x2="28191" y2="59707"/>
                        <a14:foregroundMark x1="44326" y1="75399" x2="50532" y2="73803"/>
                        <a14:foregroundMark x1="28546" y1="99335" x2="32801" y2="98537"/>
                        <a14:foregroundMark x1="27482" y1="61702" x2="35106" y2="62899"/>
                        <a14:foregroundMark x1="35106" y1="62899" x2="39539" y2="66223"/>
                      </a14:backgroundRemoval>
                    </a14:imgEffect>
                  </a14:imgLayer>
                </a14:imgProps>
              </a:ext>
            </a:extLst>
          </a:blip>
          <a:srcRect t="20419"/>
          <a:stretch/>
        </p:blipFill>
        <p:spPr>
          <a:xfrm>
            <a:off x="4357591" y="2362715"/>
            <a:ext cx="4161973" cy="4416220"/>
          </a:xfrm>
          <a:prstGeom prst="rect">
            <a:avLst/>
          </a:prstGeom>
        </p:spPr>
      </p:pic>
      <p:pic>
        <p:nvPicPr>
          <p:cNvPr id="12" name="Imagen 11">
            <a:hlinkClick r:id="rId11" action="ppaction://hlinksldjump">
              <a:snd r:embed="rId5" name="chimes.wav"/>
            </a:hlinkClick>
            <a:extLst>
              <a:ext uri="{FF2B5EF4-FFF2-40B4-BE49-F238E27FC236}">
                <a16:creationId xmlns:a16="http://schemas.microsoft.com/office/drawing/2014/main" id="{96699B3A-48CD-404C-ADA4-F51A506FE23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390" b="98403" l="9585" r="89617">
                        <a14:foregroundMark x1="45208" y1="7188" x2="53035" y2="7348"/>
                        <a14:foregroundMark x1="53035" y1="7348" x2="68051" y2="6390"/>
                        <a14:foregroundMark x1="52236" y1="39297" x2="55591" y2="39617"/>
                        <a14:foregroundMark x1="67412" y1="37700" x2="73323" y2="38498"/>
                        <a14:foregroundMark x1="44409" y1="95847" x2="64217" y2="93291"/>
                        <a14:foregroundMark x1="64217" y1="93291" x2="72364" y2="89137"/>
                        <a14:foregroundMark x1="42013" y1="98562" x2="49840" y2="98882"/>
                        <a14:foregroundMark x1="49840" y1="98882" x2="72843" y2="98403"/>
                        <a14:foregroundMark x1="72843" y1="98403" x2="73323" y2="98403"/>
                      </a14:backgroundRemoval>
                    </a14:imgEffect>
                  </a14:imgLayer>
                </a14:imgProps>
              </a:ext>
            </a:extLst>
          </a:blip>
          <a:srcRect l="14403" r="15776"/>
          <a:stretch/>
        </p:blipFill>
        <p:spPr>
          <a:xfrm>
            <a:off x="440752" y="2055192"/>
            <a:ext cx="3353390" cy="4802807"/>
          </a:xfrm>
          <a:prstGeom prst="rect">
            <a:avLst/>
          </a:prstGeom>
        </p:spPr>
      </p:pic>
      <p:sp>
        <p:nvSpPr>
          <p:cNvPr id="13" name="Rectángulo 12">
            <a:hlinkClick r:id="rId2" action="ppaction://hlinksldjump"/>
            <a:extLst>
              <a:ext uri="{FF2B5EF4-FFF2-40B4-BE49-F238E27FC236}">
                <a16:creationId xmlns:a16="http://schemas.microsoft.com/office/drawing/2014/main" id="{3D13690F-0451-8142-A2B8-4AD0E1FBE23C}"/>
              </a:ext>
            </a:extLst>
          </p:cNvPr>
          <p:cNvSpPr/>
          <p:nvPr/>
        </p:nvSpPr>
        <p:spPr>
          <a:xfrm>
            <a:off x="591138" y="1760546"/>
            <a:ext cx="3203004" cy="44139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arker Felt Thin" panose="02000400000000000000" pitchFamily="2" charset="77"/>
              </a:rPr>
              <a:t>CANCIÓN</a:t>
            </a:r>
          </a:p>
        </p:txBody>
      </p:sp>
      <p:sp>
        <p:nvSpPr>
          <p:cNvPr id="14" name="Rectángulo 13">
            <a:hlinkClick r:id="rId2" action="ppaction://hlinksldjump"/>
            <a:extLst>
              <a:ext uri="{FF2B5EF4-FFF2-40B4-BE49-F238E27FC236}">
                <a16:creationId xmlns:a16="http://schemas.microsoft.com/office/drawing/2014/main" id="{ED6E4D4B-D695-284C-BA19-69876F2241C0}"/>
              </a:ext>
            </a:extLst>
          </p:cNvPr>
          <p:cNvSpPr/>
          <p:nvPr/>
        </p:nvSpPr>
        <p:spPr>
          <a:xfrm>
            <a:off x="4234896" y="1848858"/>
            <a:ext cx="4161973" cy="650533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arker Felt Thin" panose="02000400000000000000" pitchFamily="2" charset="77"/>
              </a:rPr>
              <a:t>¿Qué son las rimas?</a:t>
            </a:r>
          </a:p>
        </p:txBody>
      </p:sp>
      <p:sp>
        <p:nvSpPr>
          <p:cNvPr id="15" name="Rectángulo 14">
            <a:hlinkClick r:id="rId2" action="ppaction://hlinksldjump"/>
            <a:extLst>
              <a:ext uri="{FF2B5EF4-FFF2-40B4-BE49-F238E27FC236}">
                <a16:creationId xmlns:a16="http://schemas.microsoft.com/office/drawing/2014/main" id="{E8809DCC-850D-5A42-8F78-18F9D895D445}"/>
              </a:ext>
            </a:extLst>
          </p:cNvPr>
          <p:cNvSpPr/>
          <p:nvPr/>
        </p:nvSpPr>
        <p:spPr>
          <a:xfrm>
            <a:off x="8834441" y="1744054"/>
            <a:ext cx="2919986" cy="448893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arker Felt Thin" panose="02000400000000000000" pitchFamily="2" charset="77"/>
              </a:rPr>
              <a:t>JUEGOS</a:t>
            </a:r>
          </a:p>
        </p:txBody>
      </p:sp>
      <p:sp>
        <p:nvSpPr>
          <p:cNvPr id="16" name="Rectángulo 15">
            <a:hlinkClick r:id="rId2" action="ppaction://hlinksldjump"/>
            <a:extLst>
              <a:ext uri="{FF2B5EF4-FFF2-40B4-BE49-F238E27FC236}">
                <a16:creationId xmlns:a16="http://schemas.microsoft.com/office/drawing/2014/main" id="{FF205B42-E115-1A4F-B9AF-2260E116FBBA}"/>
              </a:ext>
            </a:extLst>
          </p:cNvPr>
          <p:cNvSpPr/>
          <p:nvPr/>
        </p:nvSpPr>
        <p:spPr>
          <a:xfrm>
            <a:off x="4357591" y="174394"/>
            <a:ext cx="382681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algn="ctr"/>
            <a:r>
              <a:rPr lang="es-ES" sz="9600" b="1" dirty="0">
                <a:ln/>
                <a:solidFill>
                  <a:schemeClr val="accent4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Marker Felt Thin" panose="02000400000000000000" pitchFamily="2" charset="77"/>
              </a:rPr>
              <a:t>RIMAS</a:t>
            </a:r>
          </a:p>
        </p:txBody>
      </p:sp>
    </p:spTree>
    <p:extLst>
      <p:ext uri="{BB962C8B-B14F-4D97-AF65-F5344CB8AC3E}">
        <p14:creationId xmlns:p14="http://schemas.microsoft.com/office/powerpoint/2010/main" val="349368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-4.81481E-6 L -2.916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hlinkClick r:id="rId5" action="ppaction://hlinksldjump"/>
            <a:extLst>
              <a:ext uri="{FF2B5EF4-FFF2-40B4-BE49-F238E27FC236}">
                <a16:creationId xmlns:a16="http://schemas.microsoft.com/office/drawing/2014/main" id="{77DAE279-6CC0-6C4A-AE1D-DCB3316D63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" name="y2mate.com - Debajo un botón había un ratón. Canción infantil, música para niños_bb68qRas8Zk_360p" descr="y2mate.com - Debajo un botón había un ratón. Canción infantil, música para niños_bb68qRas8Zk_360p">
            <a:hlinkClick r:id="" action="ppaction://media"/>
            <a:extLst>
              <a:ext uri="{FF2B5EF4-FFF2-40B4-BE49-F238E27FC236}">
                <a16:creationId xmlns:a16="http://schemas.microsoft.com/office/drawing/2014/main" id="{D723C1A0-727F-4F4E-A54C-974622FFAC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7999"/>
          </a:xfrm>
          <a:prstGeom prst="roundRect">
            <a:avLst/>
          </a:prstGeom>
        </p:spPr>
      </p:pic>
      <p:pic>
        <p:nvPicPr>
          <p:cNvPr id="4" name="Gráfico 3" descr="Casa">
            <a:hlinkClick r:id="rId8" action="ppaction://hlinksldjump">
              <a:snd r:embed="rId9" name="click.wav"/>
            </a:hlinkClick>
            <a:extLst>
              <a:ext uri="{FF2B5EF4-FFF2-40B4-BE49-F238E27FC236}">
                <a16:creationId xmlns:a16="http://schemas.microsoft.com/office/drawing/2014/main" id="{73921123-59CD-2748-AF8E-8B39B5D515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850880" y="5385816"/>
            <a:ext cx="1636776" cy="163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9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49F4B3-39F5-D74B-ADB7-BD9B01F99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3F9C0F-DF15-E446-A0A8-655D04F16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E6706FB-FC95-1D45-80FA-3C9E1ABA6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2192001" cy="6870095"/>
          </a:xfrm>
          <a:prstGeom prst="rect">
            <a:avLst/>
          </a:prstGeom>
          <a:ln w="76200">
            <a:solidFill>
              <a:srgbClr val="00FDFF"/>
            </a:solidFill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3C42470-6DDC-1E44-B898-788BB3A2A59A}"/>
              </a:ext>
            </a:extLst>
          </p:cNvPr>
          <p:cNvSpPr/>
          <p:nvPr/>
        </p:nvSpPr>
        <p:spPr>
          <a:xfrm>
            <a:off x="-1" y="140005"/>
            <a:ext cx="1194604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rgbClr val="00FDFF"/>
                </a:solidFill>
                <a:latin typeface="Marker Felt Thin" panose="02000400000000000000" pitchFamily="2" charset="77"/>
              </a:rPr>
              <a:t>SON PALABRAS QUE TERMINAN CON EL MISMO SONIDO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AC836E2-95FD-944C-885F-8E6340DB9579}"/>
              </a:ext>
            </a:extLst>
          </p:cNvPr>
          <p:cNvSpPr/>
          <p:nvPr/>
        </p:nvSpPr>
        <p:spPr>
          <a:xfrm>
            <a:off x="1599468" y="5715298"/>
            <a:ext cx="1783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65DB25"/>
                </a:solidFill>
              </a:rPr>
              <a:t>GA</a:t>
            </a:r>
            <a:r>
              <a:rPr lang="es-ES" sz="5400" b="1" dirty="0">
                <a:ln/>
                <a:solidFill>
                  <a:srgbClr val="FF0000"/>
                </a:solidFill>
              </a:rPr>
              <a:t>TO</a:t>
            </a:r>
            <a:endParaRPr lang="es-ES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70CF73A-F443-9745-A980-AB533D8022E7}"/>
              </a:ext>
            </a:extLst>
          </p:cNvPr>
          <p:cNvSpPr/>
          <p:nvPr/>
        </p:nvSpPr>
        <p:spPr>
          <a:xfrm>
            <a:off x="8550594" y="5902387"/>
            <a:ext cx="16647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65DB25"/>
                </a:solidFill>
              </a:rPr>
              <a:t>PA</a:t>
            </a:r>
            <a:r>
              <a:rPr lang="es-ES" sz="5400" b="1" dirty="0">
                <a:ln/>
                <a:solidFill>
                  <a:srgbClr val="FF0000"/>
                </a:solidFill>
              </a:rPr>
              <a:t>TO</a:t>
            </a:r>
            <a:endParaRPr lang="es-ES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0A82A17-0F51-9C4C-B2B1-BD6451ABC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917" l="2837" r="96809">
                        <a14:foregroundMark x1="3191" y1="97222" x2="16844" y2="96181"/>
                        <a14:foregroundMark x1="26773" y1="90278" x2="40603" y2="90625"/>
                        <a14:foregroundMark x1="25532" y1="75347" x2="31028" y2="75521"/>
                        <a14:foregroundMark x1="44681" y1="78646" x2="50000" y2="79688"/>
                        <a14:foregroundMark x1="24468" y1="79167" x2="26241" y2="80903"/>
                        <a14:foregroundMark x1="22518" y1="82813" x2="28723" y2="82986"/>
                        <a14:foregroundMark x1="24823" y1="77257" x2="25000" y2="81944"/>
                        <a14:foregroundMark x1="27305" y1="83854" x2="31560" y2="78299"/>
                        <a14:foregroundMark x1="31560" y1="78299" x2="28369" y2="76042"/>
                        <a14:foregroundMark x1="22518" y1="87847" x2="26418" y2="93403"/>
                        <a14:foregroundMark x1="35284" y1="96875" x2="42021" y2="93403"/>
                        <a14:foregroundMark x1="42021" y1="93403" x2="48050" y2="93056"/>
                        <a14:foregroundMark x1="58511" y1="93576" x2="73582" y2="95833"/>
                        <a14:foregroundMark x1="82270" y1="80556" x2="79433" y2="85764"/>
                        <a14:foregroundMark x1="79787" y1="90799" x2="90603" y2="91146"/>
                        <a14:foregroundMark x1="96809" y1="81944" x2="96277" y2="69097"/>
                        <a14:foregroundMark x1="58156" y1="97743" x2="65603" y2="98090"/>
                        <a14:foregroundMark x1="65603" y1="98090" x2="69326" y2="97743"/>
                        <a14:foregroundMark x1="84043" y1="13542" x2="74645" y2="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689" y="809724"/>
            <a:ext cx="4916591" cy="502119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C1AF9F-D1F2-F741-8AAB-EE1DDCCA10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297" l="1064" r="99468">
                        <a14:foregroundMark x1="24113" y1="8394" x2="44681" y2="8637"/>
                        <a14:foregroundMark x1="33333" y1="4988" x2="23227" y2="3285"/>
                        <a14:foregroundMark x1="23227" y1="3285" x2="23227" y2="3041"/>
                        <a14:foregroundMark x1="32270" y1="3041" x2="33865" y2="0"/>
                        <a14:foregroundMark x1="39007" y1="19708" x2="34220" y2="25547"/>
                        <a14:foregroundMark x1="18085" y1="22263" x2="18085" y2="23844"/>
                        <a14:foregroundMark x1="1418" y1="37470" x2="6206" y2="37835"/>
                        <a14:foregroundMark x1="58865" y1="89173" x2="54610" y2="95985"/>
                        <a14:foregroundMark x1="54610" y1="95985" x2="49645" y2="96715"/>
                        <a14:foregroundMark x1="75887" y1="97202" x2="86170" y2="97810"/>
                        <a14:foregroundMark x1="86170" y1="97810" x2="88475" y2="98297"/>
                        <a14:foregroundMark x1="90426" y1="57178" x2="91667" y2="69221"/>
                        <a14:foregroundMark x1="96631" y1="64112" x2="99468" y2="58637"/>
                        <a14:foregroundMark x1="40248" y1="19708" x2="45922" y2="225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95934" y="1176871"/>
            <a:ext cx="4025427" cy="487518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DDB7655-DC1C-A146-B9D1-B43C8C5933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48" b="89791" l="7638" r="90941">
                        <a14:foregroundMark x1="8348" y1="53403" x2="10480" y2="59686"/>
                        <a14:foregroundMark x1="85435" y1="44241" x2="90409" y2="46073"/>
                        <a14:foregroundMark x1="41741" y1="87827" x2="52931" y2="87958"/>
                        <a14:foregroundMark x1="7815" y1="36518" x2="8348" y2="42408"/>
                        <a14:foregroundMark x1="89698" y1="73822" x2="90231" y2="66492"/>
                        <a14:foregroundMark x1="90231" y1="66492" x2="90941" y2="658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6298" y="5054735"/>
            <a:ext cx="1469869" cy="1994635"/>
          </a:xfrm>
          <a:prstGeom prst="rect">
            <a:avLst/>
          </a:prstGeom>
        </p:spPr>
      </p:pic>
      <p:pic>
        <p:nvPicPr>
          <p:cNvPr id="12" name="GATO-PATO" descr="GATO-PATO">
            <a:hlinkClick r:id="" action="ppaction://media"/>
            <a:extLst>
              <a:ext uri="{FF2B5EF4-FFF2-40B4-BE49-F238E27FC236}">
                <a16:creationId xmlns:a16="http://schemas.microsoft.com/office/drawing/2014/main" id="{8ECDDA73-D452-7F4C-9535-FEC997A7CF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193535" y="58949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560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0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49F4B3-39F5-D74B-ADB7-BD9B01F99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3F9C0F-DF15-E446-A0A8-655D04F16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E6706FB-FC95-1D45-80FA-3C9E1ABA6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12095"/>
            <a:ext cx="12192001" cy="687009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3C42470-6DDC-1E44-B898-788BB3A2A59A}"/>
              </a:ext>
            </a:extLst>
          </p:cNvPr>
          <p:cNvSpPr/>
          <p:nvPr/>
        </p:nvSpPr>
        <p:spPr>
          <a:xfrm>
            <a:off x="-1" y="140005"/>
            <a:ext cx="1194604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rgbClr val="00FDFF"/>
                </a:solidFill>
                <a:latin typeface="Marker Felt Thin" panose="02000400000000000000" pitchFamily="2" charset="77"/>
              </a:rPr>
              <a:t>SON PALABRAS QUE TERMINAN CON EL MISMO SONIDO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AC836E2-95FD-944C-885F-8E6340DB9579}"/>
              </a:ext>
            </a:extLst>
          </p:cNvPr>
          <p:cNvSpPr/>
          <p:nvPr/>
        </p:nvSpPr>
        <p:spPr>
          <a:xfrm>
            <a:off x="1331155" y="5828985"/>
            <a:ext cx="25850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rgbClr val="65DB25"/>
                </a:solidFill>
                <a:effectLst/>
              </a:rPr>
              <a:t>POLLI</a:t>
            </a:r>
            <a:r>
              <a:rPr lang="es-ES" sz="5400" b="1" dirty="0">
                <a:ln/>
                <a:solidFill>
                  <a:srgbClr val="FF0000"/>
                </a:solidFill>
              </a:rPr>
              <a:t>T</a:t>
            </a:r>
            <a:r>
              <a:rPr lang="es-ES" sz="5400" b="1" cap="none" spc="0" dirty="0">
                <a:ln/>
                <a:solidFill>
                  <a:srgbClr val="FF0000"/>
                </a:solidFill>
                <a:effectLst/>
              </a:rPr>
              <a:t>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70CF73A-F443-9745-A980-AB533D8022E7}"/>
              </a:ext>
            </a:extLst>
          </p:cNvPr>
          <p:cNvSpPr/>
          <p:nvPr/>
        </p:nvSpPr>
        <p:spPr>
          <a:xfrm>
            <a:off x="7371748" y="5850235"/>
            <a:ext cx="3489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65DB25"/>
                </a:solidFill>
              </a:rPr>
              <a:t>MOSQUI</a:t>
            </a:r>
            <a:r>
              <a:rPr lang="es-ES" sz="5400" b="1" dirty="0">
                <a:ln/>
                <a:solidFill>
                  <a:srgbClr val="FF0000"/>
                </a:solidFill>
              </a:rPr>
              <a:t>T</a:t>
            </a:r>
            <a:r>
              <a:rPr lang="es-ES" sz="5400" b="1" cap="none" spc="0" dirty="0">
                <a:ln/>
                <a:solidFill>
                  <a:srgbClr val="FF0000"/>
                </a:solidFill>
                <a:effectLst/>
              </a:rPr>
              <a:t>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456567A-CEE2-FD49-ABC1-C1F878286D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33" b="99645" l="1064" r="97518">
                        <a14:foregroundMark x1="4965" y1="40248" x2="10284" y2="41312"/>
                        <a14:foregroundMark x1="2837" y1="52482" x2="3901" y2="52482"/>
                        <a14:foregroundMark x1="1221" y1="37788" x2="1339" y2="36603"/>
                        <a14:foregroundMark x1="31915" y1="26950" x2="72163" y2="8865"/>
                        <a14:foregroundMark x1="33865" y1="18085" x2="54965" y2="8333"/>
                        <a14:foregroundMark x1="54965" y1="5319" x2="38830" y2="5496"/>
                        <a14:foregroundMark x1="38830" y1="5496" x2="32624" y2="10993"/>
                        <a14:foregroundMark x1="32624" y1="10993" x2="30319" y2="15603"/>
                        <a14:foregroundMark x1="47695" y1="4255" x2="54965" y2="4433"/>
                        <a14:foregroundMark x1="54965" y1="4433" x2="61879" y2="7624"/>
                        <a14:foregroundMark x1="61879" y1="7624" x2="62589" y2="8333"/>
                        <a14:foregroundMark x1="93262" y1="36170" x2="93262" y2="43617"/>
                        <a14:foregroundMark x1="93262" y1="43617" x2="93085" y2="43972"/>
                        <a14:foregroundMark x1="97695" y1="36348" x2="97695" y2="38298"/>
                        <a14:foregroundMark x1="71986" y1="18262" x2="75000" y2="22695"/>
                        <a14:foregroundMark x1="26064" y1="37766" x2="21454" y2="38830"/>
                        <a14:foregroundMark x1="43617" y1="91667" x2="43617" y2="99645"/>
                        <a14:backgroundMark x1="1950" y1="45922" x2="0" y2="41312"/>
                        <a14:backgroundMark x1="0" y1="37411" x2="887" y2="35638"/>
                        <a14:backgroundMark x1="355" y1="38298" x2="1773" y2="40426"/>
                        <a14:backgroundMark x1="177" y1="38475" x2="1418" y2="35993"/>
                        <a14:backgroundMark x1="709" y1="35816" x2="1773" y2="35993"/>
                        <a14:backgroundMark x1="1064" y1="37589" x2="177" y2="382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958" y="999991"/>
            <a:ext cx="4920099" cy="492009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938110B-AB78-7345-B2BC-AEFD8D95CC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848" b="96767" l="4762" r="95238">
                        <a14:foregroundMark x1="5882" y1="28868" x2="5882" y2="34873"/>
                        <a14:foregroundMark x1="52381" y1="17321" x2="51541" y2="11316"/>
                        <a14:foregroundMark x1="51541" y1="11316" x2="52941" y2="6236"/>
                        <a14:foregroundMark x1="56022" y1="3464" x2="62745" y2="2309"/>
                        <a14:foregroundMark x1="62745" y1="2309" x2="65266" y2="3926"/>
                        <a14:foregroundMark x1="87115" y1="2540" x2="94118" y2="1848"/>
                        <a14:foregroundMark x1="94118" y1="1848" x2="95798" y2="2540"/>
                        <a14:foregroundMark x1="54062" y1="18938" x2="58263" y2="23326"/>
                        <a14:foregroundMark x1="58263" y1="23326" x2="60224" y2="26790"/>
                        <a14:foregroundMark x1="46499" y1="85219" x2="46499" y2="95612"/>
                        <a14:foregroundMark x1="43978" y1="94688" x2="42017" y2="96767"/>
                        <a14:foregroundMark x1="50700" y1="94457" x2="53221" y2="958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8979" y="982828"/>
            <a:ext cx="4920098" cy="506863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168B9D3-1AED-8040-A3C4-BC7FA67FEA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48" b="89791" l="7638" r="90941">
                        <a14:foregroundMark x1="8348" y1="53403" x2="10480" y2="59686"/>
                        <a14:foregroundMark x1="85435" y1="44241" x2="90409" y2="46073"/>
                        <a14:foregroundMark x1="41741" y1="87827" x2="52931" y2="87958"/>
                        <a14:foregroundMark x1="7815" y1="36518" x2="8348" y2="42408"/>
                        <a14:foregroundMark x1="89698" y1="73822" x2="90231" y2="66492"/>
                        <a14:foregroundMark x1="90231" y1="66492" x2="90941" y2="658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0552" y="4469636"/>
            <a:ext cx="1872096" cy="2540464"/>
          </a:xfrm>
          <a:prstGeom prst="rect">
            <a:avLst/>
          </a:prstGeom>
        </p:spPr>
      </p:pic>
      <p:pic>
        <p:nvPicPr>
          <p:cNvPr id="6" name="POLLITO-MOSQUITO" descr="POLLITO-MOSQUITO">
            <a:hlinkClick r:id="" action="ppaction://media"/>
            <a:extLst>
              <a:ext uri="{FF2B5EF4-FFF2-40B4-BE49-F238E27FC236}">
                <a16:creationId xmlns:a16="http://schemas.microsoft.com/office/drawing/2014/main" id="{E8148B09-8AB6-7F46-91D9-8C5C213065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59012" y="58466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2346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2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49F4B3-39F5-D74B-ADB7-BD9B01F99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3F9C0F-DF15-E446-A0A8-655D04F16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E6706FB-FC95-1D45-80FA-3C9E1ABA6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2192001" cy="687009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3C42470-6DDC-1E44-B898-788BB3A2A59A}"/>
              </a:ext>
            </a:extLst>
          </p:cNvPr>
          <p:cNvSpPr/>
          <p:nvPr/>
        </p:nvSpPr>
        <p:spPr>
          <a:xfrm>
            <a:off x="-1" y="140005"/>
            <a:ext cx="1194604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rgbClr val="00FDFF"/>
                </a:solidFill>
                <a:latin typeface="Marker Felt Thin" panose="02000400000000000000" pitchFamily="2" charset="77"/>
              </a:rPr>
              <a:t>SON PALABRAS QUE TERMINAN CON EL MISMO SONIDO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AC836E2-95FD-944C-885F-8E6340DB9579}"/>
              </a:ext>
            </a:extLst>
          </p:cNvPr>
          <p:cNvSpPr/>
          <p:nvPr/>
        </p:nvSpPr>
        <p:spPr>
          <a:xfrm>
            <a:off x="1527090" y="5561876"/>
            <a:ext cx="3300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65DB25"/>
                </a:solidFill>
              </a:rPr>
              <a:t>MONTA</a:t>
            </a:r>
            <a:r>
              <a:rPr lang="es-ES" sz="5400" b="1" dirty="0">
                <a:ln/>
                <a:solidFill>
                  <a:srgbClr val="FF0000"/>
                </a:solidFill>
              </a:rPr>
              <a:t>ÑA</a:t>
            </a:r>
            <a:endParaRPr lang="es-ES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70CF73A-F443-9745-A980-AB533D8022E7}"/>
              </a:ext>
            </a:extLst>
          </p:cNvPr>
          <p:cNvSpPr/>
          <p:nvPr/>
        </p:nvSpPr>
        <p:spPr>
          <a:xfrm>
            <a:off x="8333330" y="5532005"/>
            <a:ext cx="22910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65DB25"/>
                </a:solidFill>
              </a:rPr>
              <a:t>ARA</a:t>
            </a:r>
            <a:r>
              <a:rPr lang="es-ES" sz="5400" b="1" dirty="0">
                <a:ln/>
                <a:solidFill>
                  <a:srgbClr val="FF0000"/>
                </a:solidFill>
              </a:rPr>
              <a:t>ÑA</a:t>
            </a:r>
            <a:endParaRPr lang="es-ES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CD20638-2FC7-944E-BED1-4173DB6A4F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52" b="89894" l="3546" r="92553">
                        <a14:foregroundMark x1="22872" y1="53546" x2="33511" y2="37234"/>
                        <a14:foregroundMark x1="37057" y1="35638" x2="45745" y2="22518"/>
                        <a14:foregroundMark x1="45745" y1="22518" x2="46809" y2="21986"/>
                        <a14:foregroundMark x1="48936" y1="21277" x2="54965" y2="26773"/>
                        <a14:foregroundMark x1="54965" y1="26773" x2="56915" y2="30142"/>
                        <a14:foregroundMark x1="54787" y1="32447" x2="61702" y2="35284"/>
                        <a14:foregroundMark x1="61702" y1="35284" x2="62943" y2="37234"/>
                        <a14:foregroundMark x1="64007" y1="40071" x2="69858" y2="44149"/>
                        <a14:foregroundMark x1="69858" y1="44149" x2="79965" y2="56028"/>
                        <a14:foregroundMark x1="79965" y1="56028" x2="79965" y2="56028"/>
                        <a14:foregroundMark x1="79433" y1="59929" x2="92730" y2="76596"/>
                        <a14:foregroundMark x1="92730" y1="76596" x2="92730" y2="77305"/>
                        <a14:foregroundMark x1="91667" y1="81383" x2="76773" y2="81560"/>
                        <a14:foregroundMark x1="70567" y1="80496" x2="17730" y2="82092"/>
                        <a14:foregroundMark x1="21809" y1="79433" x2="3546" y2="79787"/>
                        <a14:foregroundMark x1="4610" y1="78723" x2="6738" y2="70922"/>
                        <a14:foregroundMark x1="6738" y1="70922" x2="9043" y2="67021"/>
                        <a14:foregroundMark x1="8688" y1="65248" x2="14894" y2="51950"/>
                        <a14:foregroundMark x1="14894" y1="51950" x2="17908" y2="50355"/>
                      </a14:backgroundRemoval>
                    </a14:imgEffect>
                  </a14:imgLayer>
                </a14:imgProps>
              </a:ext>
            </a:extLst>
          </a:blip>
          <a:srcRect t="15255" b="15682"/>
          <a:stretch/>
        </p:blipFill>
        <p:spPr>
          <a:xfrm>
            <a:off x="-13069" y="941702"/>
            <a:ext cx="6456317" cy="473640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3C3D9DE-C8C0-A447-B52F-7F1DEA02228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15" b="89744" l="7479" r="93162">
                        <a14:foregroundMark x1="31410" y1="28632" x2="47436" y2="28846"/>
                        <a14:foregroundMark x1="48291" y1="22436" x2="65171" y2="23718"/>
                        <a14:foregroundMark x1="53205" y1="33333" x2="60256" y2="33547"/>
                        <a14:foregroundMark x1="62821" y1="28205" x2="62821" y2="35470"/>
                        <a14:foregroundMark x1="63462" y1="23077" x2="56624" y2="17735"/>
                        <a14:foregroundMark x1="56624" y1="17735" x2="52991" y2="16239"/>
                        <a14:foregroundMark x1="55342" y1="20940" x2="50427" y2="18803"/>
                        <a14:foregroundMark x1="47436" y1="20085" x2="47436" y2="28632"/>
                        <a14:foregroundMark x1="47436" y1="28632" x2="49786" y2="32265"/>
                        <a14:foregroundMark x1="40385" y1="23718" x2="32265" y2="22650"/>
                        <a14:foregroundMark x1="32265" y1="22650" x2="29915" y2="25214"/>
                        <a14:foregroundMark x1="33120" y1="21154" x2="41453" y2="20513"/>
                        <a14:foregroundMark x1="41453" y1="20513" x2="43590" y2="23718"/>
                        <a14:foregroundMark x1="41880" y1="32906" x2="33547" y2="33333"/>
                        <a14:foregroundMark x1="33547" y1="33333" x2="32051" y2="31624"/>
                        <a14:foregroundMark x1="89744" y1="47009" x2="93376" y2="47222"/>
                        <a14:foregroundMark x1="8333" y1="46368" x2="7479" y2="46581"/>
                      </a14:backgroundRemoval>
                    </a14:imgEffect>
                  </a14:imgLayer>
                </a14:imgProps>
              </a:ext>
            </a:extLst>
          </a:blip>
          <a:srcRect l="5952" t="11362" r="3059" b="10887"/>
          <a:stretch/>
        </p:blipFill>
        <p:spPr>
          <a:xfrm>
            <a:off x="6777875" y="847891"/>
            <a:ext cx="5408023" cy="462121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3FC8EDE-C473-6541-899A-7B3A701952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48" b="89791" l="7638" r="90941">
                        <a14:foregroundMark x1="8348" y1="53403" x2="10480" y2="59686"/>
                        <a14:foregroundMark x1="85435" y1="44241" x2="90409" y2="46073"/>
                        <a14:foregroundMark x1="41741" y1="87827" x2="52931" y2="87958"/>
                        <a14:foregroundMark x1="7815" y1="36518" x2="8348" y2="42408"/>
                        <a14:foregroundMark x1="89698" y1="73822" x2="90231" y2="66492"/>
                        <a14:foregroundMark x1="90231" y1="66492" x2="90941" y2="658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13759" y="5130449"/>
            <a:ext cx="1402348" cy="1903009"/>
          </a:xfrm>
          <a:prstGeom prst="rect">
            <a:avLst/>
          </a:prstGeom>
        </p:spPr>
      </p:pic>
      <p:pic>
        <p:nvPicPr>
          <p:cNvPr id="8" name="MONTAÑA-ARAÑA" descr="MONTAÑA-ARAÑA">
            <a:hlinkClick r:id="" action="ppaction://media"/>
            <a:extLst>
              <a:ext uri="{FF2B5EF4-FFF2-40B4-BE49-F238E27FC236}">
                <a16:creationId xmlns:a16="http://schemas.microsoft.com/office/drawing/2014/main" id="{DE797ECB-5CD7-9849-B470-D9A740A998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355149" y="593171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9050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0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49F4B3-39F5-D74B-ADB7-BD9B01F99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3F9C0F-DF15-E446-A0A8-655D04F16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hlinkClick r:id="rId4" action="ppaction://hlinksldjump"/>
            <a:extLst>
              <a:ext uri="{FF2B5EF4-FFF2-40B4-BE49-F238E27FC236}">
                <a16:creationId xmlns:a16="http://schemas.microsoft.com/office/drawing/2014/main" id="{3E6706FB-FC95-1D45-80FA-3C9E1ABA6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1"/>
            <a:ext cx="12192001" cy="687009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3C42470-6DDC-1E44-B898-788BB3A2A59A}"/>
              </a:ext>
            </a:extLst>
          </p:cNvPr>
          <p:cNvSpPr/>
          <p:nvPr/>
        </p:nvSpPr>
        <p:spPr>
          <a:xfrm>
            <a:off x="-1" y="140005"/>
            <a:ext cx="1194604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rgbClr val="00FDFF"/>
                </a:solidFill>
                <a:latin typeface="Marker Felt Thin" panose="02000400000000000000" pitchFamily="2" charset="77"/>
              </a:rPr>
              <a:t>SON PALABRAS QUE TERMINAN CON EL MISMO SONIDO</a:t>
            </a:r>
          </a:p>
        </p:txBody>
      </p:sp>
      <p:pic>
        <p:nvPicPr>
          <p:cNvPr id="7" name="Imagen 6">
            <a:hlinkClick r:id="rId4" action="ppaction://hlinksldjump"/>
            <a:extLst>
              <a:ext uri="{FF2B5EF4-FFF2-40B4-BE49-F238E27FC236}">
                <a16:creationId xmlns:a16="http://schemas.microsoft.com/office/drawing/2014/main" id="{363ED9A7-F83D-3D4B-8EF0-71CCB3BFCB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5" b="95065" l="2305" r="92199">
                        <a14:foregroundMark x1="2305" y1="85680" x2="29965" y2="89401"/>
                        <a14:foregroundMark x1="17553" y1="94822" x2="47340" y2="95065"/>
                        <a14:foregroundMark x1="51064" y1="24434" x2="52305" y2="17233"/>
                        <a14:foregroundMark x1="52305" y1="17233" x2="61702" y2="9061"/>
                        <a14:foregroundMark x1="61702" y1="9061" x2="76241" y2="6877"/>
                        <a14:foregroundMark x1="76241" y1="6877" x2="77128" y2="7201"/>
                        <a14:foregroundMark x1="28369" y1="6634" x2="28901" y2="485"/>
                        <a14:foregroundMark x1="43972" y1="44660" x2="51596" y2="49110"/>
                        <a14:foregroundMark x1="71099" y1="41990" x2="79255" y2="42961"/>
                        <a14:foregroundMark x1="65780" y1="54854" x2="65780" y2="54854"/>
                        <a14:foregroundMark x1="66844" y1="54045" x2="70567" y2="54288"/>
                        <a14:foregroundMark x1="85106" y1="44903" x2="92199" y2="471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40484" y="889542"/>
            <a:ext cx="3513744" cy="4618641"/>
          </a:xfrm>
          <a:prstGeom prst="rect">
            <a:avLst/>
          </a:prstGeom>
        </p:spPr>
      </p:pic>
      <p:pic>
        <p:nvPicPr>
          <p:cNvPr id="8" name="Imagen 7">
            <a:hlinkClick r:id="rId4" action="ppaction://hlinksldjump"/>
            <a:extLst>
              <a:ext uri="{FF2B5EF4-FFF2-40B4-BE49-F238E27FC236}">
                <a16:creationId xmlns:a16="http://schemas.microsoft.com/office/drawing/2014/main" id="{F41001EA-2B99-E94F-8684-186B614D7B7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142" b="98050" l="9752" r="89894">
                        <a14:foregroundMark x1="42553" y1="7979" x2="51241" y2="8156"/>
                        <a14:foregroundMark x1="45390" y1="5142" x2="49823" y2="5496"/>
                        <a14:foregroundMark x1="44149" y1="92908" x2="51064" y2="93085"/>
                        <a14:foregroundMark x1="46631" y1="97695" x2="50177" y2="98050"/>
                      </a14:backgroundRemoval>
                    </a14:imgEffect>
                  </a14:imgLayer>
                </a14:imgProps>
              </a:ext>
            </a:extLst>
          </a:blip>
          <a:srcRect l="17655" r="21358"/>
          <a:stretch/>
        </p:blipFill>
        <p:spPr>
          <a:xfrm>
            <a:off x="349171" y="852965"/>
            <a:ext cx="3513744" cy="5196291"/>
          </a:xfrm>
          <a:prstGeom prst="rect">
            <a:avLst/>
          </a:prstGeom>
        </p:spPr>
      </p:pic>
      <p:sp>
        <p:nvSpPr>
          <p:cNvPr id="10" name="Rectángulo 9">
            <a:hlinkClick r:id="rId4" action="ppaction://hlinksldjump"/>
            <a:extLst>
              <a:ext uri="{FF2B5EF4-FFF2-40B4-BE49-F238E27FC236}">
                <a16:creationId xmlns:a16="http://schemas.microsoft.com/office/drawing/2014/main" id="{C70CF73A-F443-9745-A980-AB533D8022E7}"/>
              </a:ext>
            </a:extLst>
          </p:cNvPr>
          <p:cNvSpPr/>
          <p:nvPr/>
        </p:nvSpPr>
        <p:spPr>
          <a:xfrm>
            <a:off x="1046749" y="5823943"/>
            <a:ext cx="22474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65DB25"/>
                </a:solidFill>
              </a:rPr>
              <a:t>ESPE</a:t>
            </a:r>
            <a:r>
              <a:rPr lang="es-ES" sz="5400" b="1" cap="none" spc="0" dirty="0">
                <a:ln/>
                <a:solidFill>
                  <a:srgbClr val="FF0000"/>
                </a:solidFill>
                <a:effectLst/>
              </a:rPr>
              <a:t>JO</a:t>
            </a:r>
          </a:p>
        </p:txBody>
      </p:sp>
      <p:sp>
        <p:nvSpPr>
          <p:cNvPr id="11" name="Rectángulo 10">
            <a:hlinkClick r:id="rId4" action="ppaction://hlinksldjump"/>
            <a:extLst>
              <a:ext uri="{FF2B5EF4-FFF2-40B4-BE49-F238E27FC236}">
                <a16:creationId xmlns:a16="http://schemas.microsoft.com/office/drawing/2014/main" id="{0D10D76A-B965-5B44-98BE-577AB0BDECE6}"/>
              </a:ext>
            </a:extLst>
          </p:cNvPr>
          <p:cNvSpPr/>
          <p:nvPr/>
        </p:nvSpPr>
        <p:spPr>
          <a:xfrm>
            <a:off x="7724197" y="5685674"/>
            <a:ext cx="25071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rgbClr val="65DB25"/>
                </a:solidFill>
                <a:effectLst/>
              </a:rPr>
              <a:t>CONE</a:t>
            </a:r>
            <a:r>
              <a:rPr lang="es-ES" sz="5400" b="1" cap="none" spc="0" dirty="0">
                <a:ln/>
                <a:solidFill>
                  <a:srgbClr val="FF0000"/>
                </a:solidFill>
                <a:effectLst/>
              </a:rPr>
              <a:t>JO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32C41B3-82E1-934B-928B-EFA18C4051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48" b="89791" l="7638" r="90941">
                        <a14:foregroundMark x1="8348" y1="53403" x2="10480" y2="59686"/>
                        <a14:foregroundMark x1="85435" y1="44241" x2="90409" y2="46073"/>
                        <a14:foregroundMark x1="41741" y1="87827" x2="52931" y2="87958"/>
                        <a14:foregroundMark x1="7815" y1="36518" x2="8348" y2="42408"/>
                        <a14:foregroundMark x1="89698" y1="73822" x2="90231" y2="66492"/>
                        <a14:foregroundMark x1="90231" y1="66492" x2="90941" y2="658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9659" y="4425533"/>
            <a:ext cx="1872096" cy="2540464"/>
          </a:xfrm>
          <a:prstGeom prst="rect">
            <a:avLst/>
          </a:prstGeom>
        </p:spPr>
      </p:pic>
      <p:pic>
        <p:nvPicPr>
          <p:cNvPr id="13" name="ESPEJO-CONEJO" descr="ESPEJO-CONEJO">
            <a:hlinkClick r:id="" action="ppaction://media"/>
            <a:extLst>
              <a:ext uri="{FF2B5EF4-FFF2-40B4-BE49-F238E27FC236}">
                <a16:creationId xmlns:a16="http://schemas.microsoft.com/office/drawing/2014/main" id="{CEAAEE39-5BA6-FC46-BA1A-7A850B50D8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95401" y="5833889"/>
            <a:ext cx="812800" cy="812800"/>
          </a:xfrm>
          <a:prstGeom prst="rect">
            <a:avLst/>
          </a:prstGeom>
        </p:spPr>
      </p:pic>
      <p:pic>
        <p:nvPicPr>
          <p:cNvPr id="14" name="Gráfico 13" descr="Casa">
            <a:hlinkClick r:id="rId13" action="ppaction://hlinksldjump">
              <a:snd r:embed="rId14" name="click.wav"/>
            </a:hlinkClick>
            <a:extLst>
              <a:ext uri="{FF2B5EF4-FFF2-40B4-BE49-F238E27FC236}">
                <a16:creationId xmlns:a16="http://schemas.microsoft.com/office/drawing/2014/main" id="{F307C134-AD97-B64C-914B-D67B56B779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697345" y="5421901"/>
            <a:ext cx="1636776" cy="163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2748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11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18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D64F1A-31BF-4F46-9159-3AB5726DEA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931" r="1" b="19459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A7A33F7-B95E-A240-B3A7-B168A168E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72" b="98945" l="4610" r="94149">
                        <a14:foregroundMark x1="22163" y1="12427" x2="65071" y2="5041"/>
                        <a14:foregroundMark x1="4787" y1="21219" x2="8865" y2="21454"/>
                        <a14:foregroundMark x1="40071" y1="30012" x2="59220" y2="30246"/>
                        <a14:foregroundMark x1="34397" y1="25205" x2="45035" y2="27433"/>
                        <a14:foregroundMark x1="45035" y1="27433" x2="45213" y2="27433"/>
                        <a14:foregroundMark x1="54965" y1="26846" x2="65780" y2="28136"/>
                        <a14:foregroundMark x1="93085" y1="30012" x2="94149" y2="20516"/>
                        <a14:foregroundMark x1="33333" y1="91911" x2="51596" y2="93083"/>
                        <a14:foregroundMark x1="62766" y1="94021" x2="82979" y2="94256"/>
                        <a14:foregroundMark x1="39362" y1="99062" x2="59220" y2="96483"/>
                        <a14:foregroundMark x1="54433" y1="1407" x2="64894" y2="1290"/>
                        <a14:foregroundMark x1="64894" y1="1290" x2="65248" y2="11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40861"/>
            <a:ext cx="4242979" cy="6417129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47046E4-9411-A946-B2A5-8F2F2DE38C1C}"/>
              </a:ext>
            </a:extLst>
          </p:cNvPr>
          <p:cNvSpPr/>
          <p:nvPr/>
        </p:nvSpPr>
        <p:spPr>
          <a:xfrm>
            <a:off x="3208647" y="1770695"/>
            <a:ext cx="7773076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¿QUÉ RIMA </a:t>
            </a:r>
          </a:p>
          <a:p>
            <a:pPr algn="ctr"/>
            <a:r>
              <a:rPr lang="es-ES" sz="9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CON…</a:t>
            </a:r>
          </a:p>
        </p:txBody>
      </p:sp>
    </p:spTree>
    <p:extLst>
      <p:ext uri="{BB962C8B-B14F-4D97-AF65-F5344CB8AC3E}">
        <p14:creationId xmlns:p14="http://schemas.microsoft.com/office/powerpoint/2010/main" val="3057237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47A22307-6719-7B4A-84F3-6CE55535C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67215" y="-2666784"/>
            <a:ext cx="6858002" cy="12191570"/>
          </a:xfrm>
          <a:prstGeom prst="rect">
            <a:avLst/>
          </a:prstGeom>
        </p:spPr>
      </p:pic>
      <p:pic>
        <p:nvPicPr>
          <p:cNvPr id="7" name="Imagen 6">
            <a:hlinkClick r:id="rId4" action="ppaction://hlinksldjump"/>
            <a:extLst>
              <a:ext uri="{FF2B5EF4-FFF2-40B4-BE49-F238E27FC236}">
                <a16:creationId xmlns:a16="http://schemas.microsoft.com/office/drawing/2014/main" id="{78BEDD8D-C7DA-A242-AD4C-70C424D993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7965" y="-155996"/>
            <a:ext cx="2739864" cy="2739864"/>
          </a:xfrm>
          <a:prstGeom prst="rect">
            <a:avLst/>
          </a:prstGeom>
        </p:spPr>
      </p:pic>
      <p:sp>
        <p:nvSpPr>
          <p:cNvPr id="25" name="Rectángulo 24">
            <a:hlinkClick r:id="rId4" action="ppaction://hlinksldjump"/>
            <a:extLst>
              <a:ext uri="{FF2B5EF4-FFF2-40B4-BE49-F238E27FC236}">
                <a16:creationId xmlns:a16="http://schemas.microsoft.com/office/drawing/2014/main" id="{F6811D6E-9AB5-0644-8D4D-B358E39F6BDE}"/>
              </a:ext>
            </a:extLst>
          </p:cNvPr>
          <p:cNvSpPr/>
          <p:nvPr/>
        </p:nvSpPr>
        <p:spPr>
          <a:xfrm>
            <a:off x="-480599" y="552217"/>
            <a:ext cx="98640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¿QUÉ RIMA CON…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517F8C06-80D6-BA4F-A36A-FD79123F26A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2627" y1="24576" x2="30932" y2="17373"/>
                        <a14:foregroundMark x1="40254" y1="22034" x2="39831" y2="20763"/>
                        <a14:foregroundMark x1="46186" y1="20763" x2="46186" y2="12712"/>
                        <a14:foregroundMark x1="52966" y1="22034" x2="53390" y2="19492"/>
                        <a14:foregroundMark x1="59322" y1="24153" x2="63983" y2="16102"/>
                        <a14:foregroundMark x1="62712" y1="27966" x2="66102" y2="25424"/>
                        <a14:foregroundMark x1="69068" y1="36441" x2="75847" y2="33475"/>
                        <a14:foregroundMark x1="69068" y1="44915" x2="72881" y2="45339"/>
                        <a14:foregroundMark x1="68220" y1="53390" x2="75000" y2="58051"/>
                        <a14:foregroundMark x1="27966" y1="30932" x2="26271" y2="27966"/>
                        <a14:foregroundMark x1="24576" y1="33475" x2="18644" y2="27542"/>
                        <a14:foregroundMark x1="23305" y1="41102" x2="20339" y2="40678"/>
                        <a14:foregroundMark x1="22458" y1="48305" x2="10593" y2="47881"/>
                        <a14:foregroundMark x1="25000" y1="54237" x2="22881" y2="54661"/>
                        <a14:foregroundMark x1="27119" y1="60169" x2="19068" y2="66102"/>
                        <a14:foregroundMark x1="19068" y1="66102" x2="19068" y2="66102"/>
                        <a14:foregroundMark x1="30932" y1="63983" x2="29237" y2="66102"/>
                        <a14:foregroundMark x1="39827" y1="68652" x2="36017" y2="75847"/>
                        <a14:foregroundMark x1="48729" y1="69915" x2="49576" y2="72881"/>
                        <a14:foregroundMark x1="55932" y1="66102" x2="59746" y2="74576"/>
                        <a14:foregroundMark x1="63559" y1="61017" x2="65678" y2="63559"/>
                        <a14:backgroundMark x1="47034" y1="68220" x2="47034" y2="70387"/>
                      </a14:backgroundRemoval>
                    </a14:imgEffect>
                  </a14:imgLayer>
                </a14:imgProps>
              </a:ext>
            </a:extLst>
          </a:blip>
          <a:srcRect l="8137" t="8839" r="17417" b="20956"/>
          <a:stretch/>
        </p:blipFill>
        <p:spPr>
          <a:xfrm>
            <a:off x="121074" y="2860335"/>
            <a:ext cx="3645821" cy="344544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73436B4F-621E-DC40-BDE9-85ED78812A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73" b="93633" l="2119" r="97034">
                        <a14:foregroundMark x1="25847" y1="25843" x2="25847" y2="10487"/>
                        <a14:foregroundMark x1="25847" y1="10487" x2="27966" y2="6367"/>
                        <a14:foregroundMark x1="60169" y1="27341" x2="60169" y2="7865"/>
                        <a14:foregroundMark x1="2966" y1="80524" x2="5932" y2="81273"/>
                        <a14:foregroundMark x1="22034" y1="92884" x2="23305" y2="90262"/>
                        <a14:foregroundMark x1="84322" y1="94007" x2="85593" y2="94382"/>
                        <a14:foregroundMark x1="91949" y1="90637" x2="94068" y2="91011"/>
                        <a14:foregroundMark x1="97034" y1="85393" x2="97034" y2="85393"/>
                        <a14:foregroundMark x1="62712" y1="1873" x2="65678" y2="2247"/>
                        <a14:foregroundMark x1="20763" y1="13483" x2="28814" y2="4120"/>
                        <a14:foregroundMark x1="19915" y1="14607" x2="22881" y2="217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6625" y="3221998"/>
            <a:ext cx="3065962" cy="3083785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AF4F9552-76FB-F740-A3A4-181FCE68829A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26" b="99395" l="3385" r="98000">
                        <a14:foregroundMark x1="16769" y1="22239" x2="51231" y2="24357"/>
                        <a14:foregroundMark x1="29846" y1="18608" x2="54462" y2="19062"/>
                        <a14:foregroundMark x1="28154" y1="8018" x2="46308" y2="8472"/>
                        <a14:foregroundMark x1="20308" y1="5900" x2="27231" y2="6354"/>
                        <a14:foregroundMark x1="35846" y1="3177" x2="38923" y2="3782"/>
                        <a14:foregroundMark x1="3538" y1="34947" x2="7692" y2="35552"/>
                        <a14:foregroundMark x1="10769" y1="15885" x2="14462" y2="16490"/>
                        <a14:foregroundMark x1="57538" y1="19062" x2="82615" y2="36611"/>
                        <a14:foregroundMark x1="60769" y1="56278" x2="78462" y2="44629"/>
                        <a14:foregroundMark x1="86615" y1="26475" x2="92154" y2="27534"/>
                        <a14:foregroundMark x1="93077" y1="46142" x2="98000" y2="47201"/>
                        <a14:foregroundMark x1="26308" y1="68986" x2="29385" y2="70045"/>
                        <a14:foregroundMark x1="40308" y1="87443" x2="54000" y2="89107"/>
                        <a14:foregroundMark x1="59846" y1="93343" x2="72154" y2="93343"/>
                        <a14:foregroundMark x1="78462" y1="92890" x2="90308" y2="92284"/>
                        <a14:foregroundMark x1="63538" y1="68381" x2="88000" y2="50983"/>
                        <a14:foregroundMark x1="48154" y1="97579" x2="50154" y2="97731"/>
                        <a14:foregroundMark x1="55538" y1="98487" x2="59077" y2="98185"/>
                        <a14:foregroundMark x1="75846" y1="99395" x2="80462" y2="99395"/>
                        <a14:foregroundMark x1="65231" y1="36914" x2="86000" y2="39939"/>
                        <a14:foregroundMark x1="86000" y1="39939" x2="86308" y2="40545"/>
                        <a14:foregroundMark x1="63692" y1="17549" x2="75538" y2="19365"/>
                        <a14:foregroundMark x1="80000" y1="28593" x2="77692" y2="15582"/>
                        <a14:foregroundMark x1="59077" y1="11952" x2="56923" y2="13918"/>
                        <a14:foregroundMark x1="49538" y1="9380" x2="52769" y2="11498"/>
                        <a14:foregroundMark x1="53692" y1="24054" x2="53692" y2="26929"/>
                        <a14:foregroundMark x1="39385" y1="69440" x2="58000" y2="58548"/>
                        <a14:foregroundMark x1="63692" y1="72769" x2="70462" y2="73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312" y="3515539"/>
            <a:ext cx="3714959" cy="2623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áfico 2" descr="Flecha con curva ligera">
            <a:hlinkClick r:id="" action="ppaction://hlinkshowjump?jump=nextslide">
              <a:snd r:embed="rId13" name="click.wav"/>
            </a:hlinkClick>
            <a:extLst>
              <a:ext uri="{FF2B5EF4-FFF2-40B4-BE49-F238E27FC236}">
                <a16:creationId xmlns:a16="http://schemas.microsoft.com/office/drawing/2014/main" id="{A388ADC0-A491-7F40-BBB8-14D23AF078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723291" y="5804239"/>
            <a:ext cx="1347635" cy="13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0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hlinkClick r:id="rId4" action="ppaction://hlinksldjump"/>
            <a:extLst>
              <a:ext uri="{FF2B5EF4-FFF2-40B4-BE49-F238E27FC236}">
                <a16:creationId xmlns:a16="http://schemas.microsoft.com/office/drawing/2014/main" id="{4389147D-D596-B841-81BA-1FAA5578A0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67215" y="-2666784"/>
            <a:ext cx="6858002" cy="12191570"/>
          </a:xfrm>
          <a:prstGeom prst="rect">
            <a:avLst/>
          </a:prstGeom>
        </p:spPr>
      </p:pic>
      <p:pic>
        <p:nvPicPr>
          <p:cNvPr id="7" name="Imagen 6">
            <a:hlinkClick r:id="rId4" action="ppaction://hlinksldjump"/>
            <a:extLst>
              <a:ext uri="{FF2B5EF4-FFF2-40B4-BE49-F238E27FC236}">
                <a16:creationId xmlns:a16="http://schemas.microsoft.com/office/drawing/2014/main" id="{47F1A0CC-2978-2248-BB9D-C2F60F9735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0" y="65405"/>
            <a:ext cx="3208565" cy="2411730"/>
          </a:xfrm>
          <a:prstGeom prst="rect">
            <a:avLst/>
          </a:prstGeom>
        </p:spPr>
      </p:pic>
      <p:sp>
        <p:nvSpPr>
          <p:cNvPr id="12" name="Rectángulo 11">
            <a:hlinkClick r:id="rId4" action="ppaction://hlinksldjump"/>
            <a:extLst>
              <a:ext uri="{FF2B5EF4-FFF2-40B4-BE49-F238E27FC236}">
                <a16:creationId xmlns:a16="http://schemas.microsoft.com/office/drawing/2014/main" id="{B364BC5D-21E1-354D-A3AB-4D38AC99719B}"/>
              </a:ext>
            </a:extLst>
          </p:cNvPr>
          <p:cNvSpPr/>
          <p:nvPr/>
        </p:nvSpPr>
        <p:spPr>
          <a:xfrm>
            <a:off x="-480599" y="552217"/>
            <a:ext cx="98640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¿QUÉ RIMA CON…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583BA08-8109-3741-AC03-63FD8ADEF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2" b="95291" l="9746" r="89831">
                        <a14:foregroundMark x1="79237" y1="92244" x2="84322" y2="952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456" y="2166060"/>
            <a:ext cx="2997200" cy="45847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8DEE166-23AF-854E-8509-2533BE146C2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46" b="89831" l="8475" r="92373">
                        <a14:foregroundMark x1="6780" y1="47881" x2="8475" y2="57627"/>
                        <a14:foregroundMark x1="8475" y1="57627" x2="9746" y2="58475"/>
                        <a14:foregroundMark x1="92373" y1="52119" x2="92373" y2="47034"/>
                      </a14:backgroundRemoval>
                    </a14:imgEffect>
                  </a14:imgLayer>
                </a14:imgProps>
              </a:ext>
            </a:extLst>
          </a:blip>
          <a:srcRect l="2590" t="20237" r="3324" b="12938"/>
          <a:stretch/>
        </p:blipFill>
        <p:spPr>
          <a:xfrm>
            <a:off x="3365681" y="2837089"/>
            <a:ext cx="4620987" cy="328204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527B782-0F69-BB40-93C2-D61E6639ED6C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83" b="99000" l="9214" r="98642">
                        <a14:foregroundMark x1="22987" y1="49583" x2="30359" y2="61500"/>
                        <a14:foregroundMark x1="30359" y1="61500" x2="34724" y2="65583"/>
                        <a14:foregroundMark x1="86906" y1="4917" x2="75655" y2="12667"/>
                        <a14:foregroundMark x1="75655" y1="12667" x2="78661" y2="22417"/>
                        <a14:foregroundMark x1="82541" y1="6417" x2="87779" y2="4417"/>
                        <a14:foregroundMark x1="94277" y1="51083" x2="94180" y2="66833"/>
                        <a14:foregroundMark x1="94180" y1="66833" x2="93404" y2="69000"/>
                        <a14:foregroundMark x1="97381" y1="55917" x2="99127" y2="63667"/>
                        <a14:foregroundMark x1="56450" y1="94750" x2="70708" y2="94750"/>
                        <a14:foregroundMark x1="70708" y1="94750" x2="83899" y2="89917"/>
                        <a14:foregroundMark x1="83899" y1="89917" x2="83899" y2="89917"/>
                        <a14:foregroundMark x1="39961" y1="97667" x2="47818" y2="83583"/>
                        <a14:foregroundMark x1="47818" y1="83583" x2="47818" y2="83583"/>
                        <a14:foregroundMark x1="20369" y1="98583" x2="22987" y2="91833"/>
                        <a14:foregroundMark x1="29486" y1="49583" x2="46266" y2="59083"/>
                        <a14:foregroundMark x1="46266" y1="59083" x2="47333" y2="60250"/>
                        <a14:foregroundMark x1="22987" y1="44250" x2="31232" y2="63667"/>
                        <a14:foregroundMark x1="25994" y1="90333" x2="26479" y2="99083"/>
                        <a14:foregroundMark x1="50824" y1="4917" x2="56062" y2="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668" y="2914444"/>
            <a:ext cx="3755753" cy="3363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áfico 14" descr="Flecha con curva ligera">
            <a:hlinkClick r:id="" action="ppaction://hlinkshowjump?jump=nextslide">
              <a:snd r:embed="rId13" name="click.wav"/>
            </a:hlinkClick>
            <a:extLst>
              <a:ext uri="{FF2B5EF4-FFF2-40B4-BE49-F238E27FC236}">
                <a16:creationId xmlns:a16="http://schemas.microsoft.com/office/drawing/2014/main" id="{356B0303-B22C-5245-B286-150546372D0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723291" y="5804239"/>
            <a:ext cx="1347635" cy="13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hlinkClick r:id="rId4" action="ppaction://hlinksldjump"/>
            <a:extLst>
              <a:ext uri="{FF2B5EF4-FFF2-40B4-BE49-F238E27FC236}">
                <a16:creationId xmlns:a16="http://schemas.microsoft.com/office/drawing/2014/main" id="{CC8EDEA1-809D-D245-AEB5-4625C649EF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67215" y="-2666784"/>
            <a:ext cx="6858002" cy="12191570"/>
          </a:xfrm>
          <a:prstGeom prst="rect">
            <a:avLst/>
          </a:prstGeom>
        </p:spPr>
      </p:pic>
      <p:pic>
        <p:nvPicPr>
          <p:cNvPr id="4" name="Imagen 3">
            <a:hlinkClick r:id="rId4" action="ppaction://hlinksldjump"/>
            <a:extLst>
              <a:ext uri="{FF2B5EF4-FFF2-40B4-BE49-F238E27FC236}">
                <a16:creationId xmlns:a16="http://schemas.microsoft.com/office/drawing/2014/main" id="{193567A9-0A64-EC41-9C3D-DDD3B3266B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044558" y="123092"/>
            <a:ext cx="3377278" cy="3233337"/>
          </a:xfrm>
          <a:prstGeom prst="rect">
            <a:avLst/>
          </a:prstGeom>
        </p:spPr>
      </p:pic>
      <p:sp>
        <p:nvSpPr>
          <p:cNvPr id="9" name="Rectángulo 8">
            <a:hlinkClick r:id="rId4" action="ppaction://hlinksldjump"/>
            <a:extLst>
              <a:ext uri="{FF2B5EF4-FFF2-40B4-BE49-F238E27FC236}">
                <a16:creationId xmlns:a16="http://schemas.microsoft.com/office/drawing/2014/main" id="{91C90572-4AA0-DF46-B2FA-470F4281F6E9}"/>
              </a:ext>
            </a:extLst>
          </p:cNvPr>
          <p:cNvSpPr/>
          <p:nvPr/>
        </p:nvSpPr>
        <p:spPr>
          <a:xfrm>
            <a:off x="-480599" y="552217"/>
            <a:ext cx="98640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¿QUÉ RIMA CON…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1203218-4887-6F44-B5DB-6EC9474ECFA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2627" y1="24576" x2="30932" y2="17373"/>
                        <a14:foregroundMark x1="40254" y1="22034" x2="39831" y2="20763"/>
                        <a14:foregroundMark x1="46186" y1="20763" x2="46186" y2="12712"/>
                        <a14:foregroundMark x1="52966" y1="22034" x2="53390" y2="19492"/>
                        <a14:foregroundMark x1="59322" y1="24153" x2="63983" y2="16102"/>
                        <a14:foregroundMark x1="62712" y1="27966" x2="66102" y2="25424"/>
                        <a14:foregroundMark x1="69068" y1="36441" x2="75847" y2="33475"/>
                        <a14:foregroundMark x1="69068" y1="44915" x2="72881" y2="45339"/>
                        <a14:foregroundMark x1="68220" y1="53390" x2="75000" y2="58051"/>
                        <a14:foregroundMark x1="27966" y1="30932" x2="26271" y2="27966"/>
                        <a14:foregroundMark x1="24576" y1="33475" x2="18644" y2="27542"/>
                        <a14:foregroundMark x1="23305" y1="41102" x2="20339" y2="40678"/>
                        <a14:foregroundMark x1="22458" y1="48305" x2="10593" y2="47881"/>
                        <a14:foregroundMark x1="25000" y1="54237" x2="22881" y2="54661"/>
                        <a14:foregroundMark x1="27119" y1="60169" x2="19068" y2="66102"/>
                        <a14:foregroundMark x1="19068" y1="66102" x2="19068" y2="66102"/>
                        <a14:foregroundMark x1="30932" y1="63983" x2="29237" y2="66102"/>
                        <a14:foregroundMark x1="39827" y1="68652" x2="36017" y2="75847"/>
                        <a14:foregroundMark x1="48729" y1="69915" x2="49576" y2="72881"/>
                        <a14:foregroundMark x1="55932" y1="66102" x2="59746" y2="74576"/>
                        <a14:foregroundMark x1="63559" y1="61017" x2="65678" y2="63559"/>
                        <a14:backgroundMark x1="47034" y1="68220" x2="47034" y2="70387"/>
                      </a14:backgroundRemoval>
                    </a14:imgEffect>
                  </a14:imgLayer>
                </a14:imgProps>
              </a:ext>
            </a:extLst>
          </a:blip>
          <a:srcRect l="8137" t="8839" r="17417" b="20956"/>
          <a:stretch/>
        </p:blipFill>
        <p:spPr>
          <a:xfrm>
            <a:off x="146451" y="3054691"/>
            <a:ext cx="3645821" cy="344544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E83AF68-1AB1-BE41-8BAD-EC258BE585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46" b="89831" l="9746" r="91102">
                        <a14:foregroundMark x1="68644" y1="89407" x2="66525" y2="89831"/>
                        <a14:foregroundMark x1="89407" y1="60593" x2="91102" y2="71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3089" y="2854318"/>
            <a:ext cx="3645821" cy="364582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DB4F9FA-AA8B-224F-8B8B-DE1E9583C5BA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455" b="97455" l="178" r="98757">
                        <a14:foregroundMark x1="62167" y1="23818" x2="82948" y2="24364"/>
                        <a14:foregroundMark x1="8703" y1="62364" x2="8703" y2="72727"/>
                        <a14:foregroundMark x1="3908" y1="64545" x2="3908" y2="72727"/>
                        <a14:foregroundMark x1="355" y1="66000" x2="710" y2="72000"/>
                        <a14:foregroundMark x1="47247" y1="92364" x2="57194" y2="92545"/>
                        <a14:foregroundMark x1="68739" y1="94909" x2="75311" y2="90727"/>
                        <a14:foregroundMark x1="55240" y1="97818" x2="65187" y2="97818"/>
                        <a14:foregroundMark x1="86146" y1="62909" x2="92895" y2="64182"/>
                        <a14:foregroundMark x1="95204" y1="64000" x2="95204" y2="57091"/>
                        <a14:foregroundMark x1="98757" y1="46364" x2="98757" y2="41091"/>
                        <a14:foregroundMark x1="77975" y1="28364" x2="87034" y2="23455"/>
                        <a14:foregroundMark x1="72114" y1="66727" x2="86501" y2="72909"/>
                        <a14:foregroundMark x1="86501" y1="72909" x2="86501" y2="72727"/>
                        <a14:foregroundMark x1="61456" y1="17455" x2="61456" y2="26545"/>
                        <a14:foregroundMark x1="58615" y1="17636" x2="58615" y2="26909"/>
                        <a14:foregroundMark x1="63410" y1="16000" x2="69449" y2="16182"/>
                        <a14:foregroundMark x1="72469" y1="20909" x2="74067" y2="14000"/>
                        <a14:foregroundMark x1="77798" y1="14000" x2="85613" y2="14182"/>
                        <a14:foregroundMark x1="80284" y1="18000" x2="79751" y2="16727"/>
                        <a14:foregroundMark x1="81487" y1="8182" x2="81883" y2="9455"/>
                        <a14:foregroundMark x1="80590" y1="5296" x2="80922" y2="6364"/>
                        <a14:foregroundMark x1="79396" y1="1455" x2="79497" y2="1780"/>
                        <a14:foregroundMark x1="63588" y1="28364" x2="68028" y2="26182"/>
                        <a14:foregroundMark x1="85613" y1="17455" x2="87567" y2="20545"/>
                        <a14:foregroundMark x1="61634" y1="6727" x2="62877" y2="6909"/>
                        <a14:foregroundMark x1="65719" y1="10182" x2="67851" y2="13091"/>
                        <a14:foregroundMark x1="81528" y1="4000" x2="81528" y2="7818"/>
                        <a14:backgroundMark x1="79574" y1="3091" x2="80018" y2="4000"/>
                        <a14:backgroundMark x1="79396" y1="3636" x2="78686" y2="2727"/>
                        <a14:backgroundMark x1="79574" y1="3273" x2="78686" y2="2000"/>
                        <a14:backgroundMark x1="78863" y1="2727" x2="80462" y2="2909"/>
                        <a14:backgroundMark x1="80639" y1="7818" x2="80639" y2="8000"/>
                        <a14:backgroundMark x1="80462" y1="4000" x2="80462" y2="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90" y="3356428"/>
            <a:ext cx="3391237" cy="26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áfico 7" descr="Flecha con curva ligera">
            <a:hlinkClick r:id="" action="ppaction://hlinkshowjump?jump=nextslide">
              <a:snd r:embed="rId13" name="click.wav"/>
            </a:hlinkClick>
            <a:extLst>
              <a:ext uri="{FF2B5EF4-FFF2-40B4-BE49-F238E27FC236}">
                <a16:creationId xmlns:a16="http://schemas.microsoft.com/office/drawing/2014/main" id="{1C30235C-1004-2348-A3D2-0C0C80A1B84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723291" y="5804239"/>
            <a:ext cx="1347635" cy="13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7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hlinkClick r:id="rId4" action="ppaction://hlinksldjump"/>
            <a:extLst>
              <a:ext uri="{FF2B5EF4-FFF2-40B4-BE49-F238E27FC236}">
                <a16:creationId xmlns:a16="http://schemas.microsoft.com/office/drawing/2014/main" id="{61A79080-E60E-B944-9A1E-7C9E9A287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67215" y="-2666784"/>
            <a:ext cx="6858002" cy="12191570"/>
          </a:xfrm>
          <a:prstGeom prst="rect">
            <a:avLst/>
          </a:prstGeom>
        </p:spPr>
      </p:pic>
      <p:pic>
        <p:nvPicPr>
          <p:cNvPr id="5" name="Imagen 4">
            <a:hlinkClick r:id="rId4" action="ppaction://hlinksldjump"/>
            <a:extLst>
              <a:ext uri="{FF2B5EF4-FFF2-40B4-BE49-F238E27FC236}">
                <a16:creationId xmlns:a16="http://schemas.microsoft.com/office/drawing/2014/main" id="{73340435-421B-2947-BBAC-E6B756455D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7017" y="-194501"/>
            <a:ext cx="2374900" cy="2806700"/>
          </a:xfrm>
          <a:prstGeom prst="rect">
            <a:avLst/>
          </a:prstGeom>
        </p:spPr>
      </p:pic>
      <p:sp>
        <p:nvSpPr>
          <p:cNvPr id="9" name="Rectángulo 8">
            <a:hlinkClick r:id="rId4" action="ppaction://hlinksldjump"/>
            <a:extLst>
              <a:ext uri="{FF2B5EF4-FFF2-40B4-BE49-F238E27FC236}">
                <a16:creationId xmlns:a16="http://schemas.microsoft.com/office/drawing/2014/main" id="{303BD3F5-8228-3443-97F2-F6C03EF4AAF4}"/>
              </a:ext>
            </a:extLst>
          </p:cNvPr>
          <p:cNvSpPr/>
          <p:nvPr/>
        </p:nvSpPr>
        <p:spPr>
          <a:xfrm>
            <a:off x="-480599" y="552217"/>
            <a:ext cx="98640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¿QUÉ RIMA CON…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4D58CB-BFC0-D740-A954-BAE44D877539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33" b="97015" l="5142" r="96277">
                        <a14:foregroundMark x1="5142" y1="36381" x2="5142" y2="49813"/>
                        <a14:foregroundMark x1="29078" y1="88619" x2="40957" y2="90485"/>
                        <a14:foregroundMark x1="40957" y1="90485" x2="47518" y2="86940"/>
                        <a14:foregroundMark x1="60284" y1="92910" x2="64184" y2="93097"/>
                        <a14:foregroundMark x1="62943" y1="97015" x2="67021" y2="97201"/>
                        <a14:foregroundMark x1="83511" y1="59142" x2="89894" y2="67537"/>
                        <a14:foregroundMark x1="92199" y1="52799" x2="96277" y2="41791"/>
                        <a14:foregroundMark x1="96277" y1="41791" x2="96277" y2="40858"/>
                        <a14:foregroundMark x1="68085" y1="24254" x2="70213" y2="24440"/>
                        <a14:foregroundMark x1="67199" y1="21828" x2="72872" y2="22948"/>
                        <a14:foregroundMark x1="77837" y1="23881" x2="85993" y2="24627"/>
                        <a14:foregroundMark x1="86702" y1="32276" x2="90603" y2="38993"/>
                        <a14:foregroundMark x1="86348" y1="44030" x2="86348" y2="49627"/>
                        <a14:foregroundMark x1="81560" y1="52239" x2="79787" y2="54851"/>
                        <a14:foregroundMark x1="79255" y1="63060" x2="80142" y2="64179"/>
                        <a14:foregroundMark x1="81206" y1="70522" x2="83511" y2="75373"/>
                        <a14:foregroundMark x1="76418" y1="78918" x2="79433" y2="81716"/>
                        <a14:foregroundMark x1="68085" y1="80597" x2="70213" y2="80970"/>
                        <a14:foregroundMark x1="42376" y1="84515" x2="43262" y2="86567"/>
                        <a14:foregroundMark x1="34043" y1="84888" x2="37411" y2="85075"/>
                        <a14:foregroundMark x1="31206" y1="78545" x2="33688" y2="79291"/>
                        <a14:foregroundMark x1="22340" y1="60448" x2="23936" y2="61194"/>
                        <a14:foregroundMark x1="15603" y1="54291" x2="21099" y2="57836"/>
                        <a14:foregroundMark x1="12943" y1="44403" x2="15957" y2="47015"/>
                        <a14:foregroundMark x1="18440" y1="35075" x2="19681" y2="38246"/>
                        <a14:foregroundMark x1="39716" y1="22948" x2="38298" y2="13433"/>
                        <a14:foregroundMark x1="35816" y1="8955" x2="30851" y2="2239"/>
                        <a14:foregroundMark x1="52041" y1="1749" x2="52482" y2="1306"/>
                        <a14:foregroundMark x1="44681" y1="9142" x2="46301" y2="7515"/>
                        <a14:foregroundMark x1="55997" y1="970" x2="56383" y2="933"/>
                        <a14:foregroundMark x1="52482" y1="1306" x2="52845" y2="1271"/>
                        <a14:backgroundMark x1="48759" y1="5784" x2="55674" y2="1679"/>
                        <a14:backgroundMark x1="48582" y1="5410" x2="47340" y2="8022"/>
                        <a14:backgroundMark x1="48050" y1="5597" x2="49113" y2="4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5857"/>
            <a:ext cx="4131458" cy="3458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B5C1123-55AD-CF4C-A075-5C22A3F4B9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99" b="99871" l="6915" r="89894">
                        <a14:foregroundMark x1="59397" y1="5799" x2="80142" y2="9794"/>
                        <a14:foregroundMark x1="7092" y1="61598" x2="7447" y2="80928"/>
                        <a14:foregroundMark x1="32270" y1="91753" x2="32270" y2="998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7391" y="2948631"/>
            <a:ext cx="2737218" cy="349802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F2AB3FE-2704-E941-98CA-F7CEC33560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51" b="92239" l="3814" r="92797">
                        <a14:foregroundMark x1="4661" y1="40896" x2="4661" y2="53134"/>
                        <a14:foregroundMark x1="4661" y1="53134" x2="11864" y2="58507"/>
                        <a14:foregroundMark x1="91102" y1="40896" x2="93644" y2="62985"/>
                        <a14:foregroundMark x1="34322" y1="90746" x2="47034" y2="91940"/>
                        <a14:foregroundMark x1="65254" y1="91940" x2="72034" y2="922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1699" y="2948631"/>
            <a:ext cx="3585535" cy="3399019"/>
          </a:xfrm>
          <a:prstGeom prst="rect">
            <a:avLst/>
          </a:prstGeom>
        </p:spPr>
      </p:pic>
      <p:pic>
        <p:nvPicPr>
          <p:cNvPr id="13" name="Gráfico 12" descr="Flecha con curva ligera">
            <a:hlinkClick r:id="" action="ppaction://hlinkshowjump?jump=nextslide">
              <a:snd r:embed="rId13" name="click.wav"/>
            </a:hlinkClick>
            <a:extLst>
              <a:ext uri="{FF2B5EF4-FFF2-40B4-BE49-F238E27FC236}">
                <a16:creationId xmlns:a16="http://schemas.microsoft.com/office/drawing/2014/main" id="{1D3B47F6-5FCB-9D4F-83DD-AC0E76716B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723291" y="5804239"/>
            <a:ext cx="1347635" cy="13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2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hlinkClick r:id="rId4" action="ppaction://hlinksldjump"/>
            <a:extLst>
              <a:ext uri="{FF2B5EF4-FFF2-40B4-BE49-F238E27FC236}">
                <a16:creationId xmlns:a16="http://schemas.microsoft.com/office/drawing/2014/main" id="{09AB52F2-0523-DC4D-B23F-40EE9748A9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67215" y="-2666784"/>
            <a:ext cx="6858002" cy="12191570"/>
          </a:xfrm>
          <a:prstGeom prst="rect">
            <a:avLst/>
          </a:prstGeom>
        </p:spPr>
      </p:pic>
      <p:pic>
        <p:nvPicPr>
          <p:cNvPr id="9" name="Imagen 8">
            <a:hlinkClick r:id="rId4" action="ppaction://hlinksldjump"/>
            <a:extLst>
              <a:ext uri="{FF2B5EF4-FFF2-40B4-BE49-F238E27FC236}">
                <a16:creationId xmlns:a16="http://schemas.microsoft.com/office/drawing/2014/main" id="{4844B8CF-6AB0-AD4A-BC48-B6522E8309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719" y="0"/>
            <a:ext cx="2540000" cy="2540000"/>
          </a:xfrm>
          <a:prstGeom prst="rect">
            <a:avLst/>
          </a:prstGeom>
        </p:spPr>
      </p:pic>
      <p:sp>
        <p:nvSpPr>
          <p:cNvPr id="18" name="Rectángulo 17">
            <a:hlinkClick r:id="rId4" action="ppaction://hlinksldjump"/>
            <a:extLst>
              <a:ext uri="{FF2B5EF4-FFF2-40B4-BE49-F238E27FC236}">
                <a16:creationId xmlns:a16="http://schemas.microsoft.com/office/drawing/2014/main" id="{1FDA9C63-4353-C447-8D08-8E62A08C76D1}"/>
              </a:ext>
            </a:extLst>
          </p:cNvPr>
          <p:cNvSpPr/>
          <p:nvPr/>
        </p:nvSpPr>
        <p:spPr>
          <a:xfrm>
            <a:off x="-480599" y="552217"/>
            <a:ext cx="98640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¿QUÉ RIMA CON…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F8A6C20-FCE0-F34F-BC50-25080374DBB9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55" b="97455" l="178" r="98757">
                        <a14:foregroundMark x1="62167" y1="23818" x2="82948" y2="24364"/>
                        <a14:foregroundMark x1="8703" y1="62364" x2="8703" y2="72727"/>
                        <a14:foregroundMark x1="3908" y1="64545" x2="3908" y2="72727"/>
                        <a14:foregroundMark x1="355" y1="66000" x2="710" y2="72000"/>
                        <a14:foregroundMark x1="47247" y1="92364" x2="57194" y2="92545"/>
                        <a14:foregroundMark x1="68739" y1="94909" x2="75311" y2="90727"/>
                        <a14:foregroundMark x1="55240" y1="97818" x2="65187" y2="97818"/>
                        <a14:foregroundMark x1="86146" y1="62909" x2="92895" y2="64182"/>
                        <a14:foregroundMark x1="95204" y1="64000" x2="95204" y2="57091"/>
                        <a14:foregroundMark x1="98757" y1="46364" x2="98757" y2="41091"/>
                        <a14:foregroundMark x1="77975" y1="28364" x2="87034" y2="23455"/>
                        <a14:foregroundMark x1="72114" y1="66727" x2="86501" y2="72909"/>
                        <a14:foregroundMark x1="86501" y1="72909" x2="86501" y2="72727"/>
                        <a14:foregroundMark x1="61456" y1="17455" x2="61456" y2="26545"/>
                        <a14:foregroundMark x1="58615" y1="17636" x2="58615" y2="26909"/>
                        <a14:foregroundMark x1="63410" y1="16000" x2="69449" y2="16182"/>
                        <a14:foregroundMark x1="72469" y1="20909" x2="74067" y2="14000"/>
                        <a14:foregroundMark x1="77798" y1="14000" x2="85613" y2="14182"/>
                        <a14:foregroundMark x1="80284" y1="18000" x2="79751" y2="16727"/>
                        <a14:foregroundMark x1="81487" y1="8182" x2="81883" y2="9455"/>
                        <a14:foregroundMark x1="80590" y1="5296" x2="80922" y2="6364"/>
                        <a14:foregroundMark x1="79396" y1="1455" x2="79497" y2="1780"/>
                        <a14:foregroundMark x1="63588" y1="28364" x2="68028" y2="26182"/>
                        <a14:foregroundMark x1="85613" y1="17455" x2="87567" y2="20545"/>
                        <a14:foregroundMark x1="61634" y1="6727" x2="62877" y2="6909"/>
                        <a14:foregroundMark x1="65719" y1="10182" x2="67851" y2="13091"/>
                        <a14:foregroundMark x1="81528" y1="4000" x2="81528" y2="7818"/>
                        <a14:backgroundMark x1="79574" y1="3091" x2="80018" y2="4000"/>
                        <a14:backgroundMark x1="79396" y1="3636" x2="78686" y2="2727"/>
                        <a14:backgroundMark x1="79574" y1="3273" x2="78686" y2="2000"/>
                        <a14:backgroundMark x1="78863" y1="2727" x2="80462" y2="2909"/>
                        <a14:backgroundMark x1="80639" y1="7818" x2="80639" y2="8000"/>
                        <a14:backgroundMark x1="80462" y1="4000" x2="80462" y2="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4" y="3718228"/>
            <a:ext cx="3391237" cy="26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63C73F7-585A-7D41-ADBC-E88ADF92A016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3056" b="84306" l="69375" r="92708">
                        <a14:foregroundMark x1="69583" y1="69444" x2="69583" y2="76389"/>
                        <a14:foregroundMark x1="69583" y1="76389" x2="69896" y2="77222"/>
                        <a14:foregroundMark x1="78125" y1="84444" x2="78854" y2="84444"/>
                        <a14:foregroundMark x1="90625" y1="66250" x2="91146" y2="71944"/>
                        <a14:foregroundMark x1="92188" y1="65556" x2="92708" y2="6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025" t="60404" r="7241" b="13054"/>
          <a:stretch/>
        </p:blipFill>
        <p:spPr bwMode="auto">
          <a:xfrm>
            <a:off x="4058743" y="3652935"/>
            <a:ext cx="3409128" cy="32200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</a:ext>
          </a:ex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625941DB-A451-0C4F-8B45-309DCC43B57E}"/>
              </a:ext>
            </a:extLst>
          </p:cNvPr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3056" b="85417" l="38438" r="66563">
                        <a14:foregroundMark x1="46563" y1="85000" x2="54583" y2="85417"/>
                        <a14:foregroundMark x1="64896" y1="79583" x2="66563" y2="806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3" t="60404" r="31974" b="13054"/>
          <a:stretch/>
        </p:blipFill>
        <p:spPr bwMode="auto">
          <a:xfrm>
            <a:off x="7167639" y="3277089"/>
            <a:ext cx="4431595" cy="28800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</a:ext>
          </a:extLst>
        </p:spPr>
      </p:pic>
      <p:pic>
        <p:nvPicPr>
          <p:cNvPr id="8" name="Gráfico 7" descr="Flecha con curva ligera">
            <a:hlinkClick r:id="" action="ppaction://hlinkshowjump?jump=nextslide">
              <a:snd r:embed="rId13" name="click.wav"/>
            </a:hlinkClick>
            <a:extLst>
              <a:ext uri="{FF2B5EF4-FFF2-40B4-BE49-F238E27FC236}">
                <a16:creationId xmlns:a16="http://schemas.microsoft.com/office/drawing/2014/main" id="{9D5F2C07-442E-C840-BF55-34429E1BF19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723291" y="5804239"/>
            <a:ext cx="1347635" cy="13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hlinkClick r:id="rId4" action="ppaction://hlinksldjump"/>
            <a:extLst>
              <a:ext uri="{FF2B5EF4-FFF2-40B4-BE49-F238E27FC236}">
                <a16:creationId xmlns:a16="http://schemas.microsoft.com/office/drawing/2014/main" id="{C3CB9E55-E95C-074B-AABF-8B1B451BC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67215" y="-2666784"/>
            <a:ext cx="6858002" cy="1219157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584F11A-D4F2-B241-BC30-B6D36BAA1364}"/>
              </a:ext>
            </a:extLst>
          </p:cNvPr>
          <p:cNvSpPr txBox="1"/>
          <p:nvPr/>
        </p:nvSpPr>
        <p:spPr>
          <a:xfrm>
            <a:off x="-1714500" y="75274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sp>
        <p:nvSpPr>
          <p:cNvPr id="12" name="Rectángulo 11">
            <a:hlinkClick r:id="rId4" action="ppaction://hlinksldjump"/>
            <a:extLst>
              <a:ext uri="{FF2B5EF4-FFF2-40B4-BE49-F238E27FC236}">
                <a16:creationId xmlns:a16="http://schemas.microsoft.com/office/drawing/2014/main" id="{96C5619F-B395-FF43-B91D-80D4FA81EF4E}"/>
              </a:ext>
            </a:extLst>
          </p:cNvPr>
          <p:cNvSpPr/>
          <p:nvPr/>
        </p:nvSpPr>
        <p:spPr>
          <a:xfrm>
            <a:off x="-480599" y="552217"/>
            <a:ext cx="98640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¿QUÉ RIMA CON…</a:t>
            </a: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768F38C3-F3F1-B14B-AD2C-93D3D638CD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5141" y="-40470"/>
            <a:ext cx="2575169" cy="250461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ABEAFBB-1B18-7F4C-926E-B1FC1BD657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2" b="95291" l="9746" r="89831">
                        <a14:foregroundMark x1="79237" y1="92244" x2="84322" y2="952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433" y="2464146"/>
            <a:ext cx="2643284" cy="404332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714DD3A-6045-724E-A23A-4AB49137C56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t="9849" b="8229"/>
          <a:stretch/>
        </p:blipFill>
        <p:spPr>
          <a:xfrm>
            <a:off x="3757476" y="2605176"/>
            <a:ext cx="3649772" cy="386463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82E818E-EB89-1A4A-9AB8-3DBE3C707424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83" b="99000" l="9214" r="98642">
                        <a14:foregroundMark x1="22987" y1="49583" x2="30359" y2="61500"/>
                        <a14:foregroundMark x1="30359" y1="61500" x2="34724" y2="65583"/>
                        <a14:foregroundMark x1="86906" y1="4917" x2="75655" y2="12667"/>
                        <a14:foregroundMark x1="75655" y1="12667" x2="78661" y2="22417"/>
                        <a14:foregroundMark x1="82541" y1="6417" x2="87779" y2="4417"/>
                        <a14:foregroundMark x1="94277" y1="51083" x2="94180" y2="66833"/>
                        <a14:foregroundMark x1="94180" y1="66833" x2="93404" y2="69000"/>
                        <a14:foregroundMark x1="97381" y1="55917" x2="99127" y2="63667"/>
                        <a14:foregroundMark x1="56450" y1="94750" x2="70708" y2="94750"/>
                        <a14:foregroundMark x1="70708" y1="94750" x2="83899" y2="89917"/>
                        <a14:foregroundMark x1="83899" y1="89917" x2="83899" y2="89917"/>
                        <a14:foregroundMark x1="39961" y1="97667" x2="47818" y2="83583"/>
                        <a14:foregroundMark x1="47818" y1="83583" x2="47818" y2="83583"/>
                        <a14:foregroundMark x1="20369" y1="98583" x2="22987" y2="91833"/>
                        <a14:foregroundMark x1="29486" y1="49583" x2="46266" y2="59083"/>
                        <a14:foregroundMark x1="46266" y1="59083" x2="47333" y2="60250"/>
                        <a14:foregroundMark x1="22987" y1="44250" x2="31232" y2="63667"/>
                        <a14:foregroundMark x1="25994" y1="90333" x2="26479" y2="99083"/>
                        <a14:foregroundMark x1="50824" y1="4917" x2="56062" y2="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248" y="2855695"/>
            <a:ext cx="3755753" cy="3363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áfico 9" descr="Flecha con curva ligera">
            <a:hlinkClick r:id="" action="ppaction://hlinkshowjump?jump=nextslide">
              <a:snd r:embed="rId13" name="click.wav"/>
            </a:hlinkClick>
            <a:extLst>
              <a:ext uri="{FF2B5EF4-FFF2-40B4-BE49-F238E27FC236}">
                <a16:creationId xmlns:a16="http://schemas.microsoft.com/office/drawing/2014/main" id="{D45CC16A-0F10-0642-A31B-A7AEEAF6614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723291" y="5804239"/>
            <a:ext cx="1347635" cy="13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5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hlinkClick r:id="rId4" action="ppaction://hlinksldjump"/>
            <a:extLst>
              <a:ext uri="{FF2B5EF4-FFF2-40B4-BE49-F238E27FC236}">
                <a16:creationId xmlns:a16="http://schemas.microsoft.com/office/drawing/2014/main" id="{47E71690-C000-9049-8332-E8040049A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67214" y="-2666784"/>
            <a:ext cx="6858002" cy="1219157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584F11A-D4F2-B241-BC30-B6D36BAA1364}"/>
              </a:ext>
            </a:extLst>
          </p:cNvPr>
          <p:cNvSpPr txBox="1"/>
          <p:nvPr/>
        </p:nvSpPr>
        <p:spPr>
          <a:xfrm>
            <a:off x="-1714500" y="75274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pic>
        <p:nvPicPr>
          <p:cNvPr id="10" name="Imagen 9">
            <a:hlinkClick r:id="rId4" action="ppaction://hlinksldjump"/>
            <a:extLst>
              <a:ext uri="{FF2B5EF4-FFF2-40B4-BE49-F238E27FC236}">
                <a16:creationId xmlns:a16="http://schemas.microsoft.com/office/drawing/2014/main" id="{4CFD6309-8D1E-0044-9039-E45EB36FA5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5716" y="552217"/>
            <a:ext cx="2857500" cy="1739900"/>
          </a:xfrm>
          <a:prstGeom prst="rect">
            <a:avLst/>
          </a:prstGeom>
        </p:spPr>
      </p:pic>
      <p:sp>
        <p:nvSpPr>
          <p:cNvPr id="14" name="Rectángulo 13">
            <a:hlinkClick r:id="rId4" action="ppaction://hlinksldjump"/>
            <a:extLst>
              <a:ext uri="{FF2B5EF4-FFF2-40B4-BE49-F238E27FC236}">
                <a16:creationId xmlns:a16="http://schemas.microsoft.com/office/drawing/2014/main" id="{C6BE04A5-CAD0-DB42-9D36-4CF65E6C2622}"/>
              </a:ext>
            </a:extLst>
          </p:cNvPr>
          <p:cNvSpPr/>
          <p:nvPr/>
        </p:nvSpPr>
        <p:spPr>
          <a:xfrm>
            <a:off x="-480599" y="552217"/>
            <a:ext cx="98640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¿QUÉ RIMA CON…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49DC5AA-7CE6-2547-B68C-C08AB19C79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29" b="98354" l="2128" r="98582">
                        <a14:foregroundMark x1="93262" y1="52538" x2="94149" y2="63374"/>
                        <a14:foregroundMark x1="97695" y1="55418" x2="98582" y2="60905"/>
                        <a14:foregroundMark x1="66667" y1="91221" x2="72163" y2="96845"/>
                        <a14:foregroundMark x1="72163" y1="96845" x2="72340" y2="98491"/>
                        <a14:foregroundMark x1="2128" y1="21262" x2="8156" y2="20027"/>
                        <a14:foregroundMark x1="56560" y1="3429" x2="49823" y2="7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447452">
            <a:off x="600600" y="2638682"/>
            <a:ext cx="2820635" cy="364582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0DA60AC-22F3-054B-9EF2-BA5935319D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46" b="89831" l="9746" r="91102">
                        <a14:foregroundMark x1="68644" y1="89407" x2="66525" y2="89831"/>
                        <a14:foregroundMark x1="89407" y1="60593" x2="91102" y2="71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21406" y="2880823"/>
            <a:ext cx="3645821" cy="364582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8E651B9-9AB3-A44F-9A58-D18AF618E32B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962" b="97561" l="1064" r="97518">
                        <a14:foregroundMark x1="24113" y1="13240" x2="19326" y2="24390"/>
                        <a14:foregroundMark x1="28014" y1="11672" x2="42730" y2="18815"/>
                        <a14:foregroundMark x1="42730" y1="18815" x2="45390" y2="22822"/>
                        <a14:foregroundMark x1="46454" y1="10105" x2="61702" y2="5226"/>
                        <a14:foregroundMark x1="61702" y1="5226" x2="67730" y2="9582"/>
                        <a14:foregroundMark x1="51064" y1="2962" x2="67021" y2="5226"/>
                        <a14:foregroundMark x1="67021" y1="5226" x2="71454" y2="11150"/>
                        <a14:foregroundMark x1="73404" y1="11150" x2="75355" y2="28397"/>
                        <a14:foregroundMark x1="72518" y1="29965" x2="78191" y2="30488"/>
                        <a14:foregroundMark x1="81383" y1="21777" x2="96099" y2="26655"/>
                        <a14:foregroundMark x1="96099" y1="26655" x2="93617" y2="44077"/>
                        <a14:foregroundMark x1="93617" y1="44077" x2="93262" y2="44599"/>
                        <a14:foregroundMark x1="94681" y1="32404" x2="94681" y2="37979"/>
                        <a14:foregroundMark x1="7979" y1="41115" x2="6738" y2="58885"/>
                        <a14:foregroundMark x1="6738" y1="58885" x2="7979" y2="61847"/>
                        <a14:foregroundMark x1="15603" y1="21777" x2="27128" y2="10627"/>
                        <a14:foregroundMark x1="27128" y1="10627" x2="35106" y2="10105"/>
                        <a14:foregroundMark x1="15071" y1="17247" x2="23404" y2="10105"/>
                        <a14:foregroundMark x1="35638" y1="9408" x2="44149" y2="15331"/>
                        <a14:foregroundMark x1="13298" y1="23171" x2="19149" y2="32753"/>
                        <a14:foregroundMark x1="3723" y1="43031" x2="14716" y2="38153"/>
                        <a14:foregroundMark x1="1418" y1="46864" x2="1418" y2="46864"/>
                        <a14:foregroundMark x1="2482" y1="44599" x2="2482" y2="55226"/>
                        <a14:foregroundMark x1="14362" y1="76655" x2="25709" y2="89199"/>
                        <a14:foregroundMark x1="25709" y1="89199" x2="26950" y2="89373"/>
                        <a14:foregroundMark x1="13475" y1="75436" x2="19326" y2="67422"/>
                        <a14:foregroundMark x1="26596" y1="91289" x2="36879" y2="89373"/>
                        <a14:foregroundMark x1="8688" y1="57666" x2="20567" y2="63240"/>
                        <a14:foregroundMark x1="18440" y1="74564" x2="27482" y2="85017"/>
                        <a14:foregroundMark x1="29787" y1="87282" x2="43972" y2="80314"/>
                        <a14:foregroundMark x1="43972" y1="80314" x2="44681" y2="79094"/>
                        <a14:foregroundMark x1="44858" y1="86411" x2="59929" y2="94251"/>
                        <a14:foregroundMark x1="59929" y1="94251" x2="65957" y2="92334"/>
                        <a14:foregroundMark x1="44326" y1="90418" x2="59043" y2="95296"/>
                        <a14:foregroundMark x1="59043" y1="95296" x2="60284" y2="95296"/>
                        <a14:foregroundMark x1="49823" y1="95993" x2="60993" y2="97561"/>
                        <a14:foregroundMark x1="64184" y1="96341" x2="73050" y2="83624"/>
                        <a14:foregroundMark x1="67908" y1="95296" x2="73404" y2="83624"/>
                        <a14:foregroundMark x1="85993" y1="80139" x2="95922" y2="67422"/>
                        <a14:foregroundMark x1="95922" y1="67422" x2="96631" y2="61672"/>
                        <a14:foregroundMark x1="95213" y1="57666" x2="92908" y2="51742"/>
                        <a14:foregroundMark x1="97518" y1="33101" x2="97340" y2="44948"/>
                        <a14:foregroundMark x1="7979" y1="39024" x2="14184" y2="35889"/>
                        <a14:foregroundMark x1="77837" y1="79443" x2="83865" y2="797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716" y="3249837"/>
            <a:ext cx="3115116" cy="2907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áfico 10" descr="Flecha con curva ligera">
            <a:hlinkClick r:id="" action="ppaction://hlinkshowjump?jump=nextslide">
              <a:snd r:embed="rId13" name="click.wav"/>
            </a:hlinkClick>
            <a:extLst>
              <a:ext uri="{FF2B5EF4-FFF2-40B4-BE49-F238E27FC236}">
                <a16:creationId xmlns:a16="http://schemas.microsoft.com/office/drawing/2014/main" id="{87335C12-2915-E844-9E91-9FEB72030A9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723291" y="5804239"/>
            <a:ext cx="1347635" cy="13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8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hlinkClick r:id="rId4" action="ppaction://hlinksldjump"/>
            <a:extLst>
              <a:ext uri="{FF2B5EF4-FFF2-40B4-BE49-F238E27FC236}">
                <a16:creationId xmlns:a16="http://schemas.microsoft.com/office/drawing/2014/main" id="{3CA3705C-FC99-3847-BAA9-9A905603C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67215" y="-2666784"/>
            <a:ext cx="6858002" cy="1219157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584F11A-D4F2-B241-BC30-B6D36BAA1364}"/>
              </a:ext>
            </a:extLst>
          </p:cNvPr>
          <p:cNvSpPr txBox="1"/>
          <p:nvPr/>
        </p:nvSpPr>
        <p:spPr>
          <a:xfrm>
            <a:off x="-1714500" y="75274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sp>
        <p:nvSpPr>
          <p:cNvPr id="12" name="Rectángulo 11">
            <a:hlinkClick r:id="rId4" action="ppaction://hlinksldjump"/>
            <a:extLst>
              <a:ext uri="{FF2B5EF4-FFF2-40B4-BE49-F238E27FC236}">
                <a16:creationId xmlns:a16="http://schemas.microsoft.com/office/drawing/2014/main" id="{6D7C2275-8A38-2948-952D-E78681E7B749}"/>
              </a:ext>
            </a:extLst>
          </p:cNvPr>
          <p:cNvSpPr/>
          <p:nvPr/>
        </p:nvSpPr>
        <p:spPr>
          <a:xfrm>
            <a:off x="-480599" y="552217"/>
            <a:ext cx="98640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¿QUÉ RIMA CON…</a:t>
            </a: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21AFCECF-36C9-194E-B311-C505AF9FC7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3650" y="349047"/>
            <a:ext cx="2601714" cy="218567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C49C966-6144-774C-BAAB-AF5D16D5B9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46" b="89831" l="8475" r="90678">
                        <a14:foregroundMark x1="8475" y1="45339" x2="10593" y2="64407"/>
                        <a14:foregroundMark x1="90254" y1="48305" x2="90678" y2="567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8453" y="2534717"/>
            <a:ext cx="4323285" cy="432328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4E7D819-DAA4-6344-A12A-2EA81A7186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297" l="1064" r="99468">
                        <a14:foregroundMark x1="24113" y1="8394" x2="44681" y2="8637"/>
                        <a14:foregroundMark x1="33333" y1="4988" x2="23227" y2="3285"/>
                        <a14:foregroundMark x1="23227" y1="3285" x2="23227" y2="3041"/>
                        <a14:foregroundMark x1="32270" y1="3041" x2="33865" y2="0"/>
                        <a14:foregroundMark x1="39007" y1="19708" x2="34220" y2="25547"/>
                        <a14:foregroundMark x1="18085" y1="22263" x2="18085" y2="23844"/>
                        <a14:foregroundMark x1="1418" y1="37470" x2="6206" y2="37835"/>
                        <a14:foregroundMark x1="58865" y1="89173" x2="54610" y2="95985"/>
                        <a14:foregroundMark x1="54610" y1="95985" x2="49645" y2="96715"/>
                        <a14:foregroundMark x1="75887" y1="97202" x2="86170" y2="97810"/>
                        <a14:foregroundMark x1="86170" y1="97810" x2="88475" y2="98297"/>
                        <a14:foregroundMark x1="90426" y1="57178" x2="91667" y2="69221"/>
                        <a14:foregroundMark x1="96631" y1="64112" x2="99468" y2="58637"/>
                        <a14:foregroundMark x1="40248" y1="19708" x2="45922" y2="225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4832" y="2376545"/>
            <a:ext cx="3048001" cy="369142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29027EB-58B1-E747-94FD-9175D030AE88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33" b="97015" l="5142" r="96277">
                        <a14:foregroundMark x1="5142" y1="36381" x2="5142" y2="49813"/>
                        <a14:foregroundMark x1="29078" y1="88619" x2="40957" y2="90485"/>
                        <a14:foregroundMark x1="40957" y1="90485" x2="47518" y2="86940"/>
                        <a14:foregroundMark x1="60284" y1="92910" x2="64184" y2="93097"/>
                        <a14:foregroundMark x1="62943" y1="97015" x2="67021" y2="97201"/>
                        <a14:foregroundMark x1="83511" y1="59142" x2="89894" y2="67537"/>
                        <a14:foregroundMark x1="92199" y1="52799" x2="96277" y2="41791"/>
                        <a14:foregroundMark x1="96277" y1="41791" x2="96277" y2="40858"/>
                        <a14:foregroundMark x1="68085" y1="24254" x2="70213" y2="24440"/>
                        <a14:foregroundMark x1="67199" y1="21828" x2="72872" y2="22948"/>
                        <a14:foregroundMark x1="77837" y1="23881" x2="85993" y2="24627"/>
                        <a14:foregroundMark x1="86702" y1="32276" x2="90603" y2="38993"/>
                        <a14:foregroundMark x1="86348" y1="44030" x2="86348" y2="49627"/>
                        <a14:foregroundMark x1="81560" y1="52239" x2="79787" y2="54851"/>
                        <a14:foregroundMark x1="79255" y1="63060" x2="80142" y2="64179"/>
                        <a14:foregroundMark x1="81206" y1="70522" x2="83511" y2="75373"/>
                        <a14:foregroundMark x1="76418" y1="78918" x2="79433" y2="81716"/>
                        <a14:foregroundMark x1="68085" y1="80597" x2="70213" y2="80970"/>
                        <a14:foregroundMark x1="42376" y1="84515" x2="43262" y2="86567"/>
                        <a14:foregroundMark x1="34043" y1="84888" x2="37411" y2="85075"/>
                        <a14:foregroundMark x1="31206" y1="78545" x2="33688" y2="79291"/>
                        <a14:foregroundMark x1="22340" y1="60448" x2="23936" y2="61194"/>
                        <a14:foregroundMark x1="15603" y1="54291" x2="21099" y2="57836"/>
                        <a14:foregroundMark x1="12943" y1="44403" x2="15957" y2="47015"/>
                        <a14:foregroundMark x1="18440" y1="35075" x2="19681" y2="38246"/>
                        <a14:foregroundMark x1="39716" y1="22948" x2="38298" y2="13433"/>
                        <a14:foregroundMark x1="35816" y1="8955" x2="30851" y2="2239"/>
                        <a14:foregroundMark x1="52041" y1="1749" x2="52482" y2="1306"/>
                        <a14:foregroundMark x1="44681" y1="9142" x2="46301" y2="7515"/>
                        <a14:foregroundMark x1="55997" y1="970" x2="56383" y2="933"/>
                        <a14:foregroundMark x1="52482" y1="1306" x2="52845" y2="1271"/>
                        <a14:backgroundMark x1="48759" y1="5784" x2="55674" y2="1679"/>
                        <a14:backgroundMark x1="48582" y1="5410" x2="47340" y2="8022"/>
                        <a14:backgroundMark x1="48050" y1="5597" x2="49113" y2="4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88" y="2699658"/>
            <a:ext cx="4131458" cy="3458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áfico 8" descr="Flecha con curva ligera">
            <a:hlinkClick r:id="" action="ppaction://hlinkshowjump?jump=nextslide">
              <a:snd r:embed="rId13" name="click.wav"/>
            </a:hlinkClick>
            <a:extLst>
              <a:ext uri="{FF2B5EF4-FFF2-40B4-BE49-F238E27FC236}">
                <a16:creationId xmlns:a16="http://schemas.microsoft.com/office/drawing/2014/main" id="{E2558070-3333-5F4F-8D9E-CDC2D8645C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723291" y="5804239"/>
            <a:ext cx="1347635" cy="13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6DB08EC-7ADB-654A-879A-83E2787FA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-2672834"/>
            <a:ext cx="6858000" cy="1219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584F11A-D4F2-B241-BC30-B6D36BAA1364}"/>
              </a:ext>
            </a:extLst>
          </p:cNvPr>
          <p:cNvSpPr txBox="1"/>
          <p:nvPr/>
        </p:nvSpPr>
        <p:spPr>
          <a:xfrm>
            <a:off x="-1714500" y="75274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49A0FCA-CABD-ED4F-95AD-CBE7E6FCD8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74" b="99335" l="9752" r="89894">
                        <a14:foregroundMark x1="40957" y1="93351" x2="50887" y2="93484"/>
                        <a14:foregroundMark x1="50887" y1="93484" x2="54255" y2="92952"/>
                        <a14:foregroundMark x1="30496" y1="93085" x2="30851" y2="95878"/>
                        <a14:foregroundMark x1="66312" y1="97739" x2="62943" y2="97207"/>
                        <a14:foregroundMark x1="56206" y1="67686" x2="64716" y2="63963"/>
                        <a14:foregroundMark x1="64716" y1="63963" x2="64716" y2="63963"/>
                        <a14:foregroundMark x1="71809" y1="61569" x2="60993" y2="61835"/>
                        <a14:foregroundMark x1="60993" y1="61835" x2="54255" y2="67553"/>
                        <a14:foregroundMark x1="36702" y1="62234" x2="28191" y2="59707"/>
                        <a14:foregroundMark x1="44326" y1="75399" x2="50532" y2="73803"/>
                        <a14:foregroundMark x1="28546" y1="99335" x2="32801" y2="98537"/>
                        <a14:foregroundMark x1="27482" y1="61702" x2="35106" y2="62899"/>
                        <a14:foregroundMark x1="35106" y1="62899" x2="39539" y2="66223"/>
                      </a14:backgroundRemoval>
                    </a14:imgEffect>
                  </a14:imgLayer>
                </a14:imgProps>
              </a:ext>
            </a:extLst>
          </a:blip>
          <a:srcRect t="20419"/>
          <a:stretch/>
        </p:blipFill>
        <p:spPr>
          <a:xfrm>
            <a:off x="6446520" y="-259688"/>
            <a:ext cx="6486978" cy="6883254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C857E965-17E0-E24D-8EBE-28FA2D99574A}"/>
              </a:ext>
            </a:extLst>
          </p:cNvPr>
          <p:cNvSpPr/>
          <p:nvPr/>
        </p:nvSpPr>
        <p:spPr>
          <a:xfrm>
            <a:off x="0" y="822454"/>
            <a:ext cx="7773076" cy="5201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16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SI </a:t>
            </a:r>
            <a:r>
              <a:rPr lang="es-ES" sz="16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  </a:t>
            </a:r>
            <a:r>
              <a:rPr lang="es-ES" sz="16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00FD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rima</a:t>
            </a:r>
          </a:p>
          <a:p>
            <a:r>
              <a:rPr lang="es-ES" sz="16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NO</a:t>
            </a:r>
            <a:r>
              <a:rPr lang="es-ES" sz="16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4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 </a:t>
            </a:r>
            <a:r>
              <a:rPr lang="es-ES" sz="16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00FD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rima</a:t>
            </a:r>
          </a:p>
        </p:txBody>
      </p:sp>
    </p:spTree>
    <p:extLst>
      <p:ext uri="{BB962C8B-B14F-4D97-AF65-F5344CB8AC3E}">
        <p14:creationId xmlns:p14="http://schemas.microsoft.com/office/powerpoint/2010/main" val="3517899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9000" b="-9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584F11A-D4F2-B241-BC30-B6D36BAA1364}"/>
              </a:ext>
            </a:extLst>
          </p:cNvPr>
          <p:cNvSpPr txBox="1"/>
          <p:nvPr/>
        </p:nvSpPr>
        <p:spPr>
          <a:xfrm>
            <a:off x="-1714500" y="75274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AECF5D9-0E3C-2C4B-A76E-5B91185B6D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57" t="19923" r="7327" b="65402"/>
          <a:stretch/>
        </p:blipFill>
        <p:spPr>
          <a:xfrm>
            <a:off x="141294" y="2410935"/>
            <a:ext cx="11918433" cy="362607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98BB167-1135-7E4E-9434-0C98589F5B88}"/>
              </a:ext>
            </a:extLst>
          </p:cNvPr>
          <p:cNvSpPr/>
          <p:nvPr/>
        </p:nvSpPr>
        <p:spPr>
          <a:xfrm>
            <a:off x="847451" y="382562"/>
            <a:ext cx="41358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¿RIMA?</a:t>
            </a:r>
            <a:endParaRPr lang="es-CL" dirty="0">
              <a:solidFill>
                <a:srgbClr val="FFFF00"/>
              </a:solidFill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891D9E2-60C6-E740-9DF6-6D05965C15B9}"/>
              </a:ext>
            </a:extLst>
          </p:cNvPr>
          <p:cNvSpPr/>
          <p:nvPr/>
        </p:nvSpPr>
        <p:spPr>
          <a:xfrm>
            <a:off x="8242634" y="3353111"/>
            <a:ext cx="1440801" cy="17417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  <a:latin typeface="Marker Felt Thin" panose="02000400000000000000" pitchFamily="2" charset="77"/>
              </a:rPr>
              <a:t>SI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DC9E674-1B50-DF42-8D38-48CACC901E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48" b="89791" l="7638" r="90941">
                        <a14:foregroundMark x1="8348" y1="53403" x2="10480" y2="59686"/>
                        <a14:foregroundMark x1="85435" y1="44241" x2="90409" y2="46073"/>
                        <a14:foregroundMark x1="41741" y1="87827" x2="52931" y2="87958"/>
                        <a14:foregroundMark x1="7815" y1="36518" x2="8348" y2="42408"/>
                        <a14:foregroundMark x1="89698" y1="73822" x2="90231" y2="66492"/>
                        <a14:foregroundMark x1="90231" y1="66492" x2="90941" y2="658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59952" y="-187433"/>
            <a:ext cx="1872096" cy="2540464"/>
          </a:xfrm>
          <a:prstGeom prst="rect">
            <a:avLst/>
          </a:prstGeom>
        </p:spPr>
      </p:pic>
      <p:pic>
        <p:nvPicPr>
          <p:cNvPr id="3" name="VENTANA-CAMPANA" descr="VENTANA-CAMPANA">
            <a:hlinkClick r:id="" action="ppaction://media"/>
            <a:extLst>
              <a:ext uri="{FF2B5EF4-FFF2-40B4-BE49-F238E27FC236}">
                <a16:creationId xmlns:a16="http://schemas.microsoft.com/office/drawing/2014/main" id="{21A00F40-5946-5B45-947F-99AD703CA1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32048" y="41459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2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9000" b="-9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584F11A-D4F2-B241-BC30-B6D36BAA1364}"/>
              </a:ext>
            </a:extLst>
          </p:cNvPr>
          <p:cNvSpPr txBox="1"/>
          <p:nvPr/>
        </p:nvSpPr>
        <p:spPr>
          <a:xfrm>
            <a:off x="-1714500" y="75274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22E33E2-194E-D046-AAFF-0320BE951C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04" t="38366" r="6959" b="47133"/>
          <a:stretch/>
        </p:blipFill>
        <p:spPr>
          <a:xfrm>
            <a:off x="169852" y="2476376"/>
            <a:ext cx="11838117" cy="343688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C7A25079-6EC5-C449-B661-B58840A448E0}"/>
              </a:ext>
            </a:extLst>
          </p:cNvPr>
          <p:cNvSpPr/>
          <p:nvPr/>
        </p:nvSpPr>
        <p:spPr>
          <a:xfrm>
            <a:off x="692691" y="493777"/>
            <a:ext cx="41358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¿RIMA?</a:t>
            </a:r>
            <a:endParaRPr lang="es-CL" dirty="0">
              <a:solidFill>
                <a:srgbClr val="FFFF00"/>
              </a:solidFill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6F843528-1936-2D4C-BEE7-D974FB892903}"/>
              </a:ext>
            </a:extLst>
          </p:cNvPr>
          <p:cNvSpPr/>
          <p:nvPr/>
        </p:nvSpPr>
        <p:spPr>
          <a:xfrm>
            <a:off x="8195094" y="3381777"/>
            <a:ext cx="1431985" cy="170780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  <a:latin typeface="Marker Felt Thin" panose="02000400000000000000" pitchFamily="2" charset="77"/>
              </a:rPr>
              <a:t>SI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886C5BE-9CE4-E24C-ADFC-F09049D607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48" b="89791" l="7638" r="90941">
                        <a14:foregroundMark x1="8348" y1="53403" x2="10480" y2="59686"/>
                        <a14:foregroundMark x1="85435" y1="44241" x2="90409" y2="46073"/>
                        <a14:foregroundMark x1="41741" y1="87827" x2="52931" y2="87958"/>
                        <a14:foregroundMark x1="7815" y1="36518" x2="8348" y2="42408"/>
                        <a14:foregroundMark x1="89698" y1="73822" x2="90231" y2="66492"/>
                        <a14:foregroundMark x1="90231" y1="66492" x2="90941" y2="658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52862" y="-270557"/>
            <a:ext cx="1872096" cy="2540464"/>
          </a:xfrm>
          <a:prstGeom prst="rect">
            <a:avLst/>
          </a:prstGeom>
        </p:spPr>
      </p:pic>
      <p:pic>
        <p:nvPicPr>
          <p:cNvPr id="3" name="MANGUERA-TETERA" descr="MANGUERA-TETERA">
            <a:hlinkClick r:id="" action="ppaction://media"/>
            <a:extLst>
              <a:ext uri="{FF2B5EF4-FFF2-40B4-BE49-F238E27FC236}">
                <a16:creationId xmlns:a16="http://schemas.microsoft.com/office/drawing/2014/main" id="{6F4644FD-D5E2-3A4E-9289-3CD0131718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85918" y="5932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3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9000" b="-9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584F11A-D4F2-B241-BC30-B6D36BAA1364}"/>
              </a:ext>
            </a:extLst>
          </p:cNvPr>
          <p:cNvSpPr txBox="1"/>
          <p:nvPr/>
        </p:nvSpPr>
        <p:spPr>
          <a:xfrm>
            <a:off x="-1714500" y="75274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F52C765-A86D-8E48-8574-8B192E63B1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12" t="58266" r="6610" b="27108"/>
          <a:stretch/>
        </p:blipFill>
        <p:spPr>
          <a:xfrm>
            <a:off x="132948" y="2259782"/>
            <a:ext cx="11926780" cy="363967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17A6D5-BB70-B84B-9482-A0928E3FF8C7}"/>
              </a:ext>
            </a:extLst>
          </p:cNvPr>
          <p:cNvSpPr/>
          <p:nvPr/>
        </p:nvSpPr>
        <p:spPr>
          <a:xfrm>
            <a:off x="495318" y="457200"/>
            <a:ext cx="41358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¿RIMA?</a:t>
            </a:r>
            <a:endParaRPr lang="es-CL" dirty="0">
              <a:solidFill>
                <a:srgbClr val="FFFF00"/>
              </a:solidFill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9546C1ED-34EC-CD40-A953-C374FA2B915C}"/>
              </a:ext>
            </a:extLst>
          </p:cNvPr>
          <p:cNvSpPr/>
          <p:nvPr/>
        </p:nvSpPr>
        <p:spPr>
          <a:xfrm>
            <a:off x="9644332" y="3191774"/>
            <a:ext cx="1483744" cy="181154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chemeClr val="tx1"/>
                </a:solidFill>
                <a:latin typeface="Marker Felt Thin" panose="02000400000000000000" pitchFamily="2" charset="77"/>
              </a:rPr>
              <a:t>NO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0F3812-10BC-324D-90AD-AB06E17941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48" b="89791" l="7638" r="90941">
                        <a14:foregroundMark x1="8348" y1="53403" x2="10480" y2="59686"/>
                        <a14:foregroundMark x1="85435" y1="44241" x2="90409" y2="46073"/>
                        <a14:foregroundMark x1="41741" y1="87827" x2="52931" y2="87958"/>
                        <a14:foregroundMark x1="7815" y1="36518" x2="8348" y2="42408"/>
                        <a14:foregroundMark x1="89698" y1="73822" x2="90231" y2="66492"/>
                        <a14:foregroundMark x1="90231" y1="66492" x2="90941" y2="658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59952" y="-254823"/>
            <a:ext cx="1872096" cy="2540464"/>
          </a:xfrm>
          <a:prstGeom prst="rect">
            <a:avLst/>
          </a:prstGeom>
        </p:spPr>
      </p:pic>
      <p:pic>
        <p:nvPicPr>
          <p:cNvPr id="3" name="BUHO-RAMA" descr="BUHO-RAMA">
            <a:hlinkClick r:id="" action="ppaction://media"/>
            <a:extLst>
              <a:ext uri="{FF2B5EF4-FFF2-40B4-BE49-F238E27FC236}">
                <a16:creationId xmlns:a16="http://schemas.microsoft.com/office/drawing/2014/main" id="{B2EC5CF8-AEA6-7641-B8AD-37A4FA3527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54406" y="641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37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9000" b="-9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584F11A-D4F2-B241-BC30-B6D36BAA1364}"/>
              </a:ext>
            </a:extLst>
          </p:cNvPr>
          <p:cNvSpPr txBox="1"/>
          <p:nvPr/>
        </p:nvSpPr>
        <p:spPr>
          <a:xfrm>
            <a:off x="-1714500" y="75274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2B4E889-B510-294A-84CE-FBE4DA9FD4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43" t="79343" r="6441" b="5950"/>
          <a:stretch/>
        </p:blipFill>
        <p:spPr>
          <a:xfrm>
            <a:off x="146649" y="2322924"/>
            <a:ext cx="11898702" cy="377423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6F7CB68B-0084-104C-AF16-F705DBE1A803}"/>
              </a:ext>
            </a:extLst>
          </p:cNvPr>
          <p:cNvSpPr/>
          <p:nvPr/>
        </p:nvSpPr>
        <p:spPr>
          <a:xfrm>
            <a:off x="696770" y="545535"/>
            <a:ext cx="41358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600" b="1" dirty="0">
                <a:ln w="762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¿RIMA?</a:t>
            </a:r>
            <a:endParaRPr lang="es-CL" dirty="0">
              <a:solidFill>
                <a:srgbClr val="FFFF00"/>
              </a:solidFill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8665F39-AF96-A34A-85F8-457D89CCB453}"/>
              </a:ext>
            </a:extLst>
          </p:cNvPr>
          <p:cNvSpPr/>
          <p:nvPr/>
        </p:nvSpPr>
        <p:spPr>
          <a:xfrm>
            <a:off x="8161062" y="3353868"/>
            <a:ext cx="1466017" cy="17529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  <a:latin typeface="Marker Felt Thin" panose="02000400000000000000" pitchFamily="2" charset="77"/>
              </a:rPr>
              <a:t>SI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17663CD-650D-154B-BDAA-7E8A967753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48" b="89791" l="7638" r="90941">
                        <a14:foregroundMark x1="8348" y1="53403" x2="10480" y2="59686"/>
                        <a14:foregroundMark x1="85435" y1="44241" x2="90409" y2="46073"/>
                        <a14:foregroundMark x1="41741" y1="87827" x2="52931" y2="87958"/>
                        <a14:foregroundMark x1="7815" y1="36518" x2="8348" y2="42408"/>
                        <a14:foregroundMark x1="89698" y1="73822" x2="90231" y2="66492"/>
                        <a14:foregroundMark x1="90231" y1="66492" x2="90941" y2="658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59952" y="-217540"/>
            <a:ext cx="1872096" cy="2540464"/>
          </a:xfrm>
          <a:prstGeom prst="rect">
            <a:avLst/>
          </a:prstGeom>
        </p:spPr>
      </p:pic>
      <p:pic>
        <p:nvPicPr>
          <p:cNvPr id="2" name="MOCHILA-GORILA" descr="MOCHILA-GORILA">
            <a:hlinkClick r:id="" action="ppaction://media"/>
            <a:extLst>
              <a:ext uri="{FF2B5EF4-FFF2-40B4-BE49-F238E27FC236}">
                <a16:creationId xmlns:a16="http://schemas.microsoft.com/office/drawing/2014/main" id="{846639AD-4A18-A64D-8B37-3CF46A165F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48262" y="588252"/>
            <a:ext cx="812800" cy="812800"/>
          </a:xfrm>
          <a:prstGeom prst="rect">
            <a:avLst/>
          </a:prstGeom>
        </p:spPr>
      </p:pic>
      <p:pic>
        <p:nvPicPr>
          <p:cNvPr id="10" name="Gráfico 9" descr="Casa">
            <a:hlinkClick r:id="rId9" action="ppaction://hlinksldjump">
              <a:snd r:embed="rId10" name="click.wav"/>
            </a:hlinkClick>
            <a:extLst>
              <a:ext uri="{FF2B5EF4-FFF2-40B4-BE49-F238E27FC236}">
                <a16:creationId xmlns:a16="http://schemas.microsoft.com/office/drawing/2014/main" id="{939C67F3-B891-EF4E-B543-A64E9D790F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22864" y="5382252"/>
            <a:ext cx="1636776" cy="163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8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MAS" id="{EB178C9D-81D0-5642-9D9C-ED9628ADD76D}" vid="{FE7E40FA-D94D-334E-84BB-A0766999CC9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de Office</Template>
  <TotalTime>1</TotalTime>
  <Words>118</Words>
  <Application>Microsoft Macintosh PowerPoint</Application>
  <PresentationFormat>Panorámica</PresentationFormat>
  <Paragraphs>40</Paragraphs>
  <Slides>21</Slides>
  <Notes>3</Notes>
  <HiddenSlides>0</HiddenSlides>
  <MMClips>10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katy.menaf@gmail.com</dc:creator>
  <cp:lastModifiedBy>katy.menaf@gmail.com</cp:lastModifiedBy>
  <cp:revision>1</cp:revision>
  <dcterms:created xsi:type="dcterms:W3CDTF">2020-07-27T23:34:34Z</dcterms:created>
  <dcterms:modified xsi:type="dcterms:W3CDTF">2020-07-27T23:35:51Z</dcterms:modified>
</cp:coreProperties>
</file>