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7" r:id="rId2"/>
    <p:sldId id="256" r:id="rId3"/>
    <p:sldId id="276" r:id="rId4"/>
    <p:sldId id="277" r:id="rId5"/>
    <p:sldId id="275" r:id="rId6"/>
    <p:sldId id="258" r:id="rId7"/>
    <p:sldId id="261" r:id="rId8"/>
    <p:sldId id="263" r:id="rId9"/>
    <p:sldId id="260" r:id="rId10"/>
    <p:sldId id="264" r:id="rId11"/>
    <p:sldId id="278" r:id="rId12"/>
    <p:sldId id="265" r:id="rId13"/>
    <p:sldId id="266" r:id="rId14"/>
    <p:sldId id="267" r:id="rId15"/>
    <p:sldId id="268" r:id="rId16"/>
    <p:sldId id="269" r:id="rId17"/>
    <p:sldId id="279" r:id="rId18"/>
    <p:sldId id="270" r:id="rId19"/>
    <p:sldId id="274" r:id="rId20"/>
    <p:sldId id="273" r:id="rId21"/>
    <p:sldId id="272" r:id="rId22"/>
    <p:sldId id="271" r:id="rId23"/>
    <p:sldId id="285" r:id="rId24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14D3FF"/>
    <a:srgbClr val="00B9FF"/>
    <a:srgbClr val="F72D67"/>
    <a:srgbClr val="FF40FF"/>
    <a:srgbClr val="FF25A6"/>
    <a:srgbClr val="2FD023"/>
    <a:srgbClr val="58C7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765"/>
    <p:restoredTop sz="91340"/>
  </p:normalViewPr>
  <p:slideViewPr>
    <p:cSldViewPr snapToGrid="0" snapToObjects="1">
      <p:cViewPr varScale="1">
        <p:scale>
          <a:sx n="87" d="100"/>
          <a:sy n="87" d="100"/>
        </p:scale>
        <p:origin x="208" y="3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3D412E-6606-AB46-87C3-2784600A87E3}" type="datetimeFigureOut">
              <a:rPr lang="es-CL" smtClean="0"/>
              <a:t>31-08-20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2033E1-6374-6D47-8B9E-584127AA775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1704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2033E1-6374-6D47-8B9E-584127AA7752}" type="slidenum">
              <a:rPr lang="es-CL" smtClean="0"/>
              <a:t>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920920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2033E1-6374-6D47-8B9E-584127AA7752}" type="slidenum">
              <a:rPr lang="es-CL" smtClean="0"/>
              <a:t>4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135018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2033E1-6374-6D47-8B9E-584127AA7752}" type="slidenum">
              <a:rPr lang="es-CL" smtClean="0"/>
              <a:t>7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691337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2033E1-6374-6D47-8B9E-584127AA7752}" type="slidenum">
              <a:rPr lang="es-CL" smtClean="0"/>
              <a:t>8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584151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2033E1-6374-6D47-8B9E-584127AA7752}" type="slidenum">
              <a:rPr lang="es-CL" smtClean="0"/>
              <a:t>10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517482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2033E1-6374-6D47-8B9E-584127AA7752}" type="slidenum">
              <a:rPr lang="es-CL" smtClean="0"/>
              <a:t>11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083631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2033E1-6374-6D47-8B9E-584127AA7752}" type="slidenum">
              <a:rPr lang="es-CL" smtClean="0"/>
              <a:t>17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19088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C4C41D-169A-8B40-960C-F947395ADA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E1DC482-500E-D348-8252-24F9F42A23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EF91BA7-CFC2-894C-9E27-CCFD1C654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4E7DB-36E1-564E-A1B1-4A70E357556B}" type="datetimeFigureOut">
              <a:rPr lang="es-CL" smtClean="0"/>
              <a:t>31-08-20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D1041DC-439E-2248-B6D7-AD2D23A5E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5017BEE-D53B-C042-9150-13707C3E3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76E86-ACA3-2F42-872B-C5B730D4864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39539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F0A667-66E0-FF40-8875-857159E83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F9664F7-FCBC-B044-BF25-755D543A16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A4A0B00-3880-6E45-A99C-DBC6221F9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4E7DB-36E1-564E-A1B1-4A70E357556B}" type="datetimeFigureOut">
              <a:rPr lang="es-CL" smtClean="0"/>
              <a:t>31-08-20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12DE1C0-4AE9-1C48-9B7B-B013686E9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4728592-1AE2-E843-86BE-65BDA52F9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76E86-ACA3-2F42-872B-C5B730D4864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36838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22B97F-4B6D-B543-9F45-110409328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2E151B8-AAE4-5E40-8F6D-E568B44762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AC0E760-9EBC-BD44-B7D3-A037301D3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4E7DB-36E1-564E-A1B1-4A70E357556B}" type="datetimeFigureOut">
              <a:rPr lang="es-CL" smtClean="0"/>
              <a:t>31-08-20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136D03D-51A8-4C49-BE09-B83B9573B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CD0248-B15F-D24F-8F37-0CAC916BD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76E86-ACA3-2F42-872B-C5B730D4864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27080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E2AEFD-81E1-E649-97FB-BA0CD735A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F289ED-3B6F-254D-A952-7D2C38F6D8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E77F7E2-EFEE-EC41-B671-835119DFA3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D01F875-BA7E-724E-A54A-86FE75555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4E7DB-36E1-564E-A1B1-4A70E357556B}" type="datetimeFigureOut">
              <a:rPr lang="es-CL" smtClean="0"/>
              <a:t>31-08-20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3C95841-BFFC-B84B-AD75-583C294A1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F7B9E16-E590-B047-AE2A-6CB6D7828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76E86-ACA3-2F42-872B-C5B730D4864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31114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614243-AAF3-A24E-8932-4867A5617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B0FE226-AE94-164C-ADCE-BEEBC7E6F0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913C68A-F2EB-4546-9E40-E8AAC8B339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AD650D1-0396-BE44-9BEC-7583F9C63E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B00289D-192B-004A-8A9A-46B5C2CFA6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8A23AB6-D9BA-504C-BCD2-DD795ECBD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4E7DB-36E1-564E-A1B1-4A70E357556B}" type="datetimeFigureOut">
              <a:rPr lang="es-CL" smtClean="0"/>
              <a:t>31-08-20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A0C6E13-1F7B-5E49-8026-8CE778076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96E9238-7408-124E-98A8-FE0705CE0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76E86-ACA3-2F42-872B-C5B730D4864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93486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D23137-B22E-B840-A662-1853E9AA2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981B1B1-30DA-C542-AEBD-BBB0DE161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4E7DB-36E1-564E-A1B1-4A70E357556B}" type="datetimeFigureOut">
              <a:rPr lang="es-CL" smtClean="0"/>
              <a:t>31-08-20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E08D93B-300C-DF4E-955E-1FB722ABD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4F8118E-2C7D-4C40-8048-F82045138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76E86-ACA3-2F42-872B-C5B730D4864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69548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9FD73BA-5E21-3D4E-AE30-F880ABF4E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4E7DB-36E1-564E-A1B1-4A70E357556B}" type="datetimeFigureOut">
              <a:rPr lang="es-CL" smtClean="0"/>
              <a:t>31-08-20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451803A-FFF3-914F-AA0C-72C91A75A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BB66789-AA3C-2647-972E-6F3857034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76E86-ACA3-2F42-872B-C5B730D4864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34377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37AB92-EAA8-E644-8C2B-203EFB3EF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3247C95-257E-9744-8CC3-F8A301806E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ACF63E9-7434-7547-BF24-B6A936B09D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DD0D357-2454-E345-B51F-BF93A08EE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4E7DB-36E1-564E-A1B1-4A70E357556B}" type="datetimeFigureOut">
              <a:rPr lang="es-CL" smtClean="0"/>
              <a:t>31-08-20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1452490-2BEC-1E4B-B595-045AF6425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CFA1E25-6100-D64B-BFBB-55697E30C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76E86-ACA3-2F42-872B-C5B730D4864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39499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E3D48A-30EB-7D4C-B711-5A0DCA5BF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D3B36D5-B37C-7E44-B7EA-F19C029832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4361D2D-C518-A44E-838F-5027FA1135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B695B16-A607-C640-8BA3-18A8316AC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4E7DB-36E1-564E-A1B1-4A70E357556B}" type="datetimeFigureOut">
              <a:rPr lang="es-CL" smtClean="0"/>
              <a:t>31-08-20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A4DF8B0-5B3A-8643-872E-C864AC40E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4B5C624-31E7-B044-8329-ADEFA3E92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76E86-ACA3-2F42-872B-C5B730D4864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27032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62D099-7411-B048-8906-282842A20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30633C7-0971-6D49-BE75-ED2620828C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AF92723-4E2C-6A48-90B0-6F848DA82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4E7DB-36E1-564E-A1B1-4A70E357556B}" type="datetimeFigureOut">
              <a:rPr lang="es-CL" smtClean="0"/>
              <a:t>31-08-20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62A0A79-2628-3B44-89C7-CC8E50A72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112A715-F343-B641-A8BA-3E5794737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76E86-ACA3-2F42-872B-C5B730D4864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99983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5558B2A-6EFB-1540-B45B-D7AA8CBF3F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0CDA7A1-C878-E244-871C-2B39D81920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27438F2-008B-7148-B6A3-A4058B7C9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4E7DB-36E1-564E-A1B1-4A70E357556B}" type="datetimeFigureOut">
              <a:rPr lang="es-CL" smtClean="0"/>
              <a:t>31-08-20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2323063-7416-4447-B793-C1CA1C043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62B716-0D57-5E48-B845-F90FD1E0A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76E86-ACA3-2F42-872B-C5B730D4864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90681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308C56F-B6E1-6F47-B5B8-29F420E56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7412248-C8AC-6C42-9F20-D20A7985B9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7AC2B1D-81D3-474D-8E4A-42865EC053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C4E7DB-36E1-564E-A1B1-4A70E357556B}" type="datetimeFigureOut">
              <a:rPr lang="es-CL" smtClean="0"/>
              <a:t>31-08-20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278B174-BC86-2E41-8503-FDC048F2BC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4968E59-C44C-A64B-8CDA-DFBC3E5354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576E86-ACA3-2F42-872B-C5B730D4864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76136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hdphoto" Target="../media/hdphoto4.wdp"/><Relationship Id="rId18" Type="http://schemas.openxmlformats.org/officeDocument/2006/relationships/image" Target="../media/image10.png"/><Relationship Id="rId3" Type="http://schemas.openxmlformats.org/officeDocument/2006/relationships/slide" Target="slide3.xml"/><Relationship Id="rId21" Type="http://schemas.openxmlformats.org/officeDocument/2006/relationships/image" Target="../media/image11.png"/><Relationship Id="rId7" Type="http://schemas.microsoft.com/office/2007/relationships/hdphoto" Target="../media/hdphoto1.wdp"/><Relationship Id="rId12" Type="http://schemas.openxmlformats.org/officeDocument/2006/relationships/image" Target="../media/image8.png"/><Relationship Id="rId17" Type="http://schemas.openxmlformats.org/officeDocument/2006/relationships/audio" Target="../media/audio2.wav"/><Relationship Id="rId25" Type="http://schemas.microsoft.com/office/2007/relationships/hdphoto" Target="../media/hdphoto8.wdp"/><Relationship Id="rId2" Type="http://schemas.openxmlformats.org/officeDocument/2006/relationships/notesSlide" Target="../notesSlides/notesSlide1.xml"/><Relationship Id="rId16" Type="http://schemas.openxmlformats.org/officeDocument/2006/relationships/slide" Target="slide4.xml"/><Relationship Id="rId20" Type="http://schemas.openxmlformats.org/officeDocument/2006/relationships/slide" Target="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24" Type="http://schemas.openxmlformats.org/officeDocument/2006/relationships/image" Target="../media/image12.png"/><Relationship Id="rId5" Type="http://schemas.openxmlformats.org/officeDocument/2006/relationships/image" Target="../media/image1.jpeg"/><Relationship Id="rId15" Type="http://schemas.microsoft.com/office/2007/relationships/hdphoto" Target="../media/hdphoto5.wdp"/><Relationship Id="rId23" Type="http://schemas.openxmlformats.org/officeDocument/2006/relationships/slide" Target="slide17.xml"/><Relationship Id="rId10" Type="http://schemas.openxmlformats.org/officeDocument/2006/relationships/image" Target="../media/image7.png"/><Relationship Id="rId19" Type="http://schemas.microsoft.com/office/2007/relationships/hdphoto" Target="../media/hdphoto6.wdp"/><Relationship Id="rId4" Type="http://schemas.openxmlformats.org/officeDocument/2006/relationships/audio" Target="../media/audio1.wav"/><Relationship Id="rId9" Type="http://schemas.microsoft.com/office/2007/relationships/hdphoto" Target="../media/hdphoto2.wdp"/><Relationship Id="rId14" Type="http://schemas.openxmlformats.org/officeDocument/2006/relationships/image" Target="../media/image9.png"/><Relationship Id="rId22" Type="http://schemas.microsoft.com/office/2007/relationships/hdphoto" Target="../media/hdphoto7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microsoft.com/office/2007/relationships/hdphoto" Target="../media/hdphoto9.wdp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5" Type="http://schemas.microsoft.com/office/2007/relationships/hdphoto" Target="../media/hdphoto10.wdp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1.wdp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audio" Target="../media/audio3.wav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2.wdp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5" Type="http://schemas.microsoft.com/office/2007/relationships/hdphoto" Target="../media/hdphoto14.wdp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3" Type="http://schemas.openxmlformats.org/officeDocument/2006/relationships/audio" Target="../media/audio3.wav"/><Relationship Id="rId7" Type="http://schemas.openxmlformats.org/officeDocument/2006/relationships/slide" Target="slide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5.wdp"/><Relationship Id="rId5" Type="http://schemas.openxmlformats.org/officeDocument/2006/relationships/image" Target="../media/image26.png"/><Relationship Id="rId10" Type="http://schemas.microsoft.com/office/2007/relationships/hdphoto" Target="../media/hdphoto16.wdp"/><Relationship Id="rId4" Type="http://schemas.openxmlformats.org/officeDocument/2006/relationships/image" Target="../media/image25.gif"/><Relationship Id="rId9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7.wdp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2.png"/><Relationship Id="rId3" Type="http://schemas.openxmlformats.org/officeDocument/2006/relationships/audio" Target="../media/audio4.wav"/><Relationship Id="rId7" Type="http://schemas.openxmlformats.org/officeDocument/2006/relationships/image" Target="../media/image30.png"/><Relationship Id="rId12" Type="http://schemas.microsoft.com/office/2007/relationships/hdphoto" Target="../media/hdphoto10.wdp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microsoft.com/office/2007/relationships/hdphoto" Target="../media/hdphoto18.wdp"/><Relationship Id="rId11" Type="http://schemas.openxmlformats.org/officeDocument/2006/relationships/image" Target="../media/image17.png"/><Relationship Id="rId5" Type="http://schemas.openxmlformats.org/officeDocument/2006/relationships/image" Target="../media/image29.png"/><Relationship Id="rId15" Type="http://schemas.microsoft.com/office/2007/relationships/hdphoto" Target="../media/hdphoto21.wdp"/><Relationship Id="rId10" Type="http://schemas.microsoft.com/office/2007/relationships/hdphoto" Target="../media/hdphoto20.wdp"/><Relationship Id="rId4" Type="http://schemas.openxmlformats.org/officeDocument/2006/relationships/image" Target="../media/image28.jpeg"/><Relationship Id="rId9" Type="http://schemas.microsoft.com/office/2007/relationships/hdphoto" Target="../media/hdphoto19.wdp"/><Relationship Id="rId1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openxmlformats.org/officeDocument/2006/relationships/image" Target="../media/image37.png"/><Relationship Id="rId3" Type="http://schemas.openxmlformats.org/officeDocument/2006/relationships/audio" Target="../media/audio4.wav"/><Relationship Id="rId7" Type="http://schemas.openxmlformats.org/officeDocument/2006/relationships/image" Target="../media/image24.png"/><Relationship Id="rId12" Type="http://schemas.microsoft.com/office/2007/relationships/hdphoto" Target="../media/hdphoto23.wdp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36.png"/><Relationship Id="rId5" Type="http://schemas.openxmlformats.org/officeDocument/2006/relationships/image" Target="../media/image34.emf"/><Relationship Id="rId10" Type="http://schemas.microsoft.com/office/2007/relationships/hdphoto" Target="../media/hdphoto22.wdp"/><Relationship Id="rId4" Type="http://schemas.openxmlformats.org/officeDocument/2006/relationships/image" Target="../media/image28.jpeg"/><Relationship Id="rId9" Type="http://schemas.openxmlformats.org/officeDocument/2006/relationships/image" Target="../media/image35.png"/><Relationship Id="rId14" Type="http://schemas.microsoft.com/office/2007/relationships/hdphoto" Target="../media/hdphoto24.wdp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25.wdp"/><Relationship Id="rId3" Type="http://schemas.openxmlformats.org/officeDocument/2006/relationships/audio" Target="../media/audio4.wav"/><Relationship Id="rId7" Type="http://schemas.openxmlformats.org/officeDocument/2006/relationships/image" Target="../media/image39.png"/><Relationship Id="rId12" Type="http://schemas.microsoft.com/office/2007/relationships/hdphoto" Target="../media/hdphoto27.wdp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41.png"/><Relationship Id="rId5" Type="http://schemas.openxmlformats.org/officeDocument/2006/relationships/image" Target="../media/image38.emf"/><Relationship Id="rId10" Type="http://schemas.microsoft.com/office/2007/relationships/hdphoto" Target="../media/hdphoto26.wdp"/><Relationship Id="rId4" Type="http://schemas.openxmlformats.org/officeDocument/2006/relationships/image" Target="../media/image28.jpeg"/><Relationship Id="rId9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28.wdp"/><Relationship Id="rId13" Type="http://schemas.openxmlformats.org/officeDocument/2006/relationships/image" Target="../media/image45.png"/><Relationship Id="rId3" Type="http://schemas.openxmlformats.org/officeDocument/2006/relationships/audio" Target="../media/audio4.wav"/><Relationship Id="rId7" Type="http://schemas.openxmlformats.org/officeDocument/2006/relationships/image" Target="../media/image43.png"/><Relationship Id="rId12" Type="http://schemas.microsoft.com/office/2007/relationships/hdphoto" Target="../media/hdphoto29.wdp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44.png"/><Relationship Id="rId5" Type="http://schemas.openxmlformats.org/officeDocument/2006/relationships/image" Target="../media/image42.emf"/><Relationship Id="rId10" Type="http://schemas.microsoft.com/office/2007/relationships/hdphoto" Target="../media/hdphoto13.wdp"/><Relationship Id="rId4" Type="http://schemas.openxmlformats.org/officeDocument/2006/relationships/image" Target="../media/image28.jpeg"/><Relationship Id="rId9" Type="http://schemas.openxmlformats.org/officeDocument/2006/relationships/image" Target="../media/image22.png"/><Relationship Id="rId14" Type="http://schemas.microsoft.com/office/2007/relationships/hdphoto" Target="../media/hdphoto30.wdp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31.wdp"/><Relationship Id="rId13" Type="http://schemas.openxmlformats.org/officeDocument/2006/relationships/slide" Target="slide3.xml"/><Relationship Id="rId3" Type="http://schemas.openxmlformats.org/officeDocument/2006/relationships/audio" Target="../media/audio4.wav"/><Relationship Id="rId7" Type="http://schemas.openxmlformats.org/officeDocument/2006/relationships/image" Target="../media/image47.png"/><Relationship Id="rId12" Type="http://schemas.microsoft.com/office/2007/relationships/hdphoto" Target="../media/hdphoto33.wdp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49.png"/><Relationship Id="rId5" Type="http://schemas.openxmlformats.org/officeDocument/2006/relationships/image" Target="../media/image46.emf"/><Relationship Id="rId15" Type="http://schemas.microsoft.com/office/2007/relationships/hdphoto" Target="../media/hdphoto34.wdp"/><Relationship Id="rId10" Type="http://schemas.microsoft.com/office/2007/relationships/hdphoto" Target="../media/hdphoto32.wdp"/><Relationship Id="rId4" Type="http://schemas.openxmlformats.org/officeDocument/2006/relationships/image" Target="../media/image28.jpeg"/><Relationship Id="rId9" Type="http://schemas.openxmlformats.org/officeDocument/2006/relationships/image" Target="../media/image48.png"/><Relationship Id="rId1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microsoft.com/office/2007/relationships/hdphoto" Target="../media/hdphoto35.wdp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gif"/><Relationship Id="rId4" Type="http://schemas.openxmlformats.org/officeDocument/2006/relationships/image" Target="../media/image5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gif"/><Relationship Id="rId4" Type="http://schemas.openxmlformats.org/officeDocument/2006/relationships/image" Target="../media/image5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gif"/><Relationship Id="rId4" Type="http://schemas.openxmlformats.org/officeDocument/2006/relationships/image" Target="../media/image5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gif"/><Relationship Id="rId4" Type="http://schemas.openxmlformats.org/officeDocument/2006/relationships/image" Target="../media/image5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gif"/><Relationship Id="rId4" Type="http://schemas.openxmlformats.org/officeDocument/2006/relationships/image" Target="../media/image59.jpe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37.wdp"/><Relationship Id="rId3" Type="http://schemas.openxmlformats.org/officeDocument/2006/relationships/image" Target="../media/image62.png"/><Relationship Id="rId7" Type="http://schemas.openxmlformats.org/officeDocument/2006/relationships/image" Target="../media/image27.png"/><Relationship Id="rId2" Type="http://schemas.openxmlformats.org/officeDocument/2006/relationships/image" Target="../media/image61.gif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4.wav"/><Relationship Id="rId5" Type="http://schemas.openxmlformats.org/officeDocument/2006/relationships/slide" Target="slide3.xml"/><Relationship Id="rId4" Type="http://schemas.microsoft.com/office/2007/relationships/hdphoto" Target="../media/hdphoto36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506050EA-AFAF-0B45-99AE-19D51B2F98D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 rot="5400000">
            <a:off x="2667002" y="-2667002"/>
            <a:ext cx="6858001" cy="1219200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527ED26D-AC93-3747-8AFE-8FFDAD63D2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2"/>
            <a:ext cx="12192000" cy="685800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C3CF2061-E93C-3C42-8886-132B3F2178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767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y2mate.com - La risa de las vocales   Video para niños_CcGU1pPcNq0_360p" descr="y2mate.com - La risa de las vocales   Video para niños_CcGU1pPcNq0_360p">
            <a:hlinkClick r:id="" action="ppaction://media"/>
            <a:extLst>
              <a:ext uri="{FF2B5EF4-FFF2-40B4-BE49-F238E27FC236}">
                <a16:creationId xmlns:a16="http://schemas.microsoft.com/office/drawing/2014/main" id="{1253DB40-1626-4C4A-9540-83DD5DB759C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938" y="4762"/>
            <a:ext cx="12184062" cy="6853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899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2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upo 19">
            <a:extLst>
              <a:ext uri="{FF2B5EF4-FFF2-40B4-BE49-F238E27FC236}">
                <a16:creationId xmlns:a16="http://schemas.microsoft.com/office/drawing/2014/main" id="{4F2C6564-D08C-0141-98C7-651B2B8E84AC}"/>
              </a:ext>
            </a:extLst>
          </p:cNvPr>
          <p:cNvGrpSpPr/>
          <p:nvPr/>
        </p:nvGrpSpPr>
        <p:grpSpPr>
          <a:xfrm>
            <a:off x="2" y="-2"/>
            <a:ext cx="12192002" cy="6858001"/>
            <a:chOff x="2" y="-2"/>
            <a:chExt cx="12192002" cy="6858001"/>
          </a:xfrm>
        </p:grpSpPr>
        <p:pic>
          <p:nvPicPr>
            <p:cNvPr id="10" name="Imagen 9">
              <a:hlinkClick r:id="rId3" action="ppaction://hlinksldjump">
                <a:snd r:embed="rId4" name="breeze.wav"/>
              </a:hlinkClick>
              <a:extLst>
                <a:ext uri="{FF2B5EF4-FFF2-40B4-BE49-F238E27FC236}">
                  <a16:creationId xmlns:a16="http://schemas.microsoft.com/office/drawing/2014/main" id="{506050EA-AFAF-0B45-99AE-19D51B2F98D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70000"/>
            </a:blip>
            <a:stretch>
              <a:fillRect/>
            </a:stretch>
          </p:blipFill>
          <p:spPr>
            <a:xfrm rot="5400000">
              <a:off x="2667002" y="-2667002"/>
              <a:ext cx="6858001" cy="12192002"/>
            </a:xfrm>
            <a:prstGeom prst="rect">
              <a:avLst/>
            </a:prstGeom>
          </p:spPr>
        </p:pic>
        <p:pic>
          <p:nvPicPr>
            <p:cNvPr id="4" name="Imagen 3">
              <a:hlinkClick r:id="rId3" action="ppaction://hlinksldjump"/>
              <a:extLst>
                <a:ext uri="{FF2B5EF4-FFF2-40B4-BE49-F238E27FC236}">
                  <a16:creationId xmlns:a16="http://schemas.microsoft.com/office/drawing/2014/main" id="{D3602BE7-3F63-CB49-9FF6-4B89E54479E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28808" y="160120"/>
              <a:ext cx="1781201" cy="2167336"/>
            </a:xfrm>
            <a:prstGeom prst="rect">
              <a:avLst/>
            </a:prstGeom>
          </p:spPr>
        </p:pic>
        <p:pic>
          <p:nvPicPr>
            <p:cNvPr id="5" name="Imagen 4">
              <a:hlinkClick r:id="rId3" action="ppaction://hlinksldjump"/>
              <a:extLst>
                <a:ext uri="{FF2B5EF4-FFF2-40B4-BE49-F238E27FC236}">
                  <a16:creationId xmlns:a16="http://schemas.microsoft.com/office/drawing/2014/main" id="{2589EF88-E214-104F-A2F2-1F78A8D5C92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aturation sat="4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820995" y="160120"/>
              <a:ext cx="1425626" cy="2167336"/>
            </a:xfrm>
            <a:prstGeom prst="rect">
              <a:avLst/>
            </a:prstGeom>
          </p:spPr>
        </p:pic>
        <p:pic>
          <p:nvPicPr>
            <p:cNvPr id="6" name="Imagen 5">
              <a:hlinkClick r:id="rId3" action="ppaction://hlinksldjump"/>
              <a:extLst>
                <a:ext uri="{FF2B5EF4-FFF2-40B4-BE49-F238E27FC236}">
                  <a16:creationId xmlns:a16="http://schemas.microsoft.com/office/drawing/2014/main" id="{2EDD0DC8-9BFC-7244-8049-E8DA17A2CD0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aturation sat="3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300483" y="160121"/>
              <a:ext cx="1316047" cy="2167335"/>
            </a:xfrm>
            <a:prstGeom prst="rect">
              <a:avLst/>
            </a:prstGeom>
          </p:spPr>
        </p:pic>
        <p:pic>
          <p:nvPicPr>
            <p:cNvPr id="7" name="Imagen 6">
              <a:hlinkClick r:id="rId3" action="ppaction://hlinksldjump"/>
              <a:extLst>
                <a:ext uri="{FF2B5EF4-FFF2-40B4-BE49-F238E27FC236}">
                  <a16:creationId xmlns:a16="http://schemas.microsoft.com/office/drawing/2014/main" id="{D102D7BD-84ED-EF4C-95F4-62590308F79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colorTemperature colorTemp="5300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745402" y="160120"/>
              <a:ext cx="1479374" cy="2167335"/>
            </a:xfrm>
            <a:prstGeom prst="rect">
              <a:avLst/>
            </a:prstGeom>
          </p:spPr>
        </p:pic>
        <p:pic>
          <p:nvPicPr>
            <p:cNvPr id="8" name="Imagen 7">
              <a:hlinkClick r:id="rId3" action="ppaction://hlinksldjump"/>
              <a:extLst>
                <a:ext uri="{FF2B5EF4-FFF2-40B4-BE49-F238E27FC236}">
                  <a16:creationId xmlns:a16="http://schemas.microsoft.com/office/drawing/2014/main" id="{F34E6790-2DC7-1546-970C-3732D8C72DC7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sharpenSoften amount="50000"/>
                      </a14:imgEffect>
                      <a14:imgEffect>
                        <a14:saturation sat="3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997634" y="160120"/>
              <a:ext cx="1406359" cy="2167335"/>
            </a:xfrm>
            <a:prstGeom prst="rect">
              <a:avLst/>
            </a:prstGeom>
          </p:spPr>
        </p:pic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5AE10298-ACC4-964A-A1FF-C22A65561235}"/>
              </a:ext>
            </a:extLst>
          </p:cNvPr>
          <p:cNvGrpSpPr/>
          <p:nvPr/>
        </p:nvGrpSpPr>
        <p:grpSpPr>
          <a:xfrm>
            <a:off x="202991" y="2327455"/>
            <a:ext cx="3402433" cy="4530545"/>
            <a:chOff x="202991" y="2327455"/>
            <a:chExt cx="3402433" cy="4530545"/>
          </a:xfrm>
        </p:grpSpPr>
        <p:pic>
          <p:nvPicPr>
            <p:cNvPr id="2" name="Imagen 1">
              <a:hlinkClick r:id="rId16" action="ppaction://hlinksldjump">
                <a:snd r:embed="rId17" name="chimes.wav"/>
              </a:hlinkClick>
              <a:extLst>
                <a:ext uri="{FF2B5EF4-FFF2-40B4-BE49-F238E27FC236}">
                  <a16:creationId xmlns:a16="http://schemas.microsoft.com/office/drawing/2014/main" id="{8709B698-933A-4A4E-9B86-59B4690FAB38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ackgroundRemoval t="1407" b="96292" l="1596" r="95922">
                          <a14:foregroundMark x1="35106" y1="28900" x2="47695" y2="29284"/>
                          <a14:foregroundMark x1="47695" y1="29284" x2="55851" y2="28645"/>
                          <a14:foregroundMark x1="55496" y1="30307" x2="58156" y2="31714"/>
                          <a14:foregroundMark x1="37411" y1="57801" x2="58865" y2="58056"/>
                          <a14:foregroundMark x1="20745" y1="13171" x2="45390" y2="11765"/>
                          <a14:foregroundMark x1="45390" y1="11765" x2="72340" y2="11765"/>
                          <a14:foregroundMark x1="46631" y1="3069" x2="40426" y2="9463"/>
                          <a14:foregroundMark x1="40426" y1="9463" x2="40426" y2="9719"/>
                          <a14:foregroundMark x1="37766" y1="6394" x2="56560" y2="6777"/>
                          <a14:foregroundMark x1="66312" y1="7033" x2="77128" y2="7417"/>
                          <a14:foregroundMark x1="77128" y1="7417" x2="93262" y2="23913"/>
                          <a14:foregroundMark x1="93617" y1="27877" x2="94681" y2="53069"/>
                          <a14:foregroundMark x1="37411" y1="3964" x2="43440" y2="4220"/>
                          <a14:foregroundMark x1="5319" y1="23146" x2="6915" y2="40665"/>
                          <a14:foregroundMark x1="6915" y1="40665" x2="6915" y2="40665"/>
                          <a14:foregroundMark x1="1596" y1="33120" x2="1596" y2="36445"/>
                          <a14:foregroundMark x1="31560" y1="33632" x2="49645" y2="33887"/>
                          <a14:foregroundMark x1="52305" y1="33120" x2="62589" y2="28389"/>
                          <a14:foregroundMark x1="62589" y1="28389" x2="63475" y2="27238"/>
                          <a14:foregroundMark x1="37766" y1="93350" x2="64539" y2="92967"/>
                          <a14:foregroundMark x1="64539" y1="92967" x2="67021" y2="92327"/>
                          <a14:foregroundMark x1="36170" y1="96419" x2="55851" y2="96675"/>
                          <a14:foregroundMark x1="55851" y1="96675" x2="65603" y2="96292"/>
                          <a14:foregroundMark x1="65603" y1="96292" x2="66312" y2="96164"/>
                          <a14:foregroundMark x1="49645" y1="5371" x2="55496" y2="2558"/>
                          <a14:foregroundMark x1="37057" y1="1407" x2="40780" y2="1662"/>
                          <a14:foregroundMark x1="48227" y1="66496" x2="59397" y2="66752"/>
                          <a14:foregroundMark x1="95567" y1="60358" x2="95922" y2="62532"/>
                          <a14:foregroundMark x1="11170" y1="60614" x2="13475" y2="6087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02991" y="2327455"/>
              <a:ext cx="3402433" cy="4530545"/>
            </a:xfrm>
            <a:prstGeom prst="rect">
              <a:avLst/>
            </a:prstGeom>
          </p:spPr>
        </p:pic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1293186A-3537-D141-8262-AE4C8033077F}"/>
                </a:ext>
              </a:extLst>
            </p:cNvPr>
            <p:cNvSpPr/>
            <p:nvPr/>
          </p:nvSpPr>
          <p:spPr>
            <a:xfrm>
              <a:off x="1156910" y="4672789"/>
              <a:ext cx="1664086" cy="552354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CL" sz="3200" dirty="0">
                  <a:solidFill>
                    <a:srgbClr val="0432FF"/>
                  </a:solidFill>
                  <a:latin typeface="Marker Felt Thin" panose="02000400000000000000" pitchFamily="2" charset="77"/>
                </a:rPr>
                <a:t>DICTADO</a:t>
              </a:r>
            </a:p>
          </p:txBody>
        </p:sp>
      </p:grpSp>
      <p:grpSp>
        <p:nvGrpSpPr>
          <p:cNvPr id="17" name="Grupo 16">
            <a:extLst>
              <a:ext uri="{FF2B5EF4-FFF2-40B4-BE49-F238E27FC236}">
                <a16:creationId xmlns:a16="http://schemas.microsoft.com/office/drawing/2014/main" id="{C884F5D2-0C7C-6C4F-857C-471F8019FC8F}"/>
              </a:ext>
            </a:extLst>
          </p:cNvPr>
          <p:cNvGrpSpPr/>
          <p:nvPr/>
        </p:nvGrpSpPr>
        <p:grpSpPr>
          <a:xfrm>
            <a:off x="4743875" y="2487579"/>
            <a:ext cx="3402433" cy="4370421"/>
            <a:chOff x="4436505" y="2487579"/>
            <a:chExt cx="3663150" cy="4370421"/>
          </a:xfrm>
        </p:grpSpPr>
        <p:pic>
          <p:nvPicPr>
            <p:cNvPr id="13" name="Imagen 12">
              <a:hlinkClick r:id="rId20" action="ppaction://hlinksldjump">
                <a:snd r:embed="rId17" name="chimes.wav"/>
              </a:hlinkClick>
              <a:extLst>
                <a:ext uri="{FF2B5EF4-FFF2-40B4-BE49-F238E27FC236}">
                  <a16:creationId xmlns:a16="http://schemas.microsoft.com/office/drawing/2014/main" id="{F14D00BF-766E-924D-9E68-29B344F173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BEBA8EAE-BF5A-486C-A8C5-ECC9F3942E4B}">
                  <a14:imgProps xmlns:a14="http://schemas.microsoft.com/office/drawing/2010/main">
                    <a14:imgLayer r:embed="rId22">
                      <a14:imgEffect>
                        <a14:backgroundRemoval t="3922" b="96340" l="3901" r="92376">
                          <a14:foregroundMark x1="8511" y1="11111" x2="31915" y2="8366"/>
                          <a14:foregroundMark x1="71454" y1="6928" x2="80674" y2="8758"/>
                          <a14:foregroundMark x1="80674" y1="8758" x2="83156" y2="10588"/>
                          <a14:foregroundMark x1="60638" y1="4444" x2="71454" y2="3922"/>
                          <a14:foregroundMark x1="71454" y1="3922" x2="74113" y2="3922"/>
                          <a14:foregroundMark x1="68794" y1="8889" x2="78191" y2="9673"/>
                          <a14:foregroundMark x1="78191" y1="9673" x2="86525" y2="13987"/>
                          <a14:foregroundMark x1="86525" y1="13987" x2="87234" y2="16078"/>
                          <a14:foregroundMark x1="88830" y1="12549" x2="92553" y2="19477"/>
                          <a14:foregroundMark x1="92553" y1="19477" x2="92553" y2="21699"/>
                          <a14:foregroundMark x1="58688" y1="28627" x2="71809" y2="28889"/>
                          <a14:foregroundMark x1="63121" y1="30850" x2="73759" y2="31111"/>
                          <a14:foregroundMark x1="7801" y1="52288" x2="59397" y2="48627"/>
                          <a14:foregroundMark x1="59397" y1="48627" x2="59397" y2="48627"/>
                          <a14:foregroundMark x1="69681" y1="45882" x2="69149" y2="54379"/>
                          <a14:foregroundMark x1="69149" y1="54379" x2="60993" y2="58431"/>
                          <a14:foregroundMark x1="60993" y1="58431" x2="49291" y2="59216"/>
                          <a14:foregroundMark x1="5142" y1="12549" x2="6738" y2="23399"/>
                          <a14:foregroundMark x1="11879" y1="92288" x2="19858" y2="92549"/>
                          <a14:foregroundMark x1="36348" y1="92288" x2="51064" y2="91373"/>
                          <a14:foregroundMark x1="2128" y1="96340" x2="12057" y2="96732"/>
                          <a14:foregroundMark x1="12057" y1="96732" x2="22518" y2="96078"/>
                          <a14:foregroundMark x1="22518" y1="96078" x2="23936" y2="96078"/>
                          <a14:foregroundMark x1="35284" y1="96078" x2="45035" y2="96340"/>
                          <a14:foregroundMark x1="45035" y1="96340" x2="50000" y2="96078"/>
                          <a14:foregroundMark x1="69681" y1="96078" x2="79078" y2="96340"/>
                          <a14:foregroundMark x1="79078" y1="96340" x2="89184" y2="95294"/>
                          <a14:foregroundMark x1="89184" y1="95294" x2="89539" y2="95294"/>
                          <a14:foregroundMark x1="76418" y1="78562" x2="66135" y2="78824"/>
                          <a14:foregroundMark x1="66135" y1="78824" x2="65780" y2="78562"/>
                          <a14:foregroundMark x1="61348" y1="78301" x2="51064" y2="76732"/>
                          <a14:foregroundMark x1="3901" y1="50980" x2="5142" y2="5647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436505" y="2487579"/>
              <a:ext cx="3663150" cy="4370421"/>
            </a:xfrm>
            <a:prstGeom prst="rect">
              <a:avLst/>
            </a:prstGeom>
          </p:spPr>
        </p:pic>
        <p:sp>
          <p:nvSpPr>
            <p:cNvPr id="16" name="Rectángulo 15">
              <a:hlinkClick r:id="rId20" action="ppaction://hlinksldjump"/>
              <a:extLst>
                <a:ext uri="{FF2B5EF4-FFF2-40B4-BE49-F238E27FC236}">
                  <a16:creationId xmlns:a16="http://schemas.microsoft.com/office/drawing/2014/main" id="{5DF31012-381A-A343-BFF7-E75C0CC8A0E9}"/>
                </a:ext>
              </a:extLst>
            </p:cNvPr>
            <p:cNvSpPr/>
            <p:nvPr/>
          </p:nvSpPr>
          <p:spPr>
            <a:xfrm>
              <a:off x="4923588" y="4283220"/>
              <a:ext cx="2344827" cy="1063633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CL" sz="3200" b="1" dirty="0">
                  <a:solidFill>
                    <a:srgbClr val="F72D67"/>
                  </a:solidFill>
                  <a:latin typeface="Marker Felt Thin" panose="02000400000000000000" pitchFamily="2" charset="77"/>
                </a:rPr>
                <a:t>JUEGO DE RULETA</a:t>
              </a:r>
            </a:p>
          </p:txBody>
        </p:sp>
      </p:grpSp>
      <p:grpSp>
        <p:nvGrpSpPr>
          <p:cNvPr id="19" name="Grupo 18">
            <a:extLst>
              <a:ext uri="{FF2B5EF4-FFF2-40B4-BE49-F238E27FC236}">
                <a16:creationId xmlns:a16="http://schemas.microsoft.com/office/drawing/2014/main" id="{3597FF9B-52BB-0345-8381-27EF94E43169}"/>
              </a:ext>
            </a:extLst>
          </p:cNvPr>
          <p:cNvGrpSpPr/>
          <p:nvPr/>
        </p:nvGrpSpPr>
        <p:grpSpPr>
          <a:xfrm>
            <a:off x="8930736" y="2265273"/>
            <a:ext cx="3276614" cy="4530545"/>
            <a:chOff x="8586579" y="2327455"/>
            <a:chExt cx="3276614" cy="4530545"/>
          </a:xfrm>
        </p:grpSpPr>
        <p:pic>
          <p:nvPicPr>
            <p:cNvPr id="12" name="Imagen 11">
              <a:hlinkClick r:id="rId23" action="ppaction://hlinksldjump">
                <a:snd r:embed="rId17" name="chimes.wav"/>
              </a:hlinkClick>
              <a:extLst>
                <a:ext uri="{FF2B5EF4-FFF2-40B4-BE49-F238E27FC236}">
                  <a16:creationId xmlns:a16="http://schemas.microsoft.com/office/drawing/2014/main" id="{F74863F4-358D-B442-8FDB-366C0FD73B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4"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backgroundRemoval t="3329" b="96538" l="9752" r="89894">
                          <a14:foregroundMark x1="41844" y1="7057" x2="52128" y2="7324"/>
                          <a14:foregroundMark x1="52128" y1="7324" x2="61525" y2="7057"/>
                          <a14:foregroundMark x1="61525" y1="7057" x2="61525" y2="7057"/>
                          <a14:foregroundMark x1="46631" y1="3462" x2="53723" y2="3728"/>
                          <a14:foregroundMark x1="32624" y1="94274" x2="64894" y2="91744"/>
                          <a14:foregroundMark x1="64894" y1="91744" x2="66667" y2="91744"/>
                          <a14:foregroundMark x1="31915" y1="97071" x2="41312" y2="96538"/>
                          <a14:foregroundMark x1="41312" y1="96538" x2="43085" y2="96538"/>
                          <a14:foregroundMark x1="25709" y1="41811" x2="34220" y2="41678"/>
                          <a14:foregroundMark x1="67376" y1="41678" x2="79610" y2="42077"/>
                        </a14:backgroundRemoval>
                      </a14:imgEffect>
                    </a14:imgLayer>
                  </a14:imgProps>
                </a:ext>
              </a:extLst>
            </a:blip>
            <a:srcRect l="9182" r="8282"/>
            <a:stretch/>
          </p:blipFill>
          <p:spPr>
            <a:xfrm>
              <a:off x="8586579" y="2327455"/>
              <a:ext cx="3276614" cy="4530545"/>
            </a:xfrm>
            <a:prstGeom prst="rect">
              <a:avLst/>
            </a:prstGeom>
          </p:spPr>
        </p:pic>
        <p:sp>
          <p:nvSpPr>
            <p:cNvPr id="18" name="Rectángulo 17">
              <a:hlinkClick r:id="rId23" action="ppaction://hlinksldjump"/>
              <a:extLst>
                <a:ext uri="{FF2B5EF4-FFF2-40B4-BE49-F238E27FC236}">
                  <a16:creationId xmlns:a16="http://schemas.microsoft.com/office/drawing/2014/main" id="{C823FBC7-A4F1-654E-96A0-8AA1880122A1}"/>
                </a:ext>
              </a:extLst>
            </p:cNvPr>
            <p:cNvSpPr/>
            <p:nvPr/>
          </p:nvSpPr>
          <p:spPr>
            <a:xfrm>
              <a:off x="9278881" y="4586480"/>
              <a:ext cx="1892009" cy="807994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CL" sz="3200" b="1" dirty="0">
                  <a:solidFill>
                    <a:srgbClr val="00B9FF"/>
                  </a:solidFill>
                  <a:latin typeface="Marker Felt Thin" panose="02000400000000000000" pitchFamily="2" charset="77"/>
                </a:rPr>
                <a:t>SONIDO INICIAL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42397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C7DC27A-D928-C84B-BAEE-736BEA5F06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671481" y="-2667002"/>
            <a:ext cx="6849035" cy="12192001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0F8F0385-241A-2745-B260-33935AC817BD}"/>
              </a:ext>
            </a:extLst>
          </p:cNvPr>
          <p:cNvGrpSpPr/>
          <p:nvPr/>
        </p:nvGrpSpPr>
        <p:grpSpPr>
          <a:xfrm>
            <a:off x="346425" y="286871"/>
            <a:ext cx="5247552" cy="6454586"/>
            <a:chOff x="202991" y="2327455"/>
            <a:chExt cx="3402433" cy="4530545"/>
          </a:xfrm>
        </p:grpSpPr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4ECE37C2-47D3-3046-AB86-69F61F9952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407" b="96292" l="1596" r="95922">
                          <a14:foregroundMark x1="35106" y1="28900" x2="47695" y2="29284"/>
                          <a14:foregroundMark x1="47695" y1="29284" x2="55851" y2="28645"/>
                          <a14:foregroundMark x1="55496" y1="30307" x2="58156" y2="31714"/>
                          <a14:foregroundMark x1="37411" y1="57801" x2="58865" y2="58056"/>
                          <a14:foregroundMark x1="20745" y1="13171" x2="45390" y2="11765"/>
                          <a14:foregroundMark x1="45390" y1="11765" x2="72340" y2="11765"/>
                          <a14:foregroundMark x1="46631" y1="3069" x2="40426" y2="9463"/>
                          <a14:foregroundMark x1="40426" y1="9463" x2="40426" y2="9719"/>
                          <a14:foregroundMark x1="37766" y1="6394" x2="56560" y2="6777"/>
                          <a14:foregroundMark x1="66312" y1="7033" x2="77128" y2="7417"/>
                          <a14:foregroundMark x1="77128" y1="7417" x2="93262" y2="23913"/>
                          <a14:foregroundMark x1="93617" y1="27877" x2="94681" y2="53069"/>
                          <a14:foregroundMark x1="37411" y1="3964" x2="43440" y2="4220"/>
                          <a14:foregroundMark x1="5319" y1="23146" x2="6915" y2="40665"/>
                          <a14:foregroundMark x1="6915" y1="40665" x2="6915" y2="40665"/>
                          <a14:foregroundMark x1="1596" y1="33120" x2="1596" y2="36445"/>
                          <a14:foregroundMark x1="31560" y1="33632" x2="49645" y2="33887"/>
                          <a14:foregroundMark x1="52305" y1="33120" x2="62589" y2="28389"/>
                          <a14:foregroundMark x1="62589" y1="28389" x2="63475" y2="27238"/>
                          <a14:foregroundMark x1="37766" y1="93350" x2="64539" y2="92967"/>
                          <a14:foregroundMark x1="64539" y1="92967" x2="67021" y2="92327"/>
                          <a14:foregroundMark x1="36170" y1="96419" x2="55851" y2="96675"/>
                          <a14:foregroundMark x1="55851" y1="96675" x2="65603" y2="96292"/>
                          <a14:foregroundMark x1="65603" y1="96292" x2="66312" y2="96164"/>
                          <a14:foregroundMark x1="49645" y1="5371" x2="55496" y2="2558"/>
                          <a14:foregroundMark x1="37057" y1="1407" x2="40780" y2="1662"/>
                          <a14:foregroundMark x1="48227" y1="66496" x2="59397" y2="66752"/>
                          <a14:foregroundMark x1="95567" y1="60358" x2="95922" y2="62532"/>
                          <a14:foregroundMark x1="11170" y1="60614" x2="13475" y2="6087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02991" y="2327455"/>
              <a:ext cx="3402433" cy="4530545"/>
            </a:xfrm>
            <a:prstGeom prst="rect">
              <a:avLst/>
            </a:prstGeom>
          </p:spPr>
        </p:pic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B2774B79-CA9A-1940-AFA9-8750460BC851}"/>
                </a:ext>
              </a:extLst>
            </p:cNvPr>
            <p:cNvSpPr/>
            <p:nvPr/>
          </p:nvSpPr>
          <p:spPr>
            <a:xfrm>
              <a:off x="1156910" y="4672789"/>
              <a:ext cx="1664086" cy="552354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CL" sz="3200" dirty="0">
                  <a:solidFill>
                    <a:srgbClr val="0432FF"/>
                  </a:solidFill>
                  <a:latin typeface="Marker Felt Thin" panose="02000400000000000000" pitchFamily="2" charset="77"/>
                </a:rPr>
                <a:t>DICTADO</a:t>
              </a:r>
            </a:p>
          </p:txBody>
        </p:sp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C82FDD8D-68E2-954B-A3F9-6036ADE6061A}"/>
              </a:ext>
            </a:extLst>
          </p:cNvPr>
          <p:cNvGrpSpPr/>
          <p:nvPr/>
        </p:nvGrpSpPr>
        <p:grpSpPr>
          <a:xfrm>
            <a:off x="6499493" y="806824"/>
            <a:ext cx="4900702" cy="4897593"/>
            <a:chOff x="6499493" y="806824"/>
            <a:chExt cx="4900702" cy="4897593"/>
          </a:xfrm>
        </p:grpSpPr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986244DB-855D-D243-9D3F-B5504DC953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673328">
              <a:off x="7026326" y="2819141"/>
              <a:ext cx="3847035" cy="2885276"/>
            </a:xfrm>
            <a:prstGeom prst="rect">
              <a:avLst/>
            </a:prstGeom>
          </p:spPr>
        </p:pic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6C04D65C-1108-EB47-A56F-2AA094D3349C}"/>
                </a:ext>
              </a:extLst>
            </p:cNvPr>
            <p:cNvSpPr/>
            <p:nvPr/>
          </p:nvSpPr>
          <p:spPr>
            <a:xfrm>
              <a:off x="6499493" y="806824"/>
              <a:ext cx="4900702" cy="175432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5400" b="0" cap="none" spc="0" dirty="0">
                  <a:ln w="0"/>
                  <a:solidFill>
                    <a:srgbClr val="0432FF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Marker Felt Thin" panose="02000400000000000000" pitchFamily="2" charset="77"/>
                </a:rPr>
                <a:t>Necesitarás tu </a:t>
              </a:r>
            </a:p>
            <a:p>
              <a:pPr algn="ctr"/>
              <a:r>
                <a:rPr lang="es-ES" sz="5400" b="0" cap="none" spc="0" dirty="0">
                  <a:ln w="0"/>
                  <a:solidFill>
                    <a:srgbClr val="0432FF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Marker Felt Thin" panose="02000400000000000000" pitchFamily="2" charset="77"/>
                </a:rPr>
                <a:t>pizarra y plumón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60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506050EA-AFAF-0B45-99AE-19D51B2F98D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 rot="5400000">
            <a:off x="2667002" y="-2667002"/>
            <a:ext cx="6858001" cy="12192002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5DCA815F-A668-914F-8B2B-E08AB41D78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2740" y="1477114"/>
            <a:ext cx="9066519" cy="5054952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B79959E3-D8B1-F046-8AB4-824398F721DB}"/>
              </a:ext>
            </a:extLst>
          </p:cNvPr>
          <p:cNvSpPr/>
          <p:nvPr/>
        </p:nvSpPr>
        <p:spPr>
          <a:xfrm>
            <a:off x="3326044" y="325934"/>
            <a:ext cx="55399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VAMOS A REPASAR</a:t>
            </a:r>
          </a:p>
        </p:txBody>
      </p:sp>
    </p:spTree>
    <p:extLst>
      <p:ext uri="{BB962C8B-B14F-4D97-AF65-F5344CB8AC3E}">
        <p14:creationId xmlns:p14="http://schemas.microsoft.com/office/powerpoint/2010/main" val="762621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8C7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>
            <a:extLst>
              <a:ext uri="{FF2B5EF4-FFF2-40B4-BE49-F238E27FC236}">
                <a16:creationId xmlns:a16="http://schemas.microsoft.com/office/drawing/2014/main" id="{6D2693F1-BDF8-704C-8211-8EC2859DF1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2120" y="788894"/>
            <a:ext cx="5629880" cy="57912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CED62FD-A244-0D4B-A2B7-8572B9E9792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BCE1FE"/>
              </a:clrFrom>
              <a:clrTo>
                <a:srgbClr val="BCE1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391" b="99241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393197">
            <a:off x="275480" y="5194886"/>
            <a:ext cx="1201957" cy="1295297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DCC7192B-3FF7-6B43-B601-10C982AA48EF}"/>
              </a:ext>
            </a:extLst>
          </p:cNvPr>
          <p:cNvSpPr txBox="1"/>
          <p:nvPr/>
        </p:nvSpPr>
        <p:spPr>
          <a:xfrm>
            <a:off x="35814" y="70372"/>
            <a:ext cx="7774735" cy="6447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1300" b="1" dirty="0" err="1">
                <a:ln w="762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Comic Sans MS" panose="030F0902030302020204" pitchFamily="66" charset="0"/>
                <a:cs typeface="Arial"/>
              </a:rPr>
              <a:t>A</a:t>
            </a:r>
            <a:r>
              <a:rPr lang="es-ES" sz="41300" b="1" dirty="0" err="1">
                <a:ln w="76200">
                  <a:solidFill>
                    <a:sysClr val="windowText" lastClr="000000"/>
                  </a:solidFill>
                </a:ln>
                <a:solidFill>
                  <a:srgbClr val="FF40FF"/>
                </a:solidFill>
                <a:latin typeface="Comic Sans MS" panose="030F0902030302020204" pitchFamily="66" charset="0"/>
                <a:cs typeface="Arial"/>
              </a:rPr>
              <a:t>a</a:t>
            </a:r>
            <a:endParaRPr lang="es-ES" sz="41300" b="1" dirty="0">
              <a:ln w="76200">
                <a:solidFill>
                  <a:sysClr val="windowText" lastClr="000000"/>
                </a:solidFill>
              </a:ln>
              <a:solidFill>
                <a:srgbClr val="FF40FF"/>
              </a:solidFill>
              <a:latin typeface="Comic Sans MS" panose="030F0902030302020204" pitchFamily="66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47570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2407120" y="-1033881"/>
            <a:ext cx="7530510" cy="92486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9500" b="1" cap="all" dirty="0" err="1">
                <a:ln w="76200" cmpd="sng">
                  <a:solidFill>
                    <a:schemeClr val="accent2"/>
                  </a:solidFill>
                  <a:prstDash val="solid"/>
                </a:ln>
                <a:solidFill>
                  <a:srgbClr val="FF25A6"/>
                </a:solidFill>
                <a:effectLst>
                  <a:reflection blurRad="12700" stA="28000" endPos="45000" dist="1000" dir="5400000" sy="-100000" algn="bl" rotWithShape="0"/>
                </a:effectLst>
                <a:latin typeface="Comic Sans MS"/>
                <a:cs typeface="Comic Sans MS"/>
              </a:rPr>
              <a:t>I</a:t>
            </a:r>
            <a:r>
              <a:rPr lang="es-ES" sz="59500" b="1" dirty="0" err="1">
                <a:ln w="76200">
                  <a:solidFill>
                    <a:srgbClr val="FFFF00"/>
                  </a:solidFill>
                  <a:prstDash val="solid"/>
                </a:ln>
                <a:solidFill>
                  <a:srgbClr val="FF66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/>
                <a:cs typeface="Comic Sans MS"/>
              </a:rPr>
              <a:t>i</a:t>
            </a:r>
            <a:endParaRPr lang="es-ES" sz="59500" b="1" dirty="0">
              <a:ln w="76200">
                <a:solidFill>
                  <a:srgbClr val="FFFF00"/>
                </a:solidFill>
                <a:prstDash val="solid"/>
              </a:ln>
              <a:solidFill>
                <a:srgbClr val="FF66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222" b="93889" l="4194" r="96452">
                        <a14:foregroundMark x1="62258" y1="36667" x2="67419" y2="46111"/>
                        <a14:foregroundMark x1="67419" y1="76111" x2="72581" y2="76111"/>
                        <a14:foregroundMark x1="65806" y1="6667" x2="69677" y2="7222"/>
                        <a14:foregroundMark x1="82903" y1="87222" x2="82903" y2="87222"/>
                        <a14:backgroundMark x1="71613" y1="6667" x2="64194" y2="6667"/>
                        <a14:backgroundMark x1="67742" y1="76111" x2="72258" y2="76111"/>
                      </a14:backgroundRemoval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4239282"/>
            <a:ext cx="3330692" cy="2837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130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17693"/>
            <a:ext cx="12260695" cy="6975692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0" y="-1461939"/>
            <a:ext cx="11869947" cy="966418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s-ES" sz="62200" b="1" dirty="0">
                <a:ln w="76200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/>
                <a:cs typeface="Arial Black"/>
              </a:rPr>
              <a:t>O</a:t>
            </a:r>
            <a:r>
              <a:rPr lang="es-ES" sz="36000" dirty="0">
                <a:ln w="76200">
                  <a:solidFill>
                    <a:srgbClr val="FF40FF"/>
                  </a:solidFill>
                </a:ln>
                <a:solidFill>
                  <a:schemeClr val="accent5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/>
                <a:cs typeface="Arial Black"/>
              </a:rPr>
              <a:t>O</a:t>
            </a:r>
            <a:endParaRPr lang="es-ES" sz="51800" dirty="0">
              <a:ln w="76200">
                <a:solidFill>
                  <a:srgbClr val="FF40FF"/>
                </a:solidFill>
              </a:ln>
              <a:solidFill>
                <a:schemeClr val="accent5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Black"/>
              <a:cs typeface="Arial Black"/>
            </a:endParaRPr>
          </a:p>
        </p:txBody>
      </p:sp>
      <p:pic>
        <p:nvPicPr>
          <p:cNvPr id="19" name="Imagen 18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14362" y1="79211" x2="19858" y2="94234"/>
                        <a14:foregroundMark x1="68440" y1="79211" x2="68972" y2="95448"/>
                        <a14:foregroundMark x1="17553" y1="68589" x2="53191" y2="84370"/>
                        <a14:foregroundMark x1="50000" y1="72534" x2="51418" y2="86343"/>
                        <a14:foregroundMark x1="25532" y1="42033" x2="35638" y2="42033"/>
                        <a14:foregroundMark x1="57801" y1="44310" x2="60638" y2="53869"/>
                        <a14:foregroundMark x1="39894" y1="47951" x2="45922" y2="51138"/>
                        <a14:foregroundMark x1="21277" y1="38088" x2="24113" y2="44006"/>
                        <a14:foregroundMark x1="18085" y1="3642" x2="18085" y2="10774"/>
                        <a14:foregroundMark x1="25887" y1="7132" x2="25532" y2="13050"/>
                        <a14:foregroundMark x1="84220" y1="20941" x2="89362" y2="40061"/>
                        <a14:foregroundMark x1="14362" y1="22914" x2="39894" y2="13050"/>
                        <a14:foregroundMark x1="6915" y1="17906" x2="12589" y2="17906"/>
                        <a14:foregroundMark x1="5142" y1="18209" x2="13475" y2="30501"/>
                        <a14:foregroundMark x1="15248" y1="26100" x2="23582" y2="23824"/>
                        <a14:foregroundMark x1="13475" y1="14719" x2="20390" y2="19879"/>
                        <a14:foregroundMark x1="37943" y1="3642" x2="45390" y2="17906"/>
                        <a14:backgroundMark x1="89362" y1="49469" x2="91667" y2="88771"/>
                        <a14:backgroundMark x1="66135" y1="70865" x2="70922" y2="70865"/>
                        <a14:backgroundMark x1="57801" y1="4704" x2="89362" y2="9863"/>
                        <a14:backgroundMark x1="6560" y1="3945" x2="2305" y2="12291"/>
                        <a14:backgroundMark x1="3191" y1="26555" x2="3191" y2="56601"/>
                        <a14:backgroundMark x1="1773" y1="90288" x2="5142" y2="95448"/>
                        <a14:backgroundMark x1="30142" y1="96662" x2="38475" y2="98331"/>
                        <a14:backgroundMark x1="56028" y1="96662" x2="61170" y2="9909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69366" y="0"/>
            <a:ext cx="2422634" cy="2830701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32168" y1="40116" x2="32168" y2="43314"/>
                        <a14:foregroundMark x1="54895" y1="47093" x2="54895" y2="52907"/>
                        <a14:foregroundMark x1="11189" y1="81105" x2="17483" y2="92442"/>
                        <a14:foregroundMark x1="68531" y1="79651" x2="68881" y2="93314"/>
                        <a14:foregroundMark x1="30769" y1="68605" x2="45105" y2="89244"/>
                        <a14:foregroundMark x1="5245" y1="81686" x2="11888" y2="91860"/>
                        <a14:foregroundMark x1="82867" y1="29942" x2="89510" y2="39244"/>
                        <a14:foregroundMark x1="85664" y1="23256" x2="94406" y2="37500"/>
                        <a14:foregroundMark x1="28671" y1="4651" x2="17483" y2="16279"/>
                        <a14:foregroundMark x1="19231" y1="4070" x2="11888" y2="15988"/>
                        <a14:foregroundMark x1="38811" y1="49128" x2="45105" y2="50291"/>
                        <a14:foregroundMark x1="27622" y1="68895" x2="33916" y2="88081"/>
                        <a14:foregroundMark x1="50350" y1="71802" x2="48951" y2="91570"/>
                        <a14:foregroundMark x1="32168" y1="92733" x2="45455" y2="92733"/>
                        <a14:foregroundMark x1="26573" y1="36047" x2="26573" y2="46221"/>
                        <a14:foregroundMark x1="58741" y1="45640" x2="61538" y2="58430"/>
                        <a14:foregroundMark x1="22378" y1="34884" x2="22028" y2="44186"/>
                        <a14:foregroundMark x1="64336" y1="79651" x2="64336" y2="93895"/>
                        <a14:foregroundMark x1="57343" y1="76163" x2="55245" y2="84884"/>
                        <a14:foregroundMark x1="20979" y1="74709" x2="24825" y2="78198"/>
                        <a14:backgroundMark x1="3497" y1="15407" x2="3846" y2="56686"/>
                        <a14:backgroundMark x1="9441" y1="55523" x2="11888" y2="68314"/>
                        <a14:backgroundMark x1="84615" y1="68314" x2="90210" y2="88953"/>
                        <a14:backgroundMark x1="64685" y1="72384" x2="71678" y2="72093"/>
                        <a14:backgroundMark x1="48252" y1="6977" x2="86364" y2="11628"/>
                        <a14:backgroundMark x1="2797" y1="97093" x2="1049" y2="96221"/>
                        <a14:backgroundMark x1="23776" y1="97674" x2="41259" y2="99128"/>
                        <a14:backgroundMark x1="52098" y1="97965" x2="58392" y2="982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3467" y="3767132"/>
            <a:ext cx="2569732" cy="3090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571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93C854B2-015D-9649-964D-6FBF2BF206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640549" y="-2680084"/>
            <a:ext cx="6865802" cy="121920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823427" y="-80176"/>
            <a:ext cx="9237518" cy="7725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9600" b="1" dirty="0" err="1">
                <a:ln w="76200">
                  <a:solidFill>
                    <a:schemeClr val="bg1"/>
                  </a:solidFill>
                </a:ln>
                <a:solidFill>
                  <a:srgbClr val="0432FF"/>
                </a:solidFill>
                <a:latin typeface="Comic Sans MS" panose="030F0902030302020204" pitchFamily="66" charset="0"/>
                <a:cs typeface="Arial"/>
              </a:rPr>
              <a:t>E</a:t>
            </a:r>
            <a:r>
              <a:rPr lang="es-ES" sz="49600" b="1" dirty="0" err="1">
                <a:ln w="76200">
                  <a:solidFill>
                    <a:schemeClr val="bg1"/>
                  </a:solidFill>
                </a:ln>
                <a:solidFill>
                  <a:srgbClr val="2FD023"/>
                </a:solidFill>
                <a:cs typeface="Cooper Black"/>
              </a:rPr>
              <a:t>e</a:t>
            </a:r>
            <a:endParaRPr lang="es-ES" sz="49600" b="1" dirty="0">
              <a:ln w="76200">
                <a:solidFill>
                  <a:schemeClr val="bg1"/>
                </a:solidFill>
              </a:ln>
              <a:solidFill>
                <a:srgbClr val="0432FF"/>
              </a:solidFill>
              <a:latin typeface="Comic Sans MS" panose="030F0902030302020204" pitchFamily="66" charset="0"/>
              <a:cs typeface="Arial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444" b="90000" l="4222" r="94000">
                        <a14:foregroundMark x1="36444" y1="35778" x2="36889" y2="50222"/>
                        <a14:foregroundMark x1="64000" y1="40889" x2="64000" y2="56000"/>
                        <a14:foregroundMark x1="34667" y1="41556" x2="34000" y2="48222"/>
                        <a14:foregroundMark x1="34667" y1="41556" x2="35111" y2="51333"/>
                        <a14:foregroundMark x1="35778" y1="39333" x2="34667" y2="50889"/>
                        <a14:foregroundMark x1="61333" y1="43333" x2="62444" y2="54222"/>
                        <a14:foregroundMark x1="32667" y1="44889" x2="33556" y2="41333"/>
                        <a14:foregroundMark x1="32889" y1="44444" x2="34444" y2="43333"/>
                        <a14:foregroundMark x1="33333" y1="44667" x2="33333" y2="49556"/>
                        <a14:foregroundMark x1="36000" y1="40667" x2="36000" y2="47778"/>
                        <a14:foregroundMark x1="48667" y1="45778" x2="54889" y2="56444"/>
                        <a14:foregroundMark x1="62667" y1="44000" x2="63556" y2="44667"/>
                        <a14:foregroundMark x1="61333" y1="44667" x2="63333" y2="46889"/>
                        <a14:foregroundMark x1="62889" y1="44000" x2="62889" y2="466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9494" y="2094539"/>
            <a:ext cx="4595791" cy="4595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671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48C8354-68AF-244B-A053-084AD0344DA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0000"/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-62885" y="-256031"/>
            <a:ext cx="10638869" cy="80637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s-ES" sz="51800" dirty="0" err="1">
                <a:ln w="76200">
                  <a:solidFill>
                    <a:schemeClr val="tx1"/>
                  </a:solidFill>
                </a:ln>
                <a:solidFill>
                  <a:srgbClr val="58C7E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/>
                <a:cs typeface="Arial Black"/>
              </a:rPr>
              <a:t>U</a:t>
            </a:r>
            <a:r>
              <a:rPr lang="es-ES" sz="43200" dirty="0" err="1">
                <a:ln w="76200">
                  <a:solidFill>
                    <a:schemeClr val="tx1"/>
                  </a:solidFill>
                </a:ln>
                <a:solidFill>
                  <a:srgbClr val="7EBB25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/>
                <a:cs typeface="Arial Black"/>
              </a:rPr>
              <a:t>u</a:t>
            </a:r>
            <a:endParaRPr lang="es-ES" sz="43200" dirty="0">
              <a:ln w="76200">
                <a:solidFill>
                  <a:schemeClr val="tx1"/>
                </a:solidFill>
              </a:ln>
              <a:solidFill>
                <a:srgbClr val="7EBB25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Black"/>
              <a:cs typeface="Arial Black"/>
            </a:endParaRPr>
          </a:p>
        </p:txBody>
      </p:sp>
      <p:pic>
        <p:nvPicPr>
          <p:cNvPr id="24" name="Imagen 2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85882" y="1483621"/>
            <a:ext cx="3263410" cy="3338766"/>
          </a:xfrm>
          <a:prstGeom prst="rect">
            <a:avLst/>
          </a:prstGeom>
        </p:spPr>
      </p:pic>
      <p:pic>
        <p:nvPicPr>
          <p:cNvPr id="5" name="Imagen 4">
            <a:hlinkClick r:id="rId7" action="ppaction://hlinksldjump">
              <a:snd r:embed="rId8" name="click.wav"/>
            </a:hlinkClick>
            <a:extLst>
              <a:ext uri="{FF2B5EF4-FFF2-40B4-BE49-F238E27FC236}">
                <a16:creationId xmlns:a16="http://schemas.microsoft.com/office/drawing/2014/main" id="{A8D8B7EE-00DE-FA4F-8781-75A3255089F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172" b="99805" l="2344" r="99219">
                        <a14:foregroundMark x1="63281" y1="5469" x2="78320" y2="4492"/>
                        <a14:foregroundMark x1="72461" y1="2148" x2="72461" y2="1172"/>
                        <a14:foregroundMark x1="89844" y1="15234" x2="89258" y2="27539"/>
                        <a14:foregroundMark x1="94141" y1="46875" x2="94922" y2="70898"/>
                        <a14:foregroundMark x1="13672" y1="46094" x2="12500" y2="70117"/>
                        <a14:foregroundMark x1="6445" y1="45117" x2="8984" y2="89063"/>
                        <a14:foregroundMark x1="16016" y1="96094" x2="29297" y2="96289"/>
                        <a14:foregroundMark x1="29297" y1="96289" x2="65820" y2="95313"/>
                        <a14:foregroundMark x1="93555" y1="98047" x2="88867" y2="98242"/>
                        <a14:foregroundMark x1="80273" y1="91016" x2="87891" y2="99805"/>
                        <a14:foregroundMark x1="79102" y1="90820" x2="71484" y2="98828"/>
                        <a14:foregroundMark x1="96289" y1="98438" x2="99219" y2="89063"/>
                        <a14:foregroundMark x1="99219" y1="89063" x2="99219" y2="85352"/>
                        <a14:foregroundMark x1="98047" y1="81055" x2="98047" y2="56641"/>
                        <a14:foregroundMark x1="98047" y1="54883" x2="98047" y2="44727"/>
                        <a14:foregroundMark x1="98047" y1="44727" x2="88477" y2="41016"/>
                        <a14:foregroundMark x1="88477" y1="41016" x2="87891" y2="41016"/>
                        <a14:foregroundMark x1="85352" y1="16797" x2="85352" y2="30273"/>
                        <a14:foregroundMark x1="80078" y1="9766" x2="70117" y2="20703"/>
                        <a14:foregroundMark x1="70117" y1="20703" x2="66602" y2="28906"/>
                        <a14:foregroundMark x1="65625" y1="10742" x2="59961" y2="19727"/>
                        <a14:foregroundMark x1="59961" y1="19727" x2="59961" y2="19727"/>
                        <a14:foregroundMark x1="59570" y1="7031" x2="56641" y2="27344"/>
                        <a14:foregroundMark x1="56641" y1="27344" x2="56641" y2="27344"/>
                        <a14:foregroundMark x1="54688" y1="14648" x2="54883" y2="24805"/>
                        <a14:foregroundMark x1="54883" y1="24805" x2="55664" y2="26367"/>
                        <a14:foregroundMark x1="55664" y1="31445" x2="60547" y2="41602"/>
                        <a14:foregroundMark x1="60547" y1="41602" x2="63086" y2="43945"/>
                        <a14:foregroundMark x1="82813" y1="44727" x2="75000" y2="47852"/>
                        <a14:foregroundMark x1="67383" y1="49219" x2="73438" y2="56445"/>
                        <a14:foregroundMark x1="4883" y1="34766" x2="17578" y2="35156"/>
                        <a14:foregroundMark x1="2344" y1="35547" x2="2344" y2="59570"/>
                        <a14:foregroundMark x1="7813" y1="42188" x2="15625" y2="44531"/>
                        <a14:foregroundMark x1="17383" y1="39258" x2="16211" y2="7070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723819" y="158148"/>
            <a:ext cx="1325473" cy="1325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114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C7DC27A-D928-C84B-BAEE-736BEA5F06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671481" y="-2667002"/>
            <a:ext cx="6849035" cy="12192001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0D9A5CF9-20A8-E849-9C15-59A4400A8388}"/>
              </a:ext>
            </a:extLst>
          </p:cNvPr>
          <p:cNvGrpSpPr/>
          <p:nvPr/>
        </p:nvGrpSpPr>
        <p:grpSpPr>
          <a:xfrm>
            <a:off x="725116" y="183778"/>
            <a:ext cx="5514318" cy="6674222"/>
            <a:chOff x="4436505" y="2487579"/>
            <a:chExt cx="3663150" cy="4370421"/>
          </a:xfrm>
        </p:grpSpPr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A829603A-3DBC-8B4C-80A4-4261087E2A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3922" b="96340" l="3901" r="92376">
                          <a14:foregroundMark x1="8511" y1="11111" x2="31915" y2="8366"/>
                          <a14:foregroundMark x1="71454" y1="6928" x2="80674" y2="8758"/>
                          <a14:foregroundMark x1="80674" y1="8758" x2="83156" y2="10588"/>
                          <a14:foregroundMark x1="60638" y1="4444" x2="71454" y2="3922"/>
                          <a14:foregroundMark x1="71454" y1="3922" x2="74113" y2="3922"/>
                          <a14:foregroundMark x1="68794" y1="8889" x2="78191" y2="9673"/>
                          <a14:foregroundMark x1="78191" y1="9673" x2="86525" y2="13987"/>
                          <a14:foregroundMark x1="86525" y1="13987" x2="87234" y2="16078"/>
                          <a14:foregroundMark x1="88830" y1="12549" x2="92553" y2="19477"/>
                          <a14:foregroundMark x1="92553" y1="19477" x2="92553" y2="21699"/>
                          <a14:foregroundMark x1="58688" y1="28627" x2="71809" y2="28889"/>
                          <a14:foregroundMark x1="63121" y1="30850" x2="73759" y2="31111"/>
                          <a14:foregroundMark x1="7801" y1="52288" x2="59397" y2="48627"/>
                          <a14:foregroundMark x1="59397" y1="48627" x2="59397" y2="48627"/>
                          <a14:foregroundMark x1="69681" y1="45882" x2="69149" y2="54379"/>
                          <a14:foregroundMark x1="69149" y1="54379" x2="60993" y2="58431"/>
                          <a14:foregroundMark x1="60993" y1="58431" x2="49291" y2="59216"/>
                          <a14:foregroundMark x1="5142" y1="12549" x2="6738" y2="23399"/>
                          <a14:foregroundMark x1="11879" y1="92288" x2="19858" y2="92549"/>
                          <a14:foregroundMark x1="36348" y1="92288" x2="51064" y2="91373"/>
                          <a14:foregroundMark x1="2128" y1="96340" x2="12057" y2="96732"/>
                          <a14:foregroundMark x1="12057" y1="96732" x2="22518" y2="96078"/>
                          <a14:foregroundMark x1="22518" y1="96078" x2="23936" y2="96078"/>
                          <a14:foregroundMark x1="35284" y1="96078" x2="45035" y2="96340"/>
                          <a14:foregroundMark x1="45035" y1="96340" x2="50000" y2="96078"/>
                          <a14:foregroundMark x1="69681" y1="96078" x2="79078" y2="96340"/>
                          <a14:foregroundMark x1="79078" y1="96340" x2="89184" y2="95294"/>
                          <a14:foregroundMark x1="89184" y1="95294" x2="89539" y2="95294"/>
                          <a14:foregroundMark x1="76418" y1="78562" x2="66135" y2="78824"/>
                          <a14:foregroundMark x1="66135" y1="78824" x2="65780" y2="78562"/>
                          <a14:foregroundMark x1="61348" y1="78301" x2="51064" y2="76732"/>
                          <a14:foregroundMark x1="3901" y1="50980" x2="5142" y2="5647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436505" y="2487579"/>
              <a:ext cx="3663150" cy="4370421"/>
            </a:xfrm>
            <a:prstGeom prst="rect">
              <a:avLst/>
            </a:prstGeom>
          </p:spPr>
        </p:pic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id="{46406544-3D13-5F49-A20F-3A20A19B288D}"/>
                </a:ext>
              </a:extLst>
            </p:cNvPr>
            <p:cNvSpPr/>
            <p:nvPr/>
          </p:nvSpPr>
          <p:spPr>
            <a:xfrm>
              <a:off x="4923588" y="4283220"/>
              <a:ext cx="2344827" cy="1063633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CL" sz="3200" b="1" dirty="0">
                  <a:solidFill>
                    <a:srgbClr val="F72D67"/>
                  </a:solidFill>
                  <a:latin typeface="Marker Felt Thin" panose="02000400000000000000" pitchFamily="2" charset="77"/>
                </a:rPr>
                <a:t>JUEGO DE RULETA</a:t>
              </a:r>
            </a:p>
          </p:txBody>
        </p:sp>
      </p:grpSp>
      <p:sp>
        <p:nvSpPr>
          <p:cNvPr id="17" name="Rectángulo 16">
            <a:extLst>
              <a:ext uri="{FF2B5EF4-FFF2-40B4-BE49-F238E27FC236}">
                <a16:creationId xmlns:a16="http://schemas.microsoft.com/office/drawing/2014/main" id="{CAB0E007-70CC-8C4A-A410-4513711DF193}"/>
              </a:ext>
            </a:extLst>
          </p:cNvPr>
          <p:cNvSpPr/>
          <p:nvPr/>
        </p:nvSpPr>
        <p:spPr>
          <a:xfrm>
            <a:off x="5235388" y="2277035"/>
            <a:ext cx="6615953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solidFill>
                  <a:srgbClr val="0432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rker Felt Thin" panose="02000400000000000000" pitchFamily="2" charset="77"/>
              </a:rPr>
              <a:t>¿Qué imagen comienza con la vocal?</a:t>
            </a:r>
            <a:endParaRPr lang="es-ES" sz="5400" b="0" cap="none" spc="0" dirty="0">
              <a:ln w="0"/>
              <a:solidFill>
                <a:srgbClr val="0432F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arker Felt Thin" panose="02000400000000000000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275550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B4BAA57-A552-DD4F-97D9-1C0B10853A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2643686" y="-2688290"/>
            <a:ext cx="6860021" cy="12236604"/>
          </a:xfrm>
          <a:prstGeom prst="rect">
            <a:avLst/>
          </a:prstGeom>
        </p:spPr>
      </p:pic>
      <p:sp>
        <p:nvSpPr>
          <p:cNvPr id="5" name="Trapecio 4">
            <a:extLst>
              <a:ext uri="{FF2B5EF4-FFF2-40B4-BE49-F238E27FC236}">
                <a16:creationId xmlns:a16="http://schemas.microsoft.com/office/drawing/2014/main" id="{944AC664-7C84-4347-B2C6-83B6EA64DC5F}"/>
              </a:ext>
            </a:extLst>
          </p:cNvPr>
          <p:cNvSpPr/>
          <p:nvPr/>
        </p:nvSpPr>
        <p:spPr>
          <a:xfrm>
            <a:off x="1600200" y="5697415"/>
            <a:ext cx="2708030" cy="907014"/>
          </a:xfrm>
          <a:custGeom>
            <a:avLst/>
            <a:gdLst>
              <a:gd name="connsiteX0" fmla="*/ 0 w 2708030"/>
              <a:gd name="connsiteY0" fmla="*/ 907014 h 907014"/>
              <a:gd name="connsiteX1" fmla="*/ 111109 w 2708030"/>
              <a:gd name="connsiteY1" fmla="*/ 462577 h 907014"/>
              <a:gd name="connsiteX2" fmla="*/ 226754 w 2708030"/>
              <a:gd name="connsiteY2" fmla="*/ 0 h 907014"/>
              <a:gd name="connsiteX3" fmla="*/ 812930 w 2708030"/>
              <a:gd name="connsiteY3" fmla="*/ 0 h 907014"/>
              <a:gd name="connsiteX4" fmla="*/ 1376561 w 2708030"/>
              <a:gd name="connsiteY4" fmla="*/ 0 h 907014"/>
              <a:gd name="connsiteX5" fmla="*/ 1872556 w 2708030"/>
              <a:gd name="connsiteY5" fmla="*/ 0 h 907014"/>
              <a:gd name="connsiteX6" fmla="*/ 2481277 w 2708030"/>
              <a:gd name="connsiteY6" fmla="*/ 0 h 907014"/>
              <a:gd name="connsiteX7" fmla="*/ 2599189 w 2708030"/>
              <a:gd name="connsiteY7" fmla="*/ 471647 h 907014"/>
              <a:gd name="connsiteX8" fmla="*/ 2708030 w 2708030"/>
              <a:gd name="connsiteY8" fmla="*/ 907014 h 907014"/>
              <a:gd name="connsiteX9" fmla="*/ 2031023 w 2708030"/>
              <a:gd name="connsiteY9" fmla="*/ 907014 h 907014"/>
              <a:gd name="connsiteX10" fmla="*/ 1354015 w 2708030"/>
              <a:gd name="connsiteY10" fmla="*/ 907014 h 907014"/>
              <a:gd name="connsiteX11" fmla="*/ 677008 w 2708030"/>
              <a:gd name="connsiteY11" fmla="*/ 907014 h 907014"/>
              <a:gd name="connsiteX12" fmla="*/ 0 w 2708030"/>
              <a:gd name="connsiteY12" fmla="*/ 907014 h 907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08030" h="907014" fill="none" extrusionOk="0">
                <a:moveTo>
                  <a:pt x="0" y="907014"/>
                </a:moveTo>
                <a:cubicBezTo>
                  <a:pt x="44006" y="797851"/>
                  <a:pt x="78815" y="607078"/>
                  <a:pt x="111109" y="462577"/>
                </a:cubicBezTo>
                <a:cubicBezTo>
                  <a:pt x="143403" y="318076"/>
                  <a:pt x="177433" y="220489"/>
                  <a:pt x="226754" y="0"/>
                </a:cubicBezTo>
                <a:cubicBezTo>
                  <a:pt x="412976" y="2278"/>
                  <a:pt x="593923" y="2912"/>
                  <a:pt x="812930" y="0"/>
                </a:cubicBezTo>
                <a:cubicBezTo>
                  <a:pt x="1031937" y="-2912"/>
                  <a:pt x="1106097" y="-9495"/>
                  <a:pt x="1376561" y="0"/>
                </a:cubicBezTo>
                <a:cubicBezTo>
                  <a:pt x="1647025" y="9495"/>
                  <a:pt x="1670255" y="12258"/>
                  <a:pt x="1872556" y="0"/>
                </a:cubicBezTo>
                <a:cubicBezTo>
                  <a:pt x="2074857" y="-12258"/>
                  <a:pt x="2208815" y="-15698"/>
                  <a:pt x="2481277" y="0"/>
                </a:cubicBezTo>
                <a:cubicBezTo>
                  <a:pt x="2486672" y="115501"/>
                  <a:pt x="2534489" y="248945"/>
                  <a:pt x="2599189" y="471647"/>
                </a:cubicBezTo>
                <a:cubicBezTo>
                  <a:pt x="2663889" y="694349"/>
                  <a:pt x="2700345" y="806391"/>
                  <a:pt x="2708030" y="907014"/>
                </a:cubicBezTo>
                <a:cubicBezTo>
                  <a:pt x="2434645" y="927569"/>
                  <a:pt x="2298184" y="931366"/>
                  <a:pt x="2031023" y="907014"/>
                </a:cubicBezTo>
                <a:cubicBezTo>
                  <a:pt x="1763862" y="882662"/>
                  <a:pt x="1535143" y="896683"/>
                  <a:pt x="1354015" y="907014"/>
                </a:cubicBezTo>
                <a:cubicBezTo>
                  <a:pt x="1172887" y="917345"/>
                  <a:pt x="936038" y="877821"/>
                  <a:pt x="677008" y="907014"/>
                </a:cubicBezTo>
                <a:cubicBezTo>
                  <a:pt x="417978" y="936207"/>
                  <a:pt x="219744" y="930807"/>
                  <a:pt x="0" y="907014"/>
                </a:cubicBezTo>
                <a:close/>
              </a:path>
              <a:path w="2708030" h="907014" stroke="0" extrusionOk="0">
                <a:moveTo>
                  <a:pt x="0" y="907014"/>
                </a:moveTo>
                <a:cubicBezTo>
                  <a:pt x="53365" y="713694"/>
                  <a:pt x="45787" y="638443"/>
                  <a:pt x="111109" y="462577"/>
                </a:cubicBezTo>
                <a:cubicBezTo>
                  <a:pt x="176431" y="286712"/>
                  <a:pt x="194893" y="148548"/>
                  <a:pt x="226754" y="0"/>
                </a:cubicBezTo>
                <a:cubicBezTo>
                  <a:pt x="365690" y="-28776"/>
                  <a:pt x="554223" y="-15914"/>
                  <a:pt x="835475" y="0"/>
                </a:cubicBezTo>
                <a:cubicBezTo>
                  <a:pt x="1116727" y="15914"/>
                  <a:pt x="1272884" y="-6397"/>
                  <a:pt x="1399106" y="0"/>
                </a:cubicBezTo>
                <a:cubicBezTo>
                  <a:pt x="1525328" y="6397"/>
                  <a:pt x="1715256" y="-11885"/>
                  <a:pt x="1917646" y="0"/>
                </a:cubicBezTo>
                <a:cubicBezTo>
                  <a:pt x="2120036" y="11885"/>
                  <a:pt x="2342872" y="212"/>
                  <a:pt x="2481277" y="0"/>
                </a:cubicBezTo>
                <a:cubicBezTo>
                  <a:pt x="2502122" y="174867"/>
                  <a:pt x="2563616" y="338414"/>
                  <a:pt x="2594654" y="453507"/>
                </a:cubicBezTo>
                <a:cubicBezTo>
                  <a:pt x="2625692" y="568600"/>
                  <a:pt x="2669497" y="787049"/>
                  <a:pt x="2708030" y="907014"/>
                </a:cubicBezTo>
                <a:cubicBezTo>
                  <a:pt x="2487704" y="935535"/>
                  <a:pt x="2408250" y="906101"/>
                  <a:pt x="2112263" y="907014"/>
                </a:cubicBezTo>
                <a:cubicBezTo>
                  <a:pt x="1816276" y="907927"/>
                  <a:pt x="1689261" y="875251"/>
                  <a:pt x="1462336" y="907014"/>
                </a:cubicBezTo>
                <a:cubicBezTo>
                  <a:pt x="1235411" y="938777"/>
                  <a:pt x="989241" y="914355"/>
                  <a:pt x="812409" y="907014"/>
                </a:cubicBezTo>
                <a:cubicBezTo>
                  <a:pt x="635577" y="899673"/>
                  <a:pt x="184930" y="881963"/>
                  <a:pt x="0" y="907014"/>
                </a:cubicBezTo>
                <a:close/>
              </a:path>
            </a:pathLst>
          </a:custGeom>
          <a:solidFill>
            <a:srgbClr val="FF40FF"/>
          </a:solidFill>
          <a:ln w="762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trapezoid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rgbClr val="FF25A6"/>
              </a:solidFill>
            </a:endParaRPr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38D8E437-ED4D-C140-9552-AF31935488A4}"/>
              </a:ext>
            </a:extLst>
          </p:cNvPr>
          <p:cNvGrpSpPr/>
          <p:nvPr/>
        </p:nvGrpSpPr>
        <p:grpSpPr>
          <a:xfrm>
            <a:off x="96624" y="0"/>
            <a:ext cx="5999376" cy="6013938"/>
            <a:chOff x="96624" y="0"/>
            <a:chExt cx="5999376" cy="6013938"/>
          </a:xfrm>
        </p:grpSpPr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D9090AE8-89D9-4B48-B98C-6885CB92930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4354" b="97823" l="3348" r="94469">
                          <a14:foregroundMark x1="23144" y1="57039" x2="24163" y2="38026"/>
                          <a14:foregroundMark x1="24163" y1="38026" x2="40902" y2="26270"/>
                          <a14:foregroundMark x1="40902" y1="26270" x2="50364" y2="24093"/>
                          <a14:foregroundMark x1="50364" y1="24093" x2="60699" y2="33091"/>
                          <a14:foregroundMark x1="60699" y1="33091" x2="64920" y2="45428"/>
                          <a14:foregroundMark x1="64920" y1="45428" x2="64774" y2="54136"/>
                          <a14:foregroundMark x1="64774" y1="54136" x2="60990" y2="60087"/>
                          <a14:foregroundMark x1="27220" y1="21771" x2="40611" y2="11901"/>
                          <a14:foregroundMark x1="40611" y1="11901" x2="57933" y2="9144"/>
                          <a14:foregroundMark x1="57933" y1="9144" x2="67831" y2="11611"/>
                          <a14:foregroundMark x1="67831" y1="11611" x2="78020" y2="27576"/>
                          <a14:foregroundMark x1="78020" y1="27576" x2="81659" y2="42525"/>
                          <a14:foregroundMark x1="81659" y1="42525" x2="79039" y2="65457"/>
                          <a14:foregroundMark x1="79039" y1="65457" x2="68996" y2="80987"/>
                          <a14:foregroundMark x1="68996" y1="80987" x2="51528" y2="87228"/>
                          <a14:foregroundMark x1="51528" y1="87228" x2="44105" y2="87663"/>
                          <a14:foregroundMark x1="44105" y1="87663" x2="23290" y2="74020"/>
                          <a14:foregroundMark x1="23290" y1="74020" x2="16885" y2="66763"/>
                          <a14:foregroundMark x1="13392" y1="29463" x2="7860" y2="37155"/>
                          <a14:foregroundMark x1="7860" y1="37155" x2="6259" y2="44267"/>
                          <a14:foregroundMark x1="3493" y1="55152" x2="6550" y2="65747"/>
                          <a14:foregroundMark x1="6550" y1="65747" x2="8879" y2="69376"/>
                          <a14:foregroundMark x1="22271" y1="86647" x2="36536" y2="91727"/>
                          <a14:foregroundMark x1="54585" y1="93324" x2="73654" y2="89840"/>
                          <a14:foregroundMark x1="73654" y1="89840" x2="74672" y2="88970"/>
                          <a14:foregroundMark x1="85153" y1="77504" x2="87627" y2="59797"/>
                          <a14:foregroundMark x1="94614" y1="49347" x2="94614" y2="41945"/>
                          <a14:foregroundMark x1="94614" y1="41945" x2="86317" y2="23657"/>
                          <a14:foregroundMark x1="43086" y1="4499" x2="54294" y2="4790"/>
                          <a14:foregroundMark x1="43523" y1="7837" x2="35226" y2="7983"/>
                          <a14:foregroundMark x1="35226" y1="7983" x2="27074" y2="11756"/>
                          <a14:foregroundMark x1="27074" y1="11756" x2="23144" y2="17417"/>
                          <a14:foregroundMark x1="45997" y1="39332" x2="39592" y2="57620"/>
                          <a14:foregroundMark x1="39592" y1="57620" x2="39592" y2="57910"/>
                          <a14:foregroundMark x1="56769" y1="41219" x2="56769" y2="62119"/>
                          <a14:foregroundMark x1="53712" y1="38607" x2="46143" y2="38026"/>
                          <a14:foregroundMark x1="46143" y1="38026" x2="38574" y2="40639"/>
                          <a14:foregroundMark x1="38574" y1="40639" x2="35080" y2="47605"/>
                          <a14:foregroundMark x1="35080" y1="47605" x2="35371" y2="57475"/>
                          <a14:foregroundMark x1="35371" y1="57475" x2="37991" y2="65312"/>
                          <a14:foregroundMark x1="37991" y1="65312" x2="43377" y2="70392"/>
                          <a14:foregroundMark x1="43377" y1="70392" x2="49782" y2="68940"/>
                          <a14:foregroundMark x1="49782" y1="68650" x2="49782" y2="65457"/>
                          <a14:foregroundMark x1="48180" y1="43396" x2="48180" y2="32366"/>
                          <a14:foregroundMark x1="72635" y1="37591" x2="72635" y2="73149"/>
                          <a14:foregroundMark x1="90247" y1="60522" x2="69578" y2="58491"/>
                          <a14:foregroundMark x1="69578" y1="58491" x2="66958" y2="57329"/>
                          <a14:foregroundMark x1="83115" y1="51524" x2="83115" y2="51524"/>
                          <a14:foregroundMark x1="82824" y1="55733" x2="94032" y2="56023"/>
                          <a14:foregroundMark x1="51092" y1="76052" x2="61863" y2="70972"/>
                          <a14:foregroundMark x1="73654" y1="83309" x2="73654" y2="77794"/>
                          <a14:foregroundMark x1="13683" y1="76052" x2="29694" y2="60813"/>
                          <a14:foregroundMark x1="29694" y1="60813" x2="30131" y2="59797"/>
                          <a14:foregroundMark x1="37118" y1="70247" x2="41485" y2="77649"/>
                          <a14:foregroundMark x1="41485" y1="77649" x2="42213" y2="84906"/>
                          <a14:foregroundMark x1="42213" y1="84906" x2="41194" y2="89260"/>
                          <a14:foregroundMark x1="56186" y1="65457" x2="49054" y2="55588"/>
                          <a14:foregroundMark x1="49054" y1="55588" x2="48180" y2="50943"/>
                          <a14:foregroundMark x1="25764" y1="30044" x2="19942" y2="26270"/>
                          <a14:foregroundMark x1="32751" y1="23077" x2="33042" y2="21190"/>
                          <a14:foregroundMark x1="15866" y1="40784" x2="30131" y2="41509"/>
                          <a14:foregroundMark x1="60553" y1="18287" x2="64047" y2="21480"/>
                          <a14:foregroundMark x1="81223" y1="67489" x2="81951" y2="74456"/>
                          <a14:foregroundMark x1="50218" y1="97823" x2="44396" y2="9680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6624" y="0"/>
              <a:ext cx="5999376" cy="6013938"/>
            </a:xfrm>
            <a:prstGeom prst="rect">
              <a:avLst/>
            </a:prstGeom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46388D13-1713-2643-ABEA-86A6E3A8E3C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0868764">
              <a:off x="4088926" y="1727202"/>
              <a:ext cx="1686156" cy="1139092"/>
            </a:xfrm>
            <a:prstGeom prst="rect">
              <a:avLst/>
            </a:prstGeom>
          </p:spPr>
        </p:pic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365F5D87-1C38-8C4A-B2D3-F2C50C11960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9744" b="89776" l="9425" r="90096">
                          <a14:foregroundMark x1="7668" y1="42332" x2="10224" y2="54153"/>
                          <a14:foregroundMark x1="10224" y1="54153" x2="9425" y2="57987"/>
                          <a14:foregroundMark x1="87540" y1="52077" x2="90096" y2="47444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20613352">
              <a:off x="254997" y="2747678"/>
              <a:ext cx="1888626" cy="2074485"/>
            </a:xfrm>
            <a:prstGeom prst="rect">
              <a:avLst/>
            </a:prstGeom>
          </p:spPr>
        </p:pic>
      </p:grpSp>
      <p:pic>
        <p:nvPicPr>
          <p:cNvPr id="9" name="Imagen 8">
            <a:extLst>
              <a:ext uri="{FF2B5EF4-FFF2-40B4-BE49-F238E27FC236}">
                <a16:creationId xmlns:a16="http://schemas.microsoft.com/office/drawing/2014/main" id="{32D55C10-3E7C-8241-94C6-8CE7DDDB5A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151201">
            <a:off x="9272684" y="669207"/>
            <a:ext cx="2638228" cy="178226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F84784A-3368-4A40-AA92-30293283A53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744" b="89776" l="9425" r="90096">
                        <a14:foregroundMark x1="7668" y1="42332" x2="10224" y2="54153"/>
                        <a14:foregroundMark x1="10224" y1="54153" x2="9425" y2="57987"/>
                        <a14:foregroundMark x1="87540" y1="52077" x2="90096" y2="47444"/>
                      </a14:backgroundRemoval>
                    </a14:imgEffect>
                  </a14:imgLayer>
                </a14:imgProps>
              </a:ext>
            </a:extLst>
          </a:blip>
          <a:srcRect t="16383" b="14537"/>
          <a:stretch/>
        </p:blipFill>
        <p:spPr>
          <a:xfrm>
            <a:off x="8565707" y="3555803"/>
            <a:ext cx="2741101" cy="298249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BE6ECF4-B714-A34D-9158-9ABDEACCAAB7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BCE1FE"/>
              </a:clrFrom>
              <a:clrTo>
                <a:srgbClr val="BCE1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391" b="99241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313478">
            <a:off x="5908748" y="3699118"/>
            <a:ext cx="2449116" cy="263930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1C990EE-5BC2-2D4B-8296-ED54CE84250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139542" y="5828078"/>
            <a:ext cx="1086283" cy="1031818"/>
          </a:xfrm>
          <a:prstGeom prst="rect">
            <a:avLst/>
          </a:prstGeom>
        </p:spPr>
      </p:pic>
      <p:sp>
        <p:nvSpPr>
          <p:cNvPr id="13" name="Rectángulo redondeado 12">
            <a:extLst>
              <a:ext uri="{FF2B5EF4-FFF2-40B4-BE49-F238E27FC236}">
                <a16:creationId xmlns:a16="http://schemas.microsoft.com/office/drawing/2014/main" id="{7BA34294-4D8D-F941-B01B-1E7A27E5CD3E}"/>
              </a:ext>
            </a:extLst>
          </p:cNvPr>
          <p:cNvSpPr/>
          <p:nvPr/>
        </p:nvSpPr>
        <p:spPr>
          <a:xfrm>
            <a:off x="1384197" y="6295292"/>
            <a:ext cx="3279403" cy="342990"/>
          </a:xfrm>
          <a:prstGeom prst="roundRect">
            <a:avLst/>
          </a:prstGeom>
          <a:solidFill>
            <a:srgbClr val="FF40FF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108E935B-37DB-9E44-9789-DBB7D5EDBD0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9752" b="89894" l="7624" r="92908">
                        <a14:foregroundMark x1="90426" y1="49645" x2="92553" y2="56915"/>
                        <a14:foregroundMark x1="92553" y1="56915" x2="92908" y2="57447"/>
                        <a14:foregroundMark x1="7624" y1="65426" x2="7624" y2="7003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60580" y="719688"/>
            <a:ext cx="3071652" cy="3071652"/>
          </a:xfrm>
          <a:prstGeom prst="rect">
            <a:avLst/>
          </a:prstGeom>
        </p:spPr>
      </p:pic>
      <p:sp>
        <p:nvSpPr>
          <p:cNvPr id="18" name="Flecha arriba 17">
            <a:extLst>
              <a:ext uri="{FF2B5EF4-FFF2-40B4-BE49-F238E27FC236}">
                <a16:creationId xmlns:a16="http://schemas.microsoft.com/office/drawing/2014/main" id="{667AA658-A29F-374F-9876-EB31686C29D2}"/>
              </a:ext>
            </a:extLst>
          </p:cNvPr>
          <p:cNvSpPr/>
          <p:nvPr/>
        </p:nvSpPr>
        <p:spPr>
          <a:xfrm rot="13884057">
            <a:off x="5412943" y="69432"/>
            <a:ext cx="1366114" cy="1536322"/>
          </a:xfrm>
          <a:prstGeom prst="upArrow">
            <a:avLst/>
          </a:prstGeom>
          <a:solidFill>
            <a:srgbClr val="FF40FF"/>
          </a:solidFill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06825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mph" presetSubtype="0" repeatCount="indefinite" fill="hold" nodeType="click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3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542A9B3D-F749-824C-8ACF-6FE4FE0664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2643686" y="-2688290"/>
            <a:ext cx="6860021" cy="12236604"/>
          </a:xfrm>
          <a:prstGeom prst="rect">
            <a:avLst/>
          </a:prstGeom>
        </p:spPr>
      </p:pic>
      <p:sp>
        <p:nvSpPr>
          <p:cNvPr id="8" name="Trapecio 7">
            <a:extLst>
              <a:ext uri="{FF2B5EF4-FFF2-40B4-BE49-F238E27FC236}">
                <a16:creationId xmlns:a16="http://schemas.microsoft.com/office/drawing/2014/main" id="{899B632E-E232-A846-AB62-DBB090B4387E}"/>
              </a:ext>
            </a:extLst>
          </p:cNvPr>
          <p:cNvSpPr/>
          <p:nvPr/>
        </p:nvSpPr>
        <p:spPr>
          <a:xfrm>
            <a:off x="1872761" y="5758010"/>
            <a:ext cx="2409091" cy="907014"/>
          </a:xfrm>
          <a:custGeom>
            <a:avLst/>
            <a:gdLst>
              <a:gd name="connsiteX0" fmla="*/ 0 w 2409091"/>
              <a:gd name="connsiteY0" fmla="*/ 907014 h 907014"/>
              <a:gd name="connsiteX1" fmla="*/ 115645 w 2409091"/>
              <a:gd name="connsiteY1" fmla="*/ 444437 h 907014"/>
              <a:gd name="connsiteX2" fmla="*/ 226754 w 2409091"/>
              <a:gd name="connsiteY2" fmla="*/ 0 h 907014"/>
              <a:gd name="connsiteX3" fmla="*/ 878615 w 2409091"/>
              <a:gd name="connsiteY3" fmla="*/ 0 h 907014"/>
              <a:gd name="connsiteX4" fmla="*/ 1569588 w 2409091"/>
              <a:gd name="connsiteY4" fmla="*/ 0 h 907014"/>
              <a:gd name="connsiteX5" fmla="*/ 2182338 w 2409091"/>
              <a:gd name="connsiteY5" fmla="*/ 0 h 907014"/>
              <a:gd name="connsiteX6" fmla="*/ 2288912 w 2409091"/>
              <a:gd name="connsiteY6" fmla="*/ 426297 h 907014"/>
              <a:gd name="connsiteX7" fmla="*/ 2409091 w 2409091"/>
              <a:gd name="connsiteY7" fmla="*/ 907014 h 907014"/>
              <a:gd name="connsiteX8" fmla="*/ 1830909 w 2409091"/>
              <a:gd name="connsiteY8" fmla="*/ 907014 h 907014"/>
              <a:gd name="connsiteX9" fmla="*/ 1276818 w 2409091"/>
              <a:gd name="connsiteY9" fmla="*/ 907014 h 907014"/>
              <a:gd name="connsiteX10" fmla="*/ 650455 w 2409091"/>
              <a:gd name="connsiteY10" fmla="*/ 907014 h 907014"/>
              <a:gd name="connsiteX11" fmla="*/ 0 w 2409091"/>
              <a:gd name="connsiteY11" fmla="*/ 907014 h 907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09091" h="907014" fill="none" extrusionOk="0">
                <a:moveTo>
                  <a:pt x="0" y="907014"/>
                </a:moveTo>
                <a:cubicBezTo>
                  <a:pt x="28165" y="739532"/>
                  <a:pt x="100703" y="549645"/>
                  <a:pt x="115645" y="444437"/>
                </a:cubicBezTo>
                <a:cubicBezTo>
                  <a:pt x="130587" y="339229"/>
                  <a:pt x="194460" y="144501"/>
                  <a:pt x="226754" y="0"/>
                </a:cubicBezTo>
                <a:cubicBezTo>
                  <a:pt x="457488" y="7718"/>
                  <a:pt x="681906" y="22363"/>
                  <a:pt x="878615" y="0"/>
                </a:cubicBezTo>
                <a:cubicBezTo>
                  <a:pt x="1075324" y="-22363"/>
                  <a:pt x="1360117" y="10864"/>
                  <a:pt x="1569588" y="0"/>
                </a:cubicBezTo>
                <a:cubicBezTo>
                  <a:pt x="1779059" y="-10864"/>
                  <a:pt x="1882049" y="9533"/>
                  <a:pt x="2182338" y="0"/>
                </a:cubicBezTo>
                <a:cubicBezTo>
                  <a:pt x="2222226" y="124747"/>
                  <a:pt x="2229896" y="241923"/>
                  <a:pt x="2288912" y="426297"/>
                </a:cubicBezTo>
                <a:cubicBezTo>
                  <a:pt x="2347928" y="610671"/>
                  <a:pt x="2364810" y="676317"/>
                  <a:pt x="2409091" y="907014"/>
                </a:cubicBezTo>
                <a:cubicBezTo>
                  <a:pt x="2277111" y="908398"/>
                  <a:pt x="2100617" y="909260"/>
                  <a:pt x="1830909" y="907014"/>
                </a:cubicBezTo>
                <a:cubicBezTo>
                  <a:pt x="1561201" y="904768"/>
                  <a:pt x="1419678" y="908745"/>
                  <a:pt x="1276818" y="907014"/>
                </a:cubicBezTo>
                <a:cubicBezTo>
                  <a:pt x="1133958" y="905283"/>
                  <a:pt x="816985" y="898612"/>
                  <a:pt x="650455" y="907014"/>
                </a:cubicBezTo>
                <a:cubicBezTo>
                  <a:pt x="483925" y="915416"/>
                  <a:pt x="192594" y="906855"/>
                  <a:pt x="0" y="907014"/>
                </a:cubicBezTo>
                <a:close/>
              </a:path>
              <a:path w="2409091" h="907014" stroke="0" extrusionOk="0">
                <a:moveTo>
                  <a:pt x="0" y="907014"/>
                </a:moveTo>
                <a:cubicBezTo>
                  <a:pt x="53365" y="713694"/>
                  <a:pt x="45787" y="638443"/>
                  <a:pt x="111109" y="462577"/>
                </a:cubicBezTo>
                <a:cubicBezTo>
                  <a:pt x="176431" y="286712"/>
                  <a:pt x="194893" y="148548"/>
                  <a:pt x="226754" y="0"/>
                </a:cubicBezTo>
                <a:cubicBezTo>
                  <a:pt x="429575" y="-31769"/>
                  <a:pt x="592082" y="13850"/>
                  <a:pt x="917727" y="0"/>
                </a:cubicBezTo>
                <a:cubicBezTo>
                  <a:pt x="1243372" y="-13850"/>
                  <a:pt x="1296658" y="9112"/>
                  <a:pt x="1569588" y="0"/>
                </a:cubicBezTo>
                <a:cubicBezTo>
                  <a:pt x="1842518" y="-9112"/>
                  <a:pt x="1974340" y="-1350"/>
                  <a:pt x="2182338" y="0"/>
                </a:cubicBezTo>
                <a:cubicBezTo>
                  <a:pt x="2221239" y="177948"/>
                  <a:pt x="2272155" y="270791"/>
                  <a:pt x="2291179" y="435367"/>
                </a:cubicBezTo>
                <a:cubicBezTo>
                  <a:pt x="2310203" y="599943"/>
                  <a:pt x="2376566" y="753778"/>
                  <a:pt x="2409091" y="907014"/>
                </a:cubicBezTo>
                <a:cubicBezTo>
                  <a:pt x="2245900" y="908503"/>
                  <a:pt x="1956751" y="891569"/>
                  <a:pt x="1758636" y="907014"/>
                </a:cubicBezTo>
                <a:cubicBezTo>
                  <a:pt x="1560521" y="922459"/>
                  <a:pt x="1266295" y="876425"/>
                  <a:pt x="1108182" y="907014"/>
                </a:cubicBezTo>
                <a:cubicBezTo>
                  <a:pt x="950069" y="937603"/>
                  <a:pt x="672927" y="924601"/>
                  <a:pt x="530000" y="907014"/>
                </a:cubicBezTo>
                <a:cubicBezTo>
                  <a:pt x="387073" y="889427"/>
                  <a:pt x="214643" y="931976"/>
                  <a:pt x="0" y="907014"/>
                </a:cubicBezTo>
                <a:close/>
              </a:path>
            </a:pathLst>
          </a:custGeom>
          <a:solidFill>
            <a:srgbClr val="FF40FF"/>
          </a:solidFill>
          <a:ln w="762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trapezoid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rgbClr val="FF25A6"/>
              </a:solidFill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05D26F9E-EE2D-E346-97DC-9CFE4CB5BDF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9487" b="22820"/>
          <a:stretch/>
        </p:blipFill>
        <p:spPr>
          <a:xfrm>
            <a:off x="-203369" y="-134404"/>
            <a:ext cx="6561352" cy="6285326"/>
          </a:xfrm>
          <a:prstGeom prst="rect">
            <a:avLst/>
          </a:prstGeom>
        </p:spPr>
      </p:pic>
      <p:sp>
        <p:nvSpPr>
          <p:cNvPr id="11" name="Rectángulo redondeado 10">
            <a:extLst>
              <a:ext uri="{FF2B5EF4-FFF2-40B4-BE49-F238E27FC236}">
                <a16:creationId xmlns:a16="http://schemas.microsoft.com/office/drawing/2014/main" id="{34AED969-2A0A-3C49-AB64-0DE0BDB24D30}"/>
              </a:ext>
            </a:extLst>
          </p:cNvPr>
          <p:cNvSpPr/>
          <p:nvPr/>
        </p:nvSpPr>
        <p:spPr>
          <a:xfrm>
            <a:off x="1437604" y="6419534"/>
            <a:ext cx="3279403" cy="342990"/>
          </a:xfrm>
          <a:prstGeom prst="roundRect">
            <a:avLst/>
          </a:prstGeom>
          <a:solidFill>
            <a:srgbClr val="FF40FF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32EDB729-7B99-CA45-B8F5-A696A779F7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31354" y="5547925"/>
            <a:ext cx="1432400" cy="1360581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B256494-8639-934F-BE56-2524F66D0E92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444" b="90000" l="4222" r="94000">
                        <a14:foregroundMark x1="36444" y1="35778" x2="36889" y2="50222"/>
                        <a14:foregroundMark x1="64000" y1="40889" x2="64000" y2="56000"/>
                        <a14:foregroundMark x1="34667" y1="41556" x2="34000" y2="48222"/>
                        <a14:foregroundMark x1="34667" y1="41556" x2="35111" y2="51333"/>
                        <a14:foregroundMark x1="35778" y1="39333" x2="34667" y2="50889"/>
                        <a14:foregroundMark x1="61333" y1="43333" x2="62444" y2="54222"/>
                        <a14:foregroundMark x1="32667" y1="44889" x2="33556" y2="41333"/>
                        <a14:foregroundMark x1="32889" y1="44444" x2="34444" y2="43333"/>
                        <a14:foregroundMark x1="33333" y1="44667" x2="33333" y2="49556"/>
                        <a14:foregroundMark x1="36000" y1="40667" x2="36000" y2="47778"/>
                        <a14:foregroundMark x1="48667" y1="45778" x2="54889" y2="56444"/>
                        <a14:foregroundMark x1="62667" y1="44000" x2="63556" y2="44667"/>
                        <a14:foregroundMark x1="61333" y1="44667" x2="63333" y2="46889"/>
                        <a14:foregroundMark x1="62889" y1="44000" x2="62889" y2="466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198850" y="411985"/>
            <a:ext cx="2877338" cy="2877338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B8EDCDD7-A909-694D-B29F-859513EB7AD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7000" b="96167" l="3644" r="96559">
                        <a14:foregroundMark x1="3846" y1="20333" x2="6478" y2="7000"/>
                        <a14:foregroundMark x1="89879" y1="36000" x2="90688" y2="50500"/>
                        <a14:foregroundMark x1="43927" y1="23667" x2="48583" y2="23667"/>
                        <a14:foregroundMark x1="44534" y1="23167" x2="48583" y2="22500"/>
                        <a14:foregroundMark x1="24089" y1="23167" x2="34413" y2="19167"/>
                        <a14:foregroundMark x1="54656" y1="93500" x2="69636" y2="93500"/>
                        <a14:foregroundMark x1="74899" y1="86333" x2="88259" y2="84167"/>
                        <a14:foregroundMark x1="46154" y1="82167" x2="53036" y2="82500"/>
                        <a14:foregroundMark x1="50405" y1="85167" x2="54656" y2="85500"/>
                        <a14:foregroundMark x1="29960" y1="88167" x2="31781" y2="88667"/>
                        <a14:foregroundMark x1="34818" y1="91333" x2="37652" y2="91667"/>
                        <a14:foregroundMark x1="58300" y1="96167" x2="59919" y2="93000"/>
                        <a14:foregroundMark x1="28947" y1="12167" x2="33401" y2="11333"/>
                        <a14:foregroundMark x1="92915" y1="35167" x2="96559" y2="33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42843" y="495099"/>
            <a:ext cx="2232148" cy="271111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4C0E3FD8-1A3D-4F40-AA5C-C186EFB1572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641" b="97573" l="1773" r="98227">
                        <a14:foregroundMark x1="81915" y1="8495" x2="96277" y2="5097"/>
                        <a14:foregroundMark x1="96277" y1="5097" x2="98227" y2="3883"/>
                        <a14:foregroundMark x1="7270" y1="86893" x2="1950" y2="92233"/>
                        <a14:foregroundMark x1="6383" y1="98786" x2="13652" y2="99029"/>
                        <a14:foregroundMark x1="13652" y1="99029" x2="20213" y2="97573"/>
                        <a14:foregroundMark x1="20213" y1="97573" x2="22872" y2="9344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763327" flipH="1">
            <a:off x="8787419" y="3896937"/>
            <a:ext cx="2428522" cy="1988356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22E34DFF-B496-FC4D-99AF-FA9499B0866B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23936" t="6027" r="20954" b="16040"/>
          <a:stretch/>
        </p:blipFill>
        <p:spPr>
          <a:xfrm>
            <a:off x="6223505" y="3442370"/>
            <a:ext cx="2117198" cy="2910861"/>
          </a:xfrm>
          <a:prstGeom prst="rect">
            <a:avLst/>
          </a:prstGeom>
        </p:spPr>
      </p:pic>
      <p:sp>
        <p:nvSpPr>
          <p:cNvPr id="18" name="Flecha arriba 17">
            <a:extLst>
              <a:ext uri="{FF2B5EF4-FFF2-40B4-BE49-F238E27FC236}">
                <a16:creationId xmlns:a16="http://schemas.microsoft.com/office/drawing/2014/main" id="{C73D411E-4CBB-D440-8504-15A7F0A368E9}"/>
              </a:ext>
            </a:extLst>
          </p:cNvPr>
          <p:cNvSpPr/>
          <p:nvPr/>
        </p:nvSpPr>
        <p:spPr>
          <a:xfrm rot="13884057">
            <a:off x="5412943" y="69432"/>
            <a:ext cx="1366114" cy="1536322"/>
          </a:xfrm>
          <a:prstGeom prst="upArrow">
            <a:avLst/>
          </a:prstGeom>
          <a:solidFill>
            <a:srgbClr val="FF40FF"/>
          </a:solidFill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88606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mph" presetSubtype="0" repeatCount="indefinite" fill="hold" nodeType="click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3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F5DBA96-DFB1-1B4D-9A45-6EB7CAE50A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2643686" y="-2688290"/>
            <a:ext cx="6860021" cy="12236604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7F8260E-C9FC-AC4A-8E37-3A6578F850E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2052" b="23076"/>
          <a:stretch/>
        </p:blipFill>
        <p:spPr>
          <a:xfrm>
            <a:off x="-44606" y="231351"/>
            <a:ext cx="6445406" cy="5916998"/>
          </a:xfrm>
          <a:prstGeom prst="rect">
            <a:avLst/>
          </a:prstGeom>
        </p:spPr>
      </p:pic>
      <p:sp>
        <p:nvSpPr>
          <p:cNvPr id="5" name="Trapecio 4">
            <a:extLst>
              <a:ext uri="{FF2B5EF4-FFF2-40B4-BE49-F238E27FC236}">
                <a16:creationId xmlns:a16="http://schemas.microsoft.com/office/drawing/2014/main" id="{F3F38DDC-4D54-724C-BE6A-F3F52FAF23DF}"/>
              </a:ext>
            </a:extLst>
          </p:cNvPr>
          <p:cNvSpPr/>
          <p:nvPr/>
        </p:nvSpPr>
        <p:spPr>
          <a:xfrm>
            <a:off x="1973551" y="5855339"/>
            <a:ext cx="2409091" cy="907014"/>
          </a:xfrm>
          <a:custGeom>
            <a:avLst/>
            <a:gdLst>
              <a:gd name="connsiteX0" fmla="*/ 0 w 2409091"/>
              <a:gd name="connsiteY0" fmla="*/ 907014 h 907014"/>
              <a:gd name="connsiteX1" fmla="*/ 115645 w 2409091"/>
              <a:gd name="connsiteY1" fmla="*/ 444437 h 907014"/>
              <a:gd name="connsiteX2" fmla="*/ 226754 w 2409091"/>
              <a:gd name="connsiteY2" fmla="*/ 0 h 907014"/>
              <a:gd name="connsiteX3" fmla="*/ 878615 w 2409091"/>
              <a:gd name="connsiteY3" fmla="*/ 0 h 907014"/>
              <a:gd name="connsiteX4" fmla="*/ 1569588 w 2409091"/>
              <a:gd name="connsiteY4" fmla="*/ 0 h 907014"/>
              <a:gd name="connsiteX5" fmla="*/ 2182338 w 2409091"/>
              <a:gd name="connsiteY5" fmla="*/ 0 h 907014"/>
              <a:gd name="connsiteX6" fmla="*/ 2288912 w 2409091"/>
              <a:gd name="connsiteY6" fmla="*/ 426297 h 907014"/>
              <a:gd name="connsiteX7" fmla="*/ 2409091 w 2409091"/>
              <a:gd name="connsiteY7" fmla="*/ 907014 h 907014"/>
              <a:gd name="connsiteX8" fmla="*/ 1830909 w 2409091"/>
              <a:gd name="connsiteY8" fmla="*/ 907014 h 907014"/>
              <a:gd name="connsiteX9" fmla="*/ 1276818 w 2409091"/>
              <a:gd name="connsiteY9" fmla="*/ 907014 h 907014"/>
              <a:gd name="connsiteX10" fmla="*/ 650455 w 2409091"/>
              <a:gd name="connsiteY10" fmla="*/ 907014 h 907014"/>
              <a:gd name="connsiteX11" fmla="*/ 0 w 2409091"/>
              <a:gd name="connsiteY11" fmla="*/ 907014 h 907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09091" h="907014" fill="none" extrusionOk="0">
                <a:moveTo>
                  <a:pt x="0" y="907014"/>
                </a:moveTo>
                <a:cubicBezTo>
                  <a:pt x="28165" y="739532"/>
                  <a:pt x="100703" y="549645"/>
                  <a:pt x="115645" y="444437"/>
                </a:cubicBezTo>
                <a:cubicBezTo>
                  <a:pt x="130587" y="339229"/>
                  <a:pt x="194460" y="144501"/>
                  <a:pt x="226754" y="0"/>
                </a:cubicBezTo>
                <a:cubicBezTo>
                  <a:pt x="457488" y="7718"/>
                  <a:pt x="681906" y="22363"/>
                  <a:pt x="878615" y="0"/>
                </a:cubicBezTo>
                <a:cubicBezTo>
                  <a:pt x="1075324" y="-22363"/>
                  <a:pt x="1360117" y="10864"/>
                  <a:pt x="1569588" y="0"/>
                </a:cubicBezTo>
                <a:cubicBezTo>
                  <a:pt x="1779059" y="-10864"/>
                  <a:pt x="1882049" y="9533"/>
                  <a:pt x="2182338" y="0"/>
                </a:cubicBezTo>
                <a:cubicBezTo>
                  <a:pt x="2222226" y="124747"/>
                  <a:pt x="2229896" y="241923"/>
                  <a:pt x="2288912" y="426297"/>
                </a:cubicBezTo>
                <a:cubicBezTo>
                  <a:pt x="2347928" y="610671"/>
                  <a:pt x="2364810" y="676317"/>
                  <a:pt x="2409091" y="907014"/>
                </a:cubicBezTo>
                <a:cubicBezTo>
                  <a:pt x="2277111" y="908398"/>
                  <a:pt x="2100617" y="909260"/>
                  <a:pt x="1830909" y="907014"/>
                </a:cubicBezTo>
                <a:cubicBezTo>
                  <a:pt x="1561201" y="904768"/>
                  <a:pt x="1419678" y="908745"/>
                  <a:pt x="1276818" y="907014"/>
                </a:cubicBezTo>
                <a:cubicBezTo>
                  <a:pt x="1133958" y="905283"/>
                  <a:pt x="816985" y="898612"/>
                  <a:pt x="650455" y="907014"/>
                </a:cubicBezTo>
                <a:cubicBezTo>
                  <a:pt x="483925" y="915416"/>
                  <a:pt x="192594" y="906855"/>
                  <a:pt x="0" y="907014"/>
                </a:cubicBezTo>
                <a:close/>
              </a:path>
              <a:path w="2409091" h="907014" stroke="0" extrusionOk="0">
                <a:moveTo>
                  <a:pt x="0" y="907014"/>
                </a:moveTo>
                <a:cubicBezTo>
                  <a:pt x="53365" y="713694"/>
                  <a:pt x="45787" y="638443"/>
                  <a:pt x="111109" y="462577"/>
                </a:cubicBezTo>
                <a:cubicBezTo>
                  <a:pt x="176431" y="286712"/>
                  <a:pt x="194893" y="148548"/>
                  <a:pt x="226754" y="0"/>
                </a:cubicBezTo>
                <a:cubicBezTo>
                  <a:pt x="429575" y="-31769"/>
                  <a:pt x="592082" y="13850"/>
                  <a:pt x="917727" y="0"/>
                </a:cubicBezTo>
                <a:cubicBezTo>
                  <a:pt x="1243372" y="-13850"/>
                  <a:pt x="1296658" y="9112"/>
                  <a:pt x="1569588" y="0"/>
                </a:cubicBezTo>
                <a:cubicBezTo>
                  <a:pt x="1842518" y="-9112"/>
                  <a:pt x="1974340" y="-1350"/>
                  <a:pt x="2182338" y="0"/>
                </a:cubicBezTo>
                <a:cubicBezTo>
                  <a:pt x="2221239" y="177948"/>
                  <a:pt x="2272155" y="270791"/>
                  <a:pt x="2291179" y="435367"/>
                </a:cubicBezTo>
                <a:cubicBezTo>
                  <a:pt x="2310203" y="599943"/>
                  <a:pt x="2376566" y="753778"/>
                  <a:pt x="2409091" y="907014"/>
                </a:cubicBezTo>
                <a:cubicBezTo>
                  <a:pt x="2245900" y="908503"/>
                  <a:pt x="1956751" y="891569"/>
                  <a:pt x="1758636" y="907014"/>
                </a:cubicBezTo>
                <a:cubicBezTo>
                  <a:pt x="1560521" y="922459"/>
                  <a:pt x="1266295" y="876425"/>
                  <a:pt x="1108182" y="907014"/>
                </a:cubicBezTo>
                <a:cubicBezTo>
                  <a:pt x="950069" y="937603"/>
                  <a:pt x="672927" y="924601"/>
                  <a:pt x="530000" y="907014"/>
                </a:cubicBezTo>
                <a:cubicBezTo>
                  <a:pt x="387073" y="889427"/>
                  <a:pt x="214643" y="931976"/>
                  <a:pt x="0" y="907014"/>
                </a:cubicBezTo>
                <a:close/>
              </a:path>
            </a:pathLst>
          </a:custGeom>
          <a:solidFill>
            <a:srgbClr val="FF40FF"/>
          </a:solidFill>
          <a:ln w="762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trapezoid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rgbClr val="FF25A6"/>
              </a:solidFill>
            </a:endParaRPr>
          </a:p>
        </p:txBody>
      </p:sp>
      <p:sp>
        <p:nvSpPr>
          <p:cNvPr id="6" name="Rectángulo redondeado 5">
            <a:extLst>
              <a:ext uri="{FF2B5EF4-FFF2-40B4-BE49-F238E27FC236}">
                <a16:creationId xmlns:a16="http://schemas.microsoft.com/office/drawing/2014/main" id="{0AAB1127-CF84-D84C-87C2-115D8CD3E4DC}"/>
              </a:ext>
            </a:extLst>
          </p:cNvPr>
          <p:cNvSpPr/>
          <p:nvPr/>
        </p:nvSpPr>
        <p:spPr>
          <a:xfrm>
            <a:off x="1538394" y="6419363"/>
            <a:ext cx="3279403" cy="342990"/>
          </a:xfrm>
          <a:prstGeom prst="roundRect">
            <a:avLst/>
          </a:prstGeom>
          <a:solidFill>
            <a:srgbClr val="FF40FF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AA903D0-F538-354E-AE2F-187C8CDD2A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59600" y="5497419"/>
            <a:ext cx="1432400" cy="1360581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43C12D9-ADA8-D940-9D16-3E8CFB8BD8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608" b="96035" l="9947" r="94671">
                        <a14:foregroundMark x1="20426" y1="19163" x2="28064" y2="13216"/>
                        <a14:foregroundMark x1="28064" y1="13216" x2="28774" y2="13216"/>
                        <a14:foregroundMark x1="40320" y1="7709" x2="58259" y2="8150"/>
                        <a14:foregroundMark x1="58259" y1="8150" x2="70160" y2="6828"/>
                        <a14:foregroundMark x1="91297" y1="27533" x2="91297" y2="60573"/>
                        <a14:foregroundMark x1="94849" y1="43172" x2="94849" y2="54626"/>
                        <a14:foregroundMark x1="94849" y1="54626" x2="94849" y2="54626"/>
                        <a14:foregroundMark x1="69805" y1="93612" x2="33215" y2="96035"/>
                        <a14:foregroundMark x1="26821" y1="72467" x2="38366" y2="72907"/>
                        <a14:foregroundMark x1="38011" y1="70925" x2="28952" y2="70264"/>
                        <a14:foregroundMark x1="28952" y1="70264" x2="28419" y2="6982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41595" y="845389"/>
            <a:ext cx="2454804" cy="197954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A04208C1-E7E2-B640-934E-1F5DFB5D74C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762" b="94180" l="6780" r="94068">
                        <a14:foregroundMark x1="37712" y1="8466" x2="50000" y2="7407"/>
                        <a14:foregroundMark x1="81780" y1="57143" x2="77966" y2="69841"/>
                        <a14:foregroundMark x1="77966" y1="69841" x2="77966" y2="79894"/>
                        <a14:foregroundMark x1="91102" y1="61376" x2="91102" y2="71958"/>
                        <a14:foregroundMark x1="91102" y1="71958" x2="91102" y2="71958"/>
                        <a14:foregroundMark x1="94068" y1="67196" x2="94068" y2="77778"/>
                        <a14:foregroundMark x1="94068" y1="77778" x2="94068" y2="77778"/>
                        <a14:foregroundMark x1="7627" y1="77249" x2="12288" y2="77778"/>
                        <a14:foregroundMark x1="20339" y1="89947" x2="29237" y2="89947"/>
                        <a14:foregroundMark x1="29237" y1="89947" x2="47034" y2="88360"/>
                        <a14:foregroundMark x1="47034" y1="88360" x2="49576" y2="87302"/>
                        <a14:foregroundMark x1="62712" y1="93651" x2="61017" y2="9418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62976" y="2303464"/>
            <a:ext cx="2791418" cy="223550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C5C9F46-413C-B744-878C-5E335040C4D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5941" b="90594" l="6356" r="92797">
                        <a14:foregroundMark x1="24576" y1="8911" x2="29661" y2="5941"/>
                        <a14:foregroundMark x1="50424" y1="89109" x2="66102" y2="91584"/>
                        <a14:foregroundMark x1="91102" y1="75248" x2="92797" y2="60396"/>
                        <a14:foregroundMark x1="6356" y1="65347" x2="20763" y2="69307"/>
                        <a14:foregroundMark x1="8898" y1="62376" x2="13559" y2="65347"/>
                        <a14:foregroundMark x1="8475" y1="61881" x2="17797" y2="5891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55328" y="4020496"/>
            <a:ext cx="3203357" cy="2741857"/>
          </a:xfrm>
          <a:prstGeom prst="rect">
            <a:avLst/>
          </a:prstGeom>
        </p:spPr>
      </p:pic>
      <p:sp>
        <p:nvSpPr>
          <p:cNvPr id="13" name="Flecha arriba 12">
            <a:extLst>
              <a:ext uri="{FF2B5EF4-FFF2-40B4-BE49-F238E27FC236}">
                <a16:creationId xmlns:a16="http://schemas.microsoft.com/office/drawing/2014/main" id="{D3906999-653C-0349-B2B8-E66BDC7B7947}"/>
              </a:ext>
            </a:extLst>
          </p:cNvPr>
          <p:cNvSpPr/>
          <p:nvPr/>
        </p:nvSpPr>
        <p:spPr>
          <a:xfrm rot="13884057">
            <a:off x="5412943" y="69432"/>
            <a:ext cx="1366114" cy="1536322"/>
          </a:xfrm>
          <a:prstGeom prst="upArrow">
            <a:avLst/>
          </a:prstGeom>
          <a:solidFill>
            <a:srgbClr val="FF40FF"/>
          </a:solidFill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24992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mph" presetSubtype="0" repeatCount="indefinite" fill="hold" nodeType="click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9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E91B1F4-F8E1-0B40-A47A-B550523D34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2643686" y="-2688290"/>
            <a:ext cx="6860021" cy="12236604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1B580EBE-7347-1547-8118-1E390880810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1795" b="24872"/>
          <a:stretch/>
        </p:blipFill>
        <p:spPr>
          <a:xfrm>
            <a:off x="-1" y="254976"/>
            <a:ext cx="6425645" cy="5758962"/>
          </a:xfrm>
          <a:prstGeom prst="rect">
            <a:avLst/>
          </a:prstGeom>
        </p:spPr>
      </p:pic>
      <p:sp>
        <p:nvSpPr>
          <p:cNvPr id="4" name="Trapecio 3">
            <a:extLst>
              <a:ext uri="{FF2B5EF4-FFF2-40B4-BE49-F238E27FC236}">
                <a16:creationId xmlns:a16="http://schemas.microsoft.com/office/drawing/2014/main" id="{65C216D6-9250-B347-94CF-CB20F0E523F9}"/>
              </a:ext>
            </a:extLst>
          </p:cNvPr>
          <p:cNvSpPr/>
          <p:nvPr/>
        </p:nvSpPr>
        <p:spPr>
          <a:xfrm>
            <a:off x="2092569" y="5815406"/>
            <a:ext cx="2409091" cy="907014"/>
          </a:xfrm>
          <a:custGeom>
            <a:avLst/>
            <a:gdLst>
              <a:gd name="connsiteX0" fmla="*/ 0 w 2409091"/>
              <a:gd name="connsiteY0" fmla="*/ 907014 h 907014"/>
              <a:gd name="connsiteX1" fmla="*/ 115645 w 2409091"/>
              <a:gd name="connsiteY1" fmla="*/ 444437 h 907014"/>
              <a:gd name="connsiteX2" fmla="*/ 226754 w 2409091"/>
              <a:gd name="connsiteY2" fmla="*/ 0 h 907014"/>
              <a:gd name="connsiteX3" fmla="*/ 878615 w 2409091"/>
              <a:gd name="connsiteY3" fmla="*/ 0 h 907014"/>
              <a:gd name="connsiteX4" fmla="*/ 1569588 w 2409091"/>
              <a:gd name="connsiteY4" fmla="*/ 0 h 907014"/>
              <a:gd name="connsiteX5" fmla="*/ 2182338 w 2409091"/>
              <a:gd name="connsiteY5" fmla="*/ 0 h 907014"/>
              <a:gd name="connsiteX6" fmla="*/ 2288912 w 2409091"/>
              <a:gd name="connsiteY6" fmla="*/ 426297 h 907014"/>
              <a:gd name="connsiteX7" fmla="*/ 2409091 w 2409091"/>
              <a:gd name="connsiteY7" fmla="*/ 907014 h 907014"/>
              <a:gd name="connsiteX8" fmla="*/ 1830909 w 2409091"/>
              <a:gd name="connsiteY8" fmla="*/ 907014 h 907014"/>
              <a:gd name="connsiteX9" fmla="*/ 1276818 w 2409091"/>
              <a:gd name="connsiteY9" fmla="*/ 907014 h 907014"/>
              <a:gd name="connsiteX10" fmla="*/ 650455 w 2409091"/>
              <a:gd name="connsiteY10" fmla="*/ 907014 h 907014"/>
              <a:gd name="connsiteX11" fmla="*/ 0 w 2409091"/>
              <a:gd name="connsiteY11" fmla="*/ 907014 h 907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09091" h="907014" fill="none" extrusionOk="0">
                <a:moveTo>
                  <a:pt x="0" y="907014"/>
                </a:moveTo>
                <a:cubicBezTo>
                  <a:pt x="28165" y="739532"/>
                  <a:pt x="100703" y="549645"/>
                  <a:pt x="115645" y="444437"/>
                </a:cubicBezTo>
                <a:cubicBezTo>
                  <a:pt x="130587" y="339229"/>
                  <a:pt x="194460" y="144501"/>
                  <a:pt x="226754" y="0"/>
                </a:cubicBezTo>
                <a:cubicBezTo>
                  <a:pt x="457488" y="7718"/>
                  <a:pt x="681906" y="22363"/>
                  <a:pt x="878615" y="0"/>
                </a:cubicBezTo>
                <a:cubicBezTo>
                  <a:pt x="1075324" y="-22363"/>
                  <a:pt x="1360117" y="10864"/>
                  <a:pt x="1569588" y="0"/>
                </a:cubicBezTo>
                <a:cubicBezTo>
                  <a:pt x="1779059" y="-10864"/>
                  <a:pt x="1882049" y="9533"/>
                  <a:pt x="2182338" y="0"/>
                </a:cubicBezTo>
                <a:cubicBezTo>
                  <a:pt x="2222226" y="124747"/>
                  <a:pt x="2229896" y="241923"/>
                  <a:pt x="2288912" y="426297"/>
                </a:cubicBezTo>
                <a:cubicBezTo>
                  <a:pt x="2347928" y="610671"/>
                  <a:pt x="2364810" y="676317"/>
                  <a:pt x="2409091" y="907014"/>
                </a:cubicBezTo>
                <a:cubicBezTo>
                  <a:pt x="2277111" y="908398"/>
                  <a:pt x="2100617" y="909260"/>
                  <a:pt x="1830909" y="907014"/>
                </a:cubicBezTo>
                <a:cubicBezTo>
                  <a:pt x="1561201" y="904768"/>
                  <a:pt x="1419678" y="908745"/>
                  <a:pt x="1276818" y="907014"/>
                </a:cubicBezTo>
                <a:cubicBezTo>
                  <a:pt x="1133958" y="905283"/>
                  <a:pt x="816985" y="898612"/>
                  <a:pt x="650455" y="907014"/>
                </a:cubicBezTo>
                <a:cubicBezTo>
                  <a:pt x="483925" y="915416"/>
                  <a:pt x="192594" y="906855"/>
                  <a:pt x="0" y="907014"/>
                </a:cubicBezTo>
                <a:close/>
              </a:path>
              <a:path w="2409091" h="907014" stroke="0" extrusionOk="0">
                <a:moveTo>
                  <a:pt x="0" y="907014"/>
                </a:moveTo>
                <a:cubicBezTo>
                  <a:pt x="53365" y="713694"/>
                  <a:pt x="45787" y="638443"/>
                  <a:pt x="111109" y="462577"/>
                </a:cubicBezTo>
                <a:cubicBezTo>
                  <a:pt x="176431" y="286712"/>
                  <a:pt x="194893" y="148548"/>
                  <a:pt x="226754" y="0"/>
                </a:cubicBezTo>
                <a:cubicBezTo>
                  <a:pt x="429575" y="-31769"/>
                  <a:pt x="592082" y="13850"/>
                  <a:pt x="917727" y="0"/>
                </a:cubicBezTo>
                <a:cubicBezTo>
                  <a:pt x="1243372" y="-13850"/>
                  <a:pt x="1296658" y="9112"/>
                  <a:pt x="1569588" y="0"/>
                </a:cubicBezTo>
                <a:cubicBezTo>
                  <a:pt x="1842518" y="-9112"/>
                  <a:pt x="1974340" y="-1350"/>
                  <a:pt x="2182338" y="0"/>
                </a:cubicBezTo>
                <a:cubicBezTo>
                  <a:pt x="2221239" y="177948"/>
                  <a:pt x="2272155" y="270791"/>
                  <a:pt x="2291179" y="435367"/>
                </a:cubicBezTo>
                <a:cubicBezTo>
                  <a:pt x="2310203" y="599943"/>
                  <a:pt x="2376566" y="753778"/>
                  <a:pt x="2409091" y="907014"/>
                </a:cubicBezTo>
                <a:cubicBezTo>
                  <a:pt x="2245900" y="908503"/>
                  <a:pt x="1956751" y="891569"/>
                  <a:pt x="1758636" y="907014"/>
                </a:cubicBezTo>
                <a:cubicBezTo>
                  <a:pt x="1560521" y="922459"/>
                  <a:pt x="1266295" y="876425"/>
                  <a:pt x="1108182" y="907014"/>
                </a:cubicBezTo>
                <a:cubicBezTo>
                  <a:pt x="950069" y="937603"/>
                  <a:pt x="672927" y="924601"/>
                  <a:pt x="530000" y="907014"/>
                </a:cubicBezTo>
                <a:cubicBezTo>
                  <a:pt x="387073" y="889427"/>
                  <a:pt x="214643" y="931976"/>
                  <a:pt x="0" y="907014"/>
                </a:cubicBezTo>
                <a:close/>
              </a:path>
            </a:pathLst>
          </a:custGeom>
          <a:solidFill>
            <a:srgbClr val="FF40FF"/>
          </a:solidFill>
          <a:ln w="762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trapezoid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rgbClr val="FF25A6"/>
              </a:solidFill>
            </a:endParaRPr>
          </a:p>
        </p:txBody>
      </p:sp>
      <p:sp>
        <p:nvSpPr>
          <p:cNvPr id="5" name="Rectángulo redondeado 4">
            <a:extLst>
              <a:ext uri="{FF2B5EF4-FFF2-40B4-BE49-F238E27FC236}">
                <a16:creationId xmlns:a16="http://schemas.microsoft.com/office/drawing/2014/main" id="{39D3FA82-1CBA-B342-933B-821A7DA59278}"/>
              </a:ext>
            </a:extLst>
          </p:cNvPr>
          <p:cNvSpPr/>
          <p:nvPr/>
        </p:nvSpPr>
        <p:spPr>
          <a:xfrm>
            <a:off x="1573119" y="6379430"/>
            <a:ext cx="3279403" cy="342990"/>
          </a:xfrm>
          <a:prstGeom prst="roundRect">
            <a:avLst/>
          </a:prstGeom>
          <a:solidFill>
            <a:srgbClr val="FF40FF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3D74B41-35CB-1740-BE8D-6E49251251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18881" y="5390669"/>
            <a:ext cx="1432400" cy="136058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C93560D-9DE0-E042-8333-03362A3C3A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833" b="95645" l="2660" r="96277">
                        <a14:foregroundMark x1="31206" y1="16551" x2="49823" y2="16899"/>
                        <a14:foregroundMark x1="65957" y1="21777" x2="79965" y2="36585"/>
                        <a14:foregroundMark x1="79965" y1="36585" x2="80496" y2="38502"/>
                        <a14:foregroundMark x1="30496" y1="8362" x2="18262" y2="22474"/>
                        <a14:foregroundMark x1="18262" y1="22474" x2="20567" y2="32753"/>
                        <a14:foregroundMark x1="22518" y1="5923" x2="26773" y2="3833"/>
                        <a14:foregroundMark x1="2660" y1="32753" x2="13475" y2="33275"/>
                        <a14:foregroundMark x1="28369" y1="29965" x2="44681" y2="17770"/>
                        <a14:foregroundMark x1="44681" y1="17770" x2="45745" y2="16028"/>
                        <a14:foregroundMark x1="33688" y1="5923" x2="51950" y2="14111"/>
                        <a14:foregroundMark x1="12234" y1="15331" x2="12234" y2="17247"/>
                        <a14:foregroundMark x1="12234" y1="16899" x2="12234" y2="16899"/>
                        <a14:foregroundMark x1="37057" y1="4181" x2="49113" y2="16899"/>
                        <a14:foregroundMark x1="51064" y1="9930" x2="43617" y2="27003"/>
                        <a14:foregroundMark x1="43617" y1="27003" x2="39539" y2="28746"/>
                        <a14:foregroundMark x1="53191" y1="27875" x2="63121" y2="28397"/>
                        <a14:foregroundMark x1="59752" y1="16899" x2="78369" y2="17247"/>
                        <a14:foregroundMark x1="58156" y1="12892" x2="68972" y2="28746"/>
                        <a14:foregroundMark x1="68972" y1="28746" x2="68972" y2="28746"/>
                        <a14:foregroundMark x1="76418" y1="14808" x2="77660" y2="29094"/>
                        <a14:foregroundMark x1="89184" y1="27178" x2="79255" y2="27526"/>
                        <a14:foregroundMark x1="90071" y1="25436" x2="79610" y2="51220"/>
                        <a14:foregroundMark x1="89539" y1="23345" x2="91312" y2="32404"/>
                        <a14:foregroundMark x1="94149" y1="30314" x2="94149" y2="36934"/>
                        <a14:foregroundMark x1="88830" y1="43728" x2="82979" y2="63240"/>
                        <a14:foregroundMark x1="82979" y1="63240" x2="78369" y2="67073"/>
                        <a14:foregroundMark x1="62766" y1="40070" x2="73050" y2="53659"/>
                        <a14:foregroundMark x1="49823" y1="60453" x2="72695" y2="60976"/>
                        <a14:foregroundMark x1="56560" y1="49477" x2="65957" y2="54878"/>
                        <a14:foregroundMark x1="53546" y1="67422" x2="44504" y2="67944"/>
                        <a14:foregroundMark x1="30496" y1="70383" x2="28014" y2="70383"/>
                        <a14:foregroundMark x1="96277" y1="42509" x2="96277" y2="52787"/>
                        <a14:foregroundMark x1="49113" y1="89024" x2="55674" y2="89547"/>
                        <a14:foregroundMark x1="41135" y1="82578" x2="42376" y2="93554"/>
                        <a14:foregroundMark x1="66844" y1="74042" x2="73404" y2="69512"/>
                        <a14:foregroundMark x1="30851" y1="69164" x2="27482" y2="69164"/>
                        <a14:foregroundMark x1="74645" y1="95645" x2="85816" y2="9477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41505" y="3588883"/>
            <a:ext cx="2569731" cy="2607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A456A46-C6F3-CE41-8787-52E9B7E4E8E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32168" y1="40116" x2="32168" y2="43314"/>
                        <a14:foregroundMark x1="54895" y1="47093" x2="54895" y2="52907"/>
                        <a14:foregroundMark x1="11189" y1="81105" x2="17483" y2="92442"/>
                        <a14:foregroundMark x1="68531" y1="79651" x2="68881" y2="93314"/>
                        <a14:foregroundMark x1="30769" y1="68605" x2="45105" y2="89244"/>
                        <a14:foregroundMark x1="5245" y1="81686" x2="11888" y2="91860"/>
                        <a14:foregroundMark x1="82867" y1="29942" x2="89510" y2="39244"/>
                        <a14:foregroundMark x1="85664" y1="23256" x2="94406" y2="37500"/>
                        <a14:foregroundMark x1="28671" y1="4651" x2="17483" y2="16279"/>
                        <a14:foregroundMark x1="19231" y1="4070" x2="11888" y2="15988"/>
                        <a14:foregroundMark x1="38811" y1="49128" x2="45105" y2="50291"/>
                        <a14:foregroundMark x1="27622" y1="68895" x2="33916" y2="88081"/>
                        <a14:foregroundMark x1="50350" y1="71802" x2="48951" y2="91570"/>
                        <a14:foregroundMark x1="32168" y1="92733" x2="45455" y2="92733"/>
                        <a14:foregroundMark x1="26573" y1="36047" x2="26573" y2="46221"/>
                        <a14:foregroundMark x1="58741" y1="45640" x2="61538" y2="58430"/>
                        <a14:foregroundMark x1="22378" y1="34884" x2="22028" y2="44186"/>
                        <a14:foregroundMark x1="64336" y1="79651" x2="64336" y2="93895"/>
                        <a14:foregroundMark x1="57343" y1="76163" x2="55245" y2="84884"/>
                        <a14:foregroundMark x1="20979" y1="74709" x2="24825" y2="78198"/>
                        <a14:backgroundMark x1="3497" y1="15407" x2="3846" y2="56686"/>
                        <a14:backgroundMark x1="9441" y1="55523" x2="11888" y2="68314"/>
                        <a14:backgroundMark x1="84615" y1="68314" x2="90210" y2="88953"/>
                        <a14:backgroundMark x1="64685" y1="72384" x2="71678" y2="72093"/>
                        <a14:backgroundMark x1="48252" y1="6977" x2="86364" y2="11628"/>
                        <a14:backgroundMark x1="2797" y1="97093" x2="1049" y2="96221"/>
                        <a14:backgroundMark x1="23776" y1="97674" x2="41259" y2="99128"/>
                        <a14:backgroundMark x1="52098" y1="97965" x2="58392" y2="982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07612" y="662001"/>
            <a:ext cx="2232160" cy="268483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2D70F6B-29DF-164D-AB9F-62B469C7516C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2848" b="87480" l="12595" r="87815">
                        <a14:foregroundMark x1="32979" y1="40189" x2="33511" y2="47045"/>
                        <a14:foregroundMark x1="33511" y1="47045" x2="33865" y2="47281"/>
                        <a14:foregroundMark x1="66844" y1="38534" x2="66844" y2="46572"/>
                      </a14:backgroundRemoval>
                    </a14:imgEffect>
                  </a14:imgLayer>
                </a14:imgProps>
              </a:ext>
            </a:extLst>
          </a:blip>
          <a:srcRect l="26411" t="11208" r="21251" b="38942"/>
          <a:stretch/>
        </p:blipFill>
        <p:spPr>
          <a:xfrm>
            <a:off x="9362083" y="3511163"/>
            <a:ext cx="2232159" cy="190706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61FB1F0-F1D6-A740-A75E-57D99E249C9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896" b="97164" l="2837" r="95745">
                        <a14:foregroundMark x1="16667" y1="18955" x2="37234" y2="9403"/>
                        <a14:foregroundMark x1="37234" y1="9403" x2="48404" y2="7761"/>
                        <a14:foregroundMark x1="48404" y1="7761" x2="60461" y2="9104"/>
                        <a14:foregroundMark x1="60461" y1="9104" x2="63830" y2="10299"/>
                        <a14:foregroundMark x1="67021" y1="6866" x2="33865" y2="7164"/>
                        <a14:foregroundMark x1="43440" y1="2537" x2="35106" y2="2836"/>
                        <a14:foregroundMark x1="35106" y1="2836" x2="26596" y2="5373"/>
                        <a14:foregroundMark x1="26596" y1="5373" x2="14184" y2="16418"/>
                        <a14:foregroundMark x1="14184" y1="16418" x2="14007" y2="16716"/>
                        <a14:foregroundMark x1="71809" y1="23284" x2="89894" y2="17910"/>
                        <a14:foregroundMark x1="89894" y1="17910" x2="90957" y2="17910"/>
                        <a14:foregroundMark x1="52660" y1="2239" x2="43972" y2="2537"/>
                        <a14:foregroundMark x1="43972" y1="2537" x2="40603" y2="896"/>
                        <a14:foregroundMark x1="5851" y1="21045" x2="5851" y2="29403"/>
                        <a14:foregroundMark x1="3014" y1="60746" x2="3014" y2="71045"/>
                        <a14:foregroundMark x1="27660" y1="92985" x2="46454" y2="93284"/>
                        <a14:foregroundMark x1="46454" y1="93284" x2="60993" y2="92687"/>
                        <a14:foregroundMark x1="60993" y1="92687" x2="69504" y2="90299"/>
                        <a14:foregroundMark x1="69504" y1="90299" x2="81738" y2="80000"/>
                        <a14:foregroundMark x1="92908" y1="61343" x2="92908" y2="72836"/>
                        <a14:foregroundMark x1="40248" y1="97015" x2="61879" y2="97313"/>
                        <a14:foregroundMark x1="87411" y1="84925" x2="94149" y2="77313"/>
                        <a14:foregroundMark x1="94149" y1="77313" x2="95745" y2="70448"/>
                        <a14:foregroundMark x1="78901" y1="90597" x2="89539" y2="78358"/>
                        <a14:foregroundMark x1="89539" y1="78358" x2="90603" y2="74478"/>
                        <a14:foregroundMark x1="87411" y1="80896" x2="85106" y2="90149"/>
                        <a14:foregroundMark x1="85106" y1="90149" x2="83688" y2="91194"/>
                        <a14:foregroundMark x1="43085" y1="79701" x2="35461" y2="77015"/>
                        <a14:foregroundMark x1="35461" y1="77015" x2="31738" y2="62090"/>
                        <a14:foregroundMark x1="41667" y1="38806" x2="35638" y2="33134"/>
                        <a14:foregroundMark x1="35638" y1="33134" x2="33865" y2="20746"/>
                        <a14:foregroundMark x1="30674" y1="27910" x2="33688" y2="35224"/>
                        <a14:foregroundMark x1="33688" y1="35224" x2="33865" y2="35373"/>
                        <a14:foregroundMark x1="76950" y1="46269" x2="84043" y2="46567"/>
                        <a14:foregroundMark x1="74823" y1="44030" x2="74823" y2="49254"/>
                        <a14:foregroundMark x1="75887" y1="43731" x2="86525" y2="31940"/>
                        <a14:foregroundMark x1="86525" y1="31940" x2="86879" y2="28507"/>
                        <a14:foregroundMark x1="76950" y1="40299" x2="81738" y2="4059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04392" y="1064745"/>
            <a:ext cx="1705572" cy="2026122"/>
          </a:xfrm>
          <a:prstGeom prst="rect">
            <a:avLst/>
          </a:prstGeom>
        </p:spPr>
      </p:pic>
      <p:sp>
        <p:nvSpPr>
          <p:cNvPr id="12" name="Flecha arriba 11">
            <a:extLst>
              <a:ext uri="{FF2B5EF4-FFF2-40B4-BE49-F238E27FC236}">
                <a16:creationId xmlns:a16="http://schemas.microsoft.com/office/drawing/2014/main" id="{5C7B91B5-35B0-8F49-8A32-207B2B238A44}"/>
              </a:ext>
            </a:extLst>
          </p:cNvPr>
          <p:cNvSpPr/>
          <p:nvPr/>
        </p:nvSpPr>
        <p:spPr>
          <a:xfrm rot="13884057">
            <a:off x="5412943" y="69432"/>
            <a:ext cx="1366114" cy="1536322"/>
          </a:xfrm>
          <a:prstGeom prst="upArrow">
            <a:avLst/>
          </a:prstGeom>
          <a:solidFill>
            <a:srgbClr val="FF40FF"/>
          </a:solidFill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08006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mph" presetSubtype="0" repeatCount="indefinite" fill="hold" nodeType="click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3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C7B208A-364A-4047-9BCF-B83211FD35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2643686" y="-2688290"/>
            <a:ext cx="6860021" cy="12236604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B2CD6A95-109D-7048-86E8-E521E7F46D4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2308" b="24102"/>
          <a:stretch/>
        </p:blipFill>
        <p:spPr>
          <a:xfrm>
            <a:off x="-246187" y="119166"/>
            <a:ext cx="6646985" cy="5981455"/>
          </a:xfrm>
          <a:prstGeom prst="rect">
            <a:avLst/>
          </a:prstGeom>
        </p:spPr>
      </p:pic>
      <p:sp>
        <p:nvSpPr>
          <p:cNvPr id="4" name="Trapecio 3">
            <a:extLst>
              <a:ext uri="{FF2B5EF4-FFF2-40B4-BE49-F238E27FC236}">
                <a16:creationId xmlns:a16="http://schemas.microsoft.com/office/drawing/2014/main" id="{B4E4ED35-C577-5044-8F7D-BDDBA2DC12DA}"/>
              </a:ext>
            </a:extLst>
          </p:cNvPr>
          <p:cNvSpPr/>
          <p:nvPr/>
        </p:nvSpPr>
        <p:spPr>
          <a:xfrm>
            <a:off x="1872761" y="5831820"/>
            <a:ext cx="2409091" cy="907014"/>
          </a:xfrm>
          <a:custGeom>
            <a:avLst/>
            <a:gdLst>
              <a:gd name="connsiteX0" fmla="*/ 0 w 2409091"/>
              <a:gd name="connsiteY0" fmla="*/ 907014 h 907014"/>
              <a:gd name="connsiteX1" fmla="*/ 115645 w 2409091"/>
              <a:gd name="connsiteY1" fmla="*/ 444437 h 907014"/>
              <a:gd name="connsiteX2" fmla="*/ 226754 w 2409091"/>
              <a:gd name="connsiteY2" fmla="*/ 0 h 907014"/>
              <a:gd name="connsiteX3" fmla="*/ 878615 w 2409091"/>
              <a:gd name="connsiteY3" fmla="*/ 0 h 907014"/>
              <a:gd name="connsiteX4" fmla="*/ 1569588 w 2409091"/>
              <a:gd name="connsiteY4" fmla="*/ 0 h 907014"/>
              <a:gd name="connsiteX5" fmla="*/ 2182338 w 2409091"/>
              <a:gd name="connsiteY5" fmla="*/ 0 h 907014"/>
              <a:gd name="connsiteX6" fmla="*/ 2288912 w 2409091"/>
              <a:gd name="connsiteY6" fmla="*/ 426297 h 907014"/>
              <a:gd name="connsiteX7" fmla="*/ 2409091 w 2409091"/>
              <a:gd name="connsiteY7" fmla="*/ 907014 h 907014"/>
              <a:gd name="connsiteX8" fmla="*/ 1830909 w 2409091"/>
              <a:gd name="connsiteY8" fmla="*/ 907014 h 907014"/>
              <a:gd name="connsiteX9" fmla="*/ 1276818 w 2409091"/>
              <a:gd name="connsiteY9" fmla="*/ 907014 h 907014"/>
              <a:gd name="connsiteX10" fmla="*/ 650455 w 2409091"/>
              <a:gd name="connsiteY10" fmla="*/ 907014 h 907014"/>
              <a:gd name="connsiteX11" fmla="*/ 0 w 2409091"/>
              <a:gd name="connsiteY11" fmla="*/ 907014 h 907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09091" h="907014" fill="none" extrusionOk="0">
                <a:moveTo>
                  <a:pt x="0" y="907014"/>
                </a:moveTo>
                <a:cubicBezTo>
                  <a:pt x="28165" y="739532"/>
                  <a:pt x="100703" y="549645"/>
                  <a:pt x="115645" y="444437"/>
                </a:cubicBezTo>
                <a:cubicBezTo>
                  <a:pt x="130587" y="339229"/>
                  <a:pt x="194460" y="144501"/>
                  <a:pt x="226754" y="0"/>
                </a:cubicBezTo>
                <a:cubicBezTo>
                  <a:pt x="457488" y="7718"/>
                  <a:pt x="681906" y="22363"/>
                  <a:pt x="878615" y="0"/>
                </a:cubicBezTo>
                <a:cubicBezTo>
                  <a:pt x="1075324" y="-22363"/>
                  <a:pt x="1360117" y="10864"/>
                  <a:pt x="1569588" y="0"/>
                </a:cubicBezTo>
                <a:cubicBezTo>
                  <a:pt x="1779059" y="-10864"/>
                  <a:pt x="1882049" y="9533"/>
                  <a:pt x="2182338" y="0"/>
                </a:cubicBezTo>
                <a:cubicBezTo>
                  <a:pt x="2222226" y="124747"/>
                  <a:pt x="2229896" y="241923"/>
                  <a:pt x="2288912" y="426297"/>
                </a:cubicBezTo>
                <a:cubicBezTo>
                  <a:pt x="2347928" y="610671"/>
                  <a:pt x="2364810" y="676317"/>
                  <a:pt x="2409091" y="907014"/>
                </a:cubicBezTo>
                <a:cubicBezTo>
                  <a:pt x="2277111" y="908398"/>
                  <a:pt x="2100617" y="909260"/>
                  <a:pt x="1830909" y="907014"/>
                </a:cubicBezTo>
                <a:cubicBezTo>
                  <a:pt x="1561201" y="904768"/>
                  <a:pt x="1419678" y="908745"/>
                  <a:pt x="1276818" y="907014"/>
                </a:cubicBezTo>
                <a:cubicBezTo>
                  <a:pt x="1133958" y="905283"/>
                  <a:pt x="816985" y="898612"/>
                  <a:pt x="650455" y="907014"/>
                </a:cubicBezTo>
                <a:cubicBezTo>
                  <a:pt x="483925" y="915416"/>
                  <a:pt x="192594" y="906855"/>
                  <a:pt x="0" y="907014"/>
                </a:cubicBezTo>
                <a:close/>
              </a:path>
              <a:path w="2409091" h="907014" stroke="0" extrusionOk="0">
                <a:moveTo>
                  <a:pt x="0" y="907014"/>
                </a:moveTo>
                <a:cubicBezTo>
                  <a:pt x="53365" y="713694"/>
                  <a:pt x="45787" y="638443"/>
                  <a:pt x="111109" y="462577"/>
                </a:cubicBezTo>
                <a:cubicBezTo>
                  <a:pt x="176431" y="286712"/>
                  <a:pt x="194893" y="148548"/>
                  <a:pt x="226754" y="0"/>
                </a:cubicBezTo>
                <a:cubicBezTo>
                  <a:pt x="429575" y="-31769"/>
                  <a:pt x="592082" y="13850"/>
                  <a:pt x="917727" y="0"/>
                </a:cubicBezTo>
                <a:cubicBezTo>
                  <a:pt x="1243372" y="-13850"/>
                  <a:pt x="1296658" y="9112"/>
                  <a:pt x="1569588" y="0"/>
                </a:cubicBezTo>
                <a:cubicBezTo>
                  <a:pt x="1842518" y="-9112"/>
                  <a:pt x="1974340" y="-1350"/>
                  <a:pt x="2182338" y="0"/>
                </a:cubicBezTo>
                <a:cubicBezTo>
                  <a:pt x="2221239" y="177948"/>
                  <a:pt x="2272155" y="270791"/>
                  <a:pt x="2291179" y="435367"/>
                </a:cubicBezTo>
                <a:cubicBezTo>
                  <a:pt x="2310203" y="599943"/>
                  <a:pt x="2376566" y="753778"/>
                  <a:pt x="2409091" y="907014"/>
                </a:cubicBezTo>
                <a:cubicBezTo>
                  <a:pt x="2245900" y="908503"/>
                  <a:pt x="1956751" y="891569"/>
                  <a:pt x="1758636" y="907014"/>
                </a:cubicBezTo>
                <a:cubicBezTo>
                  <a:pt x="1560521" y="922459"/>
                  <a:pt x="1266295" y="876425"/>
                  <a:pt x="1108182" y="907014"/>
                </a:cubicBezTo>
                <a:cubicBezTo>
                  <a:pt x="950069" y="937603"/>
                  <a:pt x="672927" y="924601"/>
                  <a:pt x="530000" y="907014"/>
                </a:cubicBezTo>
                <a:cubicBezTo>
                  <a:pt x="387073" y="889427"/>
                  <a:pt x="214643" y="931976"/>
                  <a:pt x="0" y="907014"/>
                </a:cubicBezTo>
                <a:close/>
              </a:path>
            </a:pathLst>
          </a:custGeom>
          <a:solidFill>
            <a:srgbClr val="FF40FF"/>
          </a:solidFill>
          <a:ln w="762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trapezoid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rgbClr val="FF25A6"/>
              </a:solidFill>
            </a:endParaRPr>
          </a:p>
        </p:txBody>
      </p:sp>
      <p:sp>
        <p:nvSpPr>
          <p:cNvPr id="5" name="Rectángulo redondeado 4">
            <a:extLst>
              <a:ext uri="{FF2B5EF4-FFF2-40B4-BE49-F238E27FC236}">
                <a16:creationId xmlns:a16="http://schemas.microsoft.com/office/drawing/2014/main" id="{D659319A-1951-074C-86C1-DAE727229676}"/>
              </a:ext>
            </a:extLst>
          </p:cNvPr>
          <p:cNvSpPr/>
          <p:nvPr/>
        </p:nvSpPr>
        <p:spPr>
          <a:xfrm>
            <a:off x="1437603" y="6395844"/>
            <a:ext cx="3279403" cy="342990"/>
          </a:xfrm>
          <a:prstGeom prst="roundRect">
            <a:avLst/>
          </a:prstGeom>
          <a:solidFill>
            <a:srgbClr val="FF40FF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3ED38B2-5D3B-5F4B-A9C3-5E202C8E72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59600" y="5497418"/>
            <a:ext cx="1432400" cy="136058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C36A0AC-DFCE-B845-ACE5-6A2D69EF43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674" b="99113" l="2837" r="97518">
                        <a14:foregroundMark x1="29787" y1="20035" x2="30496" y2="57092"/>
                        <a14:foregroundMark x1="19326" y1="12057" x2="19326" y2="52128"/>
                        <a14:foregroundMark x1="2837" y1="23759" x2="2837" y2="39007"/>
                        <a14:foregroundMark x1="20035" y1="6028" x2="34929" y2="6383"/>
                        <a14:foregroundMark x1="44681" y1="14894" x2="55142" y2="9929"/>
                        <a14:foregroundMark x1="55142" y1="9929" x2="56206" y2="7979"/>
                        <a14:foregroundMark x1="52305" y1="8511" x2="47518" y2="10106"/>
                        <a14:foregroundMark x1="88830" y1="65780" x2="97695" y2="66312"/>
                        <a14:foregroundMark x1="45390" y1="59043" x2="25709" y2="59397"/>
                        <a14:foregroundMark x1="25709" y1="67908" x2="27305" y2="99113"/>
                        <a14:foregroundMark x1="12943" y1="70213" x2="8865" y2="76773"/>
                        <a14:foregroundMark x1="37766" y1="34220" x2="37766" y2="44504"/>
                        <a14:foregroundMark x1="40248" y1="42199" x2="42199" y2="4344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56569" y="3941259"/>
            <a:ext cx="1962655" cy="234406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835933B-A540-E548-AE01-5D636442397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8537" b="91921" l="8865" r="94149">
                        <a14:foregroundMark x1="18085" y1="91768" x2="25532" y2="92073"/>
                        <a14:foregroundMark x1="80851" y1="8537" x2="78014" y2="8841"/>
                        <a14:foregroundMark x1="91489" y1="20122" x2="91489" y2="24085"/>
                        <a14:foregroundMark x1="92021" y1="32470" x2="92021" y2="34146"/>
                        <a14:foregroundMark x1="94149" y1="20122" x2="92908" y2="22104"/>
                        <a14:foregroundMark x1="8865" y1="66463" x2="9574" y2="724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27249" y="802351"/>
            <a:ext cx="2610648" cy="303649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75C1A44-8AE4-4D4C-9F3E-C1248EB6DFC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1963" t="56530" r="51601" b="30041"/>
          <a:stretch/>
        </p:blipFill>
        <p:spPr>
          <a:xfrm>
            <a:off x="9464498" y="2089948"/>
            <a:ext cx="1978323" cy="1915065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00A24489-8FA8-454B-A8F3-FC12114E172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469" b="90000" l="5938" r="90000">
                        <a14:foregroundMark x1="45313" y1="6563" x2="66250" y2="6719"/>
                        <a14:foregroundMark x1="66250" y1="6719" x2="89063" y2="4844"/>
                        <a14:foregroundMark x1="78438" y1="1719" x2="90000" y2="469"/>
                        <a14:foregroundMark x1="23750" y1="16406" x2="5938" y2="2546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25015" y="4052243"/>
            <a:ext cx="1432401" cy="2594386"/>
          </a:xfrm>
          <a:prstGeom prst="rect">
            <a:avLst/>
          </a:prstGeom>
        </p:spPr>
      </p:pic>
      <p:sp>
        <p:nvSpPr>
          <p:cNvPr id="14" name="Flecha arriba 13">
            <a:extLst>
              <a:ext uri="{FF2B5EF4-FFF2-40B4-BE49-F238E27FC236}">
                <a16:creationId xmlns:a16="http://schemas.microsoft.com/office/drawing/2014/main" id="{CB43B48F-36E4-E94B-8615-B293D2962CDD}"/>
              </a:ext>
            </a:extLst>
          </p:cNvPr>
          <p:cNvSpPr/>
          <p:nvPr/>
        </p:nvSpPr>
        <p:spPr>
          <a:xfrm rot="13884057">
            <a:off x="5412943" y="69432"/>
            <a:ext cx="1366114" cy="1536322"/>
          </a:xfrm>
          <a:prstGeom prst="upArrow">
            <a:avLst/>
          </a:prstGeom>
          <a:solidFill>
            <a:srgbClr val="FF40FF"/>
          </a:solidFill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5" name="Imagen 14">
            <a:hlinkClick r:id="rId13" action="ppaction://hlinksldjump">
              <a:snd r:embed="rId3" name="click.wav"/>
            </a:hlinkClick>
            <a:extLst>
              <a:ext uri="{FF2B5EF4-FFF2-40B4-BE49-F238E27FC236}">
                <a16:creationId xmlns:a16="http://schemas.microsoft.com/office/drawing/2014/main" id="{D06178D0-D96B-A541-8EAE-EA87EDB4EBC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172" b="99805" l="2344" r="99219">
                        <a14:foregroundMark x1="63281" y1="5469" x2="78320" y2="4492"/>
                        <a14:foregroundMark x1="72461" y1="2148" x2="72461" y2="1172"/>
                        <a14:foregroundMark x1="89844" y1="15234" x2="89258" y2="27539"/>
                        <a14:foregroundMark x1="94141" y1="46875" x2="94922" y2="70898"/>
                        <a14:foregroundMark x1="13672" y1="46094" x2="12500" y2="70117"/>
                        <a14:foregroundMark x1="6445" y1="45117" x2="8984" y2="89063"/>
                        <a14:foregroundMark x1="16016" y1="96094" x2="29297" y2="96289"/>
                        <a14:foregroundMark x1="29297" y1="96289" x2="65820" y2="95313"/>
                        <a14:foregroundMark x1="93555" y1="98047" x2="88867" y2="98242"/>
                        <a14:foregroundMark x1="80273" y1="91016" x2="87891" y2="99805"/>
                        <a14:foregroundMark x1="79102" y1="90820" x2="71484" y2="98828"/>
                        <a14:foregroundMark x1="96289" y1="98438" x2="99219" y2="89063"/>
                        <a14:foregroundMark x1="99219" y1="89063" x2="99219" y2="85352"/>
                        <a14:foregroundMark x1="98047" y1="81055" x2="98047" y2="56641"/>
                        <a14:foregroundMark x1="98047" y1="54883" x2="98047" y2="44727"/>
                        <a14:foregroundMark x1="98047" y1="44727" x2="88477" y2="41016"/>
                        <a14:foregroundMark x1="88477" y1="41016" x2="87891" y2="41016"/>
                        <a14:foregroundMark x1="85352" y1="16797" x2="85352" y2="30273"/>
                        <a14:foregroundMark x1="80078" y1="9766" x2="70117" y2="20703"/>
                        <a14:foregroundMark x1="70117" y1="20703" x2="66602" y2="28906"/>
                        <a14:foregroundMark x1="65625" y1="10742" x2="59961" y2="19727"/>
                        <a14:foregroundMark x1="59961" y1="19727" x2="59961" y2="19727"/>
                        <a14:foregroundMark x1="59570" y1="7031" x2="56641" y2="27344"/>
                        <a14:foregroundMark x1="56641" y1="27344" x2="56641" y2="27344"/>
                        <a14:foregroundMark x1="54688" y1="14648" x2="54883" y2="24805"/>
                        <a14:foregroundMark x1="54883" y1="24805" x2="55664" y2="26367"/>
                        <a14:foregroundMark x1="55664" y1="31445" x2="60547" y2="41602"/>
                        <a14:foregroundMark x1="60547" y1="41602" x2="63086" y2="43945"/>
                        <a14:foregroundMark x1="82813" y1="44727" x2="75000" y2="47852"/>
                        <a14:foregroundMark x1="67383" y1="49219" x2="73438" y2="56445"/>
                        <a14:foregroundMark x1="4883" y1="34766" x2="17578" y2="35156"/>
                        <a14:foregroundMark x1="2344" y1="35547" x2="2344" y2="59570"/>
                        <a14:foregroundMark x1="7813" y1="42188" x2="15625" y2="44531"/>
                        <a14:foregroundMark x1="17383" y1="39258" x2="16211" y2="7070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547935" y="-175468"/>
            <a:ext cx="1325473" cy="1325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44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mph" presetSubtype="0" repeatCount="indefinite" fill="hold" nodeType="click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3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C7DC27A-D928-C84B-BAEE-736BEA5F06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671481" y="-2667002"/>
            <a:ext cx="6849035" cy="12192001"/>
          </a:xfrm>
          <a:prstGeom prst="rect">
            <a:avLst/>
          </a:prstGeo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CAB0E007-70CC-8C4A-A410-4513711DF193}"/>
              </a:ext>
            </a:extLst>
          </p:cNvPr>
          <p:cNvSpPr/>
          <p:nvPr/>
        </p:nvSpPr>
        <p:spPr>
          <a:xfrm>
            <a:off x="5934635" y="2277035"/>
            <a:ext cx="5916706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0" cap="none" spc="0" dirty="0">
                <a:ln w="0"/>
                <a:solidFill>
                  <a:srgbClr val="0432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rker Felt Thin" panose="02000400000000000000" pitchFamily="2" charset="77"/>
              </a:rPr>
              <a:t>Reconoce la vocal inicial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52242825-A639-E44B-B1D4-B30628F1719E}"/>
              </a:ext>
            </a:extLst>
          </p:cNvPr>
          <p:cNvGrpSpPr/>
          <p:nvPr/>
        </p:nvGrpSpPr>
        <p:grpSpPr>
          <a:xfrm>
            <a:off x="663389" y="0"/>
            <a:ext cx="4930588" cy="6642847"/>
            <a:chOff x="8586579" y="2327455"/>
            <a:chExt cx="3276614" cy="4530545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93110BF0-BF6D-8341-9476-42BC9A976E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3329" b="96538" l="9752" r="89894">
                          <a14:foregroundMark x1="41844" y1="7057" x2="52128" y2="7324"/>
                          <a14:foregroundMark x1="52128" y1="7324" x2="61525" y2="7057"/>
                          <a14:foregroundMark x1="61525" y1="7057" x2="61525" y2="7057"/>
                          <a14:foregroundMark x1="46631" y1="3462" x2="53723" y2="3728"/>
                          <a14:foregroundMark x1="32624" y1="94274" x2="64894" y2="91744"/>
                          <a14:foregroundMark x1="64894" y1="91744" x2="66667" y2="91744"/>
                          <a14:foregroundMark x1="31915" y1="97071" x2="41312" y2="96538"/>
                          <a14:foregroundMark x1="41312" y1="96538" x2="43085" y2="96538"/>
                          <a14:foregroundMark x1="25709" y1="41811" x2="34220" y2="41678"/>
                          <a14:foregroundMark x1="67376" y1="41678" x2="79610" y2="42077"/>
                        </a14:backgroundRemoval>
                      </a14:imgEffect>
                    </a14:imgLayer>
                  </a14:imgProps>
                </a:ext>
              </a:extLst>
            </a:blip>
            <a:srcRect l="9182" r="8282"/>
            <a:stretch/>
          </p:blipFill>
          <p:spPr>
            <a:xfrm>
              <a:off x="8586579" y="2327455"/>
              <a:ext cx="3276614" cy="4530545"/>
            </a:xfrm>
            <a:prstGeom prst="rect">
              <a:avLst/>
            </a:prstGeom>
          </p:spPr>
        </p:pic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88143565-9444-684B-B3F9-C3F33CE49834}"/>
                </a:ext>
              </a:extLst>
            </p:cNvPr>
            <p:cNvSpPr/>
            <p:nvPr/>
          </p:nvSpPr>
          <p:spPr>
            <a:xfrm>
              <a:off x="9229987" y="4538859"/>
              <a:ext cx="2011754" cy="807994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CL" sz="3200" b="1" dirty="0">
                  <a:solidFill>
                    <a:srgbClr val="00B9FF"/>
                  </a:solidFill>
                  <a:latin typeface="Marker Felt Thin" panose="02000400000000000000" pitchFamily="2" charset="77"/>
                </a:rPr>
                <a:t>SONIDO INICIAL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5041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C4A582F-18F2-0845-83D4-E8A3261F61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661290" y="-2661291"/>
            <a:ext cx="6869419" cy="12192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05A35B1-EDDE-D54D-8F22-E70DDDC29C3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69" t="3624" r="2944" b="3171"/>
          <a:stretch/>
        </p:blipFill>
        <p:spPr>
          <a:xfrm>
            <a:off x="246185" y="140677"/>
            <a:ext cx="7631723" cy="6330461"/>
          </a:xfrm>
          <a:prstGeom prst="rect">
            <a:avLst/>
          </a:prstGeom>
        </p:spPr>
      </p:pic>
      <p:pic>
        <p:nvPicPr>
          <p:cNvPr id="9" name="Imagen 8" descr="Imagen que contiene dibujo&#10;&#10;Descripción generada automáticamente">
            <a:extLst>
              <a:ext uri="{FF2B5EF4-FFF2-40B4-BE49-F238E27FC236}">
                <a16:creationId xmlns:a16="http://schemas.microsoft.com/office/drawing/2014/main" id="{2E8A3006-6700-674D-8D00-F881770134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6557" y="641902"/>
            <a:ext cx="4016794" cy="5328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925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E62BBB4-3D4F-7C47-AC38-17C08C597C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661290" y="-2661291"/>
            <a:ext cx="6869419" cy="121920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ED6567DD-6E2D-4149-A011-9CD4620E6EF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92" t="3519" r="2782" b="3519"/>
          <a:stretch/>
        </p:blipFill>
        <p:spPr>
          <a:xfrm>
            <a:off x="298939" y="316523"/>
            <a:ext cx="7508630" cy="6224954"/>
          </a:xfrm>
          <a:prstGeom prst="rect">
            <a:avLst/>
          </a:prstGeom>
        </p:spPr>
      </p:pic>
      <p:pic>
        <p:nvPicPr>
          <p:cNvPr id="5" name="Imagen 4" descr="Imagen que contiene dibujo, señal&#10;&#10;Descripción generada automáticamente">
            <a:extLst>
              <a:ext uri="{FF2B5EF4-FFF2-40B4-BE49-F238E27FC236}">
                <a16:creationId xmlns:a16="http://schemas.microsoft.com/office/drawing/2014/main" id="{4BB1FED1-22A4-7B4A-B177-0E52DCCC36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81519" y="1361176"/>
            <a:ext cx="3935131" cy="413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385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B2B59B2-AAA8-EF47-A6A7-3AEA437A59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661290" y="-2661291"/>
            <a:ext cx="6869419" cy="12192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A8085A7-02F2-1E4F-B3E7-D67365FCD22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46" t="3847" r="2782" b="3519"/>
          <a:stretch/>
        </p:blipFill>
        <p:spPr>
          <a:xfrm>
            <a:off x="281353" y="175846"/>
            <a:ext cx="7543801" cy="6453554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10EE4563-EF41-3A4C-8260-8A08F1CCA3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43718" y="1463675"/>
            <a:ext cx="4348282" cy="393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851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6D430D2-A2EB-EF41-96D1-BA2AF935B5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661290" y="-2661291"/>
            <a:ext cx="6869419" cy="121920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95B641DC-C58C-FC47-B1A2-BABDCA7B5B0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92" t="3519" r="2782" b="3519"/>
          <a:stretch/>
        </p:blipFill>
        <p:spPr>
          <a:xfrm>
            <a:off x="281353" y="246184"/>
            <a:ext cx="7508631" cy="6348047"/>
          </a:xfrm>
          <a:prstGeom prst="rect">
            <a:avLst/>
          </a:prstGeom>
        </p:spPr>
      </p:pic>
      <p:pic>
        <p:nvPicPr>
          <p:cNvPr id="5" name="Imagen 4" descr="Imagen que contiene dibujo, camiseta&#10;&#10;Descripción generada automáticamente">
            <a:extLst>
              <a:ext uri="{FF2B5EF4-FFF2-40B4-BE49-F238E27FC236}">
                <a16:creationId xmlns:a16="http://schemas.microsoft.com/office/drawing/2014/main" id="{3C80A9F6-F8D2-6946-9B8B-78A565CFDE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1678" y="1567611"/>
            <a:ext cx="4640322" cy="436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840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9F3D5CD-AF80-F343-90BF-4536D8D9B5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661290" y="-2661291"/>
            <a:ext cx="6869419" cy="121920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D47120F2-B019-594C-BF99-C8161493B3A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92" t="3519" r="2782" b="3191"/>
          <a:stretch/>
        </p:blipFill>
        <p:spPr>
          <a:xfrm>
            <a:off x="316521" y="316523"/>
            <a:ext cx="7192109" cy="6400800"/>
          </a:xfrm>
          <a:prstGeom prst="rect">
            <a:avLst/>
          </a:prstGeom>
        </p:spPr>
      </p:pic>
      <p:pic>
        <p:nvPicPr>
          <p:cNvPr id="5" name="Imagen 4" descr="Imagen que contiene dibujo&#10;&#10;Descripción generada automáticamente">
            <a:extLst>
              <a:ext uri="{FF2B5EF4-FFF2-40B4-BE49-F238E27FC236}">
                <a16:creationId xmlns:a16="http://schemas.microsoft.com/office/drawing/2014/main" id="{C72F9C5A-6AE4-3247-AFB2-26F141B2A2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8630" y="1941661"/>
            <a:ext cx="4726613" cy="3820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029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27C19B9F-F786-5B40-BAB1-7A863D745F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2117"/>
            <a:ext cx="12192000" cy="662588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C1E1F83-8F1A-8E4A-BF88-E219B06034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837" b="90000" l="8140" r="90000">
                        <a14:foregroundMark x1="8140" y1="59302" x2="10349" y2="60465"/>
                        <a14:foregroundMark x1="54186" y1="30349" x2="57326" y2="29302"/>
                        <a14:foregroundMark x1="57093" y1="33837" x2="56047" y2="31977"/>
                        <a14:foregroundMark x1="41744" y1="8605" x2="56163" y2="9767"/>
                        <a14:foregroundMark x1="56163" y1="9767" x2="58140" y2="8837"/>
                        <a14:foregroundMark x1="35581" y1="72442" x2="34535" y2="65233"/>
                        <a14:foregroundMark x1="34535" y1="65233" x2="34767" y2="6441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7322426" y="2190751"/>
            <a:ext cx="5032375" cy="5032375"/>
          </a:xfrm>
          <a:prstGeom prst="rect">
            <a:avLst/>
          </a:prstGeom>
        </p:spPr>
      </p:pic>
      <p:pic>
        <p:nvPicPr>
          <p:cNvPr id="4" name="Imagen 3">
            <a:hlinkClick r:id="rId5" action="ppaction://hlinksldjump">
              <a:snd r:embed="rId6" name="click.wav"/>
            </a:hlinkClick>
            <a:extLst>
              <a:ext uri="{FF2B5EF4-FFF2-40B4-BE49-F238E27FC236}">
                <a16:creationId xmlns:a16="http://schemas.microsoft.com/office/drawing/2014/main" id="{A51AA073-01CA-434C-97B6-B76FFDFF508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172" b="99805" l="2344" r="99219">
                        <a14:foregroundMark x1="63281" y1="5469" x2="78320" y2="4492"/>
                        <a14:foregroundMark x1="72461" y1="2148" x2="72461" y2="1172"/>
                        <a14:foregroundMark x1="89844" y1="15234" x2="89258" y2="27539"/>
                        <a14:foregroundMark x1="94141" y1="46875" x2="94922" y2="70898"/>
                        <a14:foregroundMark x1="13672" y1="46094" x2="12500" y2="70117"/>
                        <a14:foregroundMark x1="6445" y1="45117" x2="8984" y2="89063"/>
                        <a14:foregroundMark x1="16016" y1="96094" x2="29297" y2="96289"/>
                        <a14:foregroundMark x1="29297" y1="96289" x2="65820" y2="95313"/>
                        <a14:foregroundMark x1="93555" y1="98047" x2="88867" y2="98242"/>
                        <a14:foregroundMark x1="80273" y1="91016" x2="87891" y2="99805"/>
                        <a14:foregroundMark x1="79102" y1="90820" x2="71484" y2="98828"/>
                        <a14:foregroundMark x1="96289" y1="98438" x2="99219" y2="89063"/>
                        <a14:foregroundMark x1="99219" y1="89063" x2="99219" y2="85352"/>
                        <a14:foregroundMark x1="98047" y1="81055" x2="98047" y2="56641"/>
                        <a14:foregroundMark x1="98047" y1="54883" x2="98047" y2="44727"/>
                        <a14:foregroundMark x1="98047" y1="44727" x2="88477" y2="41016"/>
                        <a14:foregroundMark x1="88477" y1="41016" x2="87891" y2="41016"/>
                        <a14:foregroundMark x1="85352" y1="16797" x2="85352" y2="30273"/>
                        <a14:foregroundMark x1="80078" y1="9766" x2="70117" y2="20703"/>
                        <a14:foregroundMark x1="70117" y1="20703" x2="66602" y2="28906"/>
                        <a14:foregroundMark x1="65625" y1="10742" x2="59961" y2="19727"/>
                        <a14:foregroundMark x1="59961" y1="19727" x2="59961" y2="19727"/>
                        <a14:foregroundMark x1="59570" y1="7031" x2="56641" y2="27344"/>
                        <a14:foregroundMark x1="56641" y1="27344" x2="56641" y2="27344"/>
                        <a14:foregroundMark x1="54688" y1="14648" x2="54883" y2="24805"/>
                        <a14:foregroundMark x1="54883" y1="24805" x2="55664" y2="26367"/>
                        <a14:foregroundMark x1="55664" y1="31445" x2="60547" y2="41602"/>
                        <a14:foregroundMark x1="60547" y1="41602" x2="63086" y2="43945"/>
                        <a14:foregroundMark x1="82813" y1="44727" x2="75000" y2="47852"/>
                        <a14:foregroundMark x1="67383" y1="49219" x2="73438" y2="56445"/>
                        <a14:foregroundMark x1="4883" y1="34766" x2="17578" y2="35156"/>
                        <a14:foregroundMark x1="2344" y1="35547" x2="2344" y2="59570"/>
                        <a14:foregroundMark x1="7813" y1="42188" x2="15625" y2="44531"/>
                        <a14:foregroundMark x1="17383" y1="39258" x2="16211" y2="7070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37927" y="0"/>
            <a:ext cx="1325473" cy="1325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482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3.36621E-6 C -0.03177 0.00154 0.00539 -0.0003 -0.0677 0.00093 C -0.07135 0.00124 -0.07708 0.00185 -0.08072 0.00216 C -0.08628 0.00247 -0.09218 0.00309 -0.09791 0.00309 C -0.10086 0.0037 -0.10364 0.0037 -0.10659 0.00401 L -0.11961 0.00494 C -0.12326 0.00555 -0.12725 0.00617 -0.1309 0.00617 C -0.1368 0.00648 -0.1427 0.00648 -0.14809 0.00679 C -0.15694 0.00709 -0.16545 0.0074 -0.17413 0.00802 C -0.18177 0.00833 -0.18958 0.00894 -0.19722 0.00894 C -0.21197 0.00956 -0.24166 0.01048 -0.24166 0.01079 L -0.32343 0.00894 C -0.3309 0.00894 -0.3309 0.00802 -0.33802 0.0074 C -0.34027 0.00709 -0.34253 0.00679 -0.34496 0.00679 C -0.34947 0.00617 -0.35364 0.00494 -0.35781 0.00463 C -0.35937 0.00432 -0.36076 0.00401 -0.3625 0.00401 C -0.36493 0.0037 -0.36718 0.00309 -0.36961 0.00278 C -0.3743 0.00185 -0.38055 0.00154 -0.38524 0.00062 C -0.39253 -0.00092 -0.39131 -0.00123 -0.39826 -0.00246 C -0.40121 -0.00277 -0.40399 -0.00308 -0.40677 -0.00339 L -0.42413 -0.00863 L -0.43593 -0.01202 C -0.43871 -0.01325 -0.44097 -0.01479 -0.44409 -0.01541 C -0.44635 -0.01603 -0.44826 -0.01664 -0.44982 -0.01757 C -0.45295 -0.0188 -0.45503 -0.02003 -0.45833 -0.02096 C -0.45989 -0.02127 -0.46163 -0.02157 -0.46302 -0.02188 C -0.46597 -0.02312 -0.4684 -0.02435 -0.4717 -0.02558 C -0.47256 -0.02589 -0.47361 -0.0262 -0.4743 -0.02682 C -0.47552 -0.02712 -0.47638 -0.02774 -0.4776 -0.02836 C -0.47951 -0.02959 -0.48125 -0.0299 -0.48437 -0.03051 C -0.48559 -0.03113 -0.48628 -0.03175 -0.4875 -0.03236 C -0.48836 -0.03298 -0.48958 -0.03298 -0.49027 -0.0336 C -0.49496 -0.03637 -0.49114 -0.03514 -0.496 -0.0373 C -0.50191 -0.04038 -0.50069 -0.03853 -0.50607 -0.04284 C -0.50711 -0.04346 -0.50781 -0.04439 -0.50885 -0.045 C -0.51059 -0.04624 -0.51458 -0.0487 -0.51458 -0.04839 C -0.51788 -0.05363 -0.51319 -0.04747 -0.5217 -0.05425 L -0.5276 -0.05887 C -0.52829 -0.0598 -0.52951 -0.06042 -0.53055 -0.06134 C -0.5309 -0.06196 -0.53107 -0.06288 -0.53194 -0.0635 C -0.5335 -0.06535 -0.53611 -0.0672 -0.5375 -0.06905 C -0.54097 -0.0749 -0.53628 -0.06781 -0.54166 -0.0746 C -0.54305 -0.07614 -0.54635 -0.08261 -0.54635 -0.0823 C -0.54826 -0.08569 -0.54687 -0.08415 -0.55069 -0.08785 C -0.55138 -0.0897 -0.55225 -0.09155 -0.55329 -0.0934 C -0.55434 -0.09494 -0.55572 -0.09648 -0.55642 -0.09772 C -0.55729 -0.10018 -0.55781 -0.10203 -0.55902 -0.10388 C -0.55972 -0.1045 -0.55989 -0.10542 -0.56041 -0.10604 C -0.56145 -0.10696 -0.5625 -0.10789 -0.56336 -0.1085 C -0.56458 -0.11097 -0.5651 -0.11251 -0.56631 -0.11467 C -0.56666 -0.11559 -0.56701 -0.11652 -0.56788 -0.11714 C -0.56961 -0.1196 -0.57326 -0.12392 -0.57326 -0.12361 C -0.57378 -0.12515 -0.57413 -0.12638 -0.575 -0.12762 C -0.57708 -0.13101 -0.58107 -0.1344 -0.58211 -0.13779 C -0.58559 -0.14765 -0.58055 -0.13563 -0.58802 -0.14642 C -0.5901 -0.14981 -0.59149 -0.1532 -0.59357 -0.1569 C -0.59479 -0.15875 -0.59566 -0.16029 -0.59652 -0.16214 C -0.59739 -0.1643 -0.59791 -0.16646 -0.59947 -0.16831 C -0.60052 -0.17077 -0.60243 -0.17262 -0.60347 -0.17478 C -0.60486 -0.17632 -0.60572 -0.17848 -0.60642 -0.18064 C -0.60746 -0.1828 -0.60816 -0.18526 -0.60954 -0.18742 C -0.61059 -0.18958 -0.61232 -0.19143 -0.61354 -0.19328 C -0.61527 -0.19759 -0.62066 -0.2127 -0.62239 -0.21516 C -0.62378 -0.21701 -0.62534 -0.21886 -0.62656 -0.22071 C -0.62725 -0.22194 -0.6276 -0.22256 -0.62795 -0.22379 C -0.62916 -0.22503 -0.6302 -0.22688 -0.6309 -0.22811 C -0.64218 -0.24753 -0.63437 -0.23489 -0.64097 -0.24568 C -0.64652 -0.25493 -0.63611 -0.23736 -0.64392 -0.25185 C -0.64791 -0.25955 -0.64513 -0.25246 -0.64965 -0.25924 C -0.65156 -0.26294 -0.65017 -0.26233 -0.65243 -0.2651 C -0.65277 -0.26541 -0.65329 -0.26603 -0.65347 -0.26603 " pathEditMode="relative" rAng="0" ptsTypes="AAAAAAAAAAAAAA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396" y="-127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679</TotalTime>
  <Words>44</Words>
  <Application>Microsoft Macintosh PowerPoint</Application>
  <PresentationFormat>Panorámica</PresentationFormat>
  <Paragraphs>23</Paragraphs>
  <Slides>23</Slides>
  <Notes>7</Notes>
  <HiddenSlides>0</HiddenSlides>
  <MMClips>1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30" baseType="lpstr">
      <vt:lpstr>Arial</vt:lpstr>
      <vt:lpstr>Arial Black</vt:lpstr>
      <vt:lpstr>Calibri</vt:lpstr>
      <vt:lpstr>Calibri Light</vt:lpstr>
      <vt:lpstr>Comic Sans MS</vt:lpstr>
      <vt:lpstr>Marker Felt Thin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katy.menaf@gmail.com</dc:creator>
  <cp:lastModifiedBy>katy.menaf@gmail.com</cp:lastModifiedBy>
  <cp:revision>35</cp:revision>
  <dcterms:created xsi:type="dcterms:W3CDTF">2020-08-24T00:56:33Z</dcterms:created>
  <dcterms:modified xsi:type="dcterms:W3CDTF">2020-08-31T14:32:49Z</dcterms:modified>
</cp:coreProperties>
</file>