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5"/>
  </p:notesMasterIdLst>
  <p:sldIdLst>
    <p:sldId id="256" r:id="rId2"/>
    <p:sldId id="257" r:id="rId3"/>
    <p:sldId id="258" r:id="rId4"/>
    <p:sldId id="259" r:id="rId5"/>
    <p:sldId id="260" r:id="rId6"/>
    <p:sldId id="295" r:id="rId7"/>
    <p:sldId id="261" r:id="rId8"/>
    <p:sldId id="262" r:id="rId9"/>
    <p:sldId id="263" r:id="rId10"/>
    <p:sldId id="264" r:id="rId11"/>
    <p:sldId id="266" r:id="rId12"/>
    <p:sldId id="282" r:id="rId13"/>
    <p:sldId id="283" r:id="rId14"/>
    <p:sldId id="268" r:id="rId15"/>
    <p:sldId id="269" r:id="rId16"/>
    <p:sldId id="270" r:id="rId17"/>
    <p:sldId id="271" r:id="rId18"/>
    <p:sldId id="272" r:id="rId19"/>
    <p:sldId id="273" r:id="rId20"/>
    <p:sldId id="277" r:id="rId21"/>
    <p:sldId id="278" r:id="rId22"/>
    <p:sldId id="279" r:id="rId23"/>
    <p:sldId id="280" r:id="rId24"/>
    <p:sldId id="276" r:id="rId25"/>
    <p:sldId id="275" r:id="rId26"/>
    <p:sldId id="284" r:id="rId27"/>
    <p:sldId id="285" r:id="rId28"/>
    <p:sldId id="286" r:id="rId29"/>
    <p:sldId id="288" r:id="rId30"/>
    <p:sldId id="287" r:id="rId31"/>
    <p:sldId id="289" r:id="rId32"/>
    <p:sldId id="292" r:id="rId33"/>
    <p:sldId id="291" r:id="rId34"/>
    <p:sldId id="293" r:id="rId35"/>
    <p:sldId id="294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98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296"/>
    <p:restoredTop sz="94643"/>
  </p:normalViewPr>
  <p:slideViewPr>
    <p:cSldViewPr snapToGrid="0" snapToObjects="1">
      <p:cViewPr varScale="1">
        <p:scale>
          <a:sx n="107" d="100"/>
          <a:sy n="107" d="100"/>
        </p:scale>
        <p:origin x="184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94A9AF-79AB-D14A-8FDD-C145D5B5F772}" type="datetimeFigureOut">
              <a:rPr lang="es-CL" smtClean="0"/>
              <a:t>10-08-20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7D1939-76A5-F04B-BE8C-BA1A82591D3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28969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D1939-76A5-F04B-BE8C-BA1A82591D3F}" type="slidenum">
              <a:rPr lang="es-CL" smtClean="0"/>
              <a:t>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61080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D1939-76A5-F04B-BE8C-BA1A82591D3F}" type="slidenum">
              <a:rPr lang="es-CL" smtClean="0"/>
              <a:t>14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82486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D1939-76A5-F04B-BE8C-BA1A82591D3F}" type="slidenum">
              <a:rPr lang="es-CL" smtClean="0"/>
              <a:t>20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78813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D1939-76A5-F04B-BE8C-BA1A82591D3F}" type="slidenum">
              <a:rPr lang="es-CL" smtClean="0"/>
              <a:t>29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164294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D1939-76A5-F04B-BE8C-BA1A82591D3F}" type="slidenum">
              <a:rPr lang="es-CL" smtClean="0"/>
              <a:t>41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48737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835F3A-03C2-5341-9C13-0051EE18A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924FB2A-0388-E044-B4F1-9313A24247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793196-FE5D-7E48-9D1A-095E57FF6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26F6-E76F-5041-85F3-802E8F937409}" type="datetimeFigureOut">
              <a:rPr lang="es-CL" smtClean="0"/>
              <a:t>10-08-20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B57EA52-9889-6A4B-8F18-2F0256C25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A2B607-10E2-B745-ADCA-A4D2AC45E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6954-3E84-7E4C-957E-6952D42B86C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11722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FCF223-D089-5F45-8F88-D1ED8D55A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79DBC7-FC6F-A641-A58D-8DE2D252EF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0354E84-072F-A74A-8D7D-2D67A5DAB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26F6-E76F-5041-85F3-802E8F937409}" type="datetimeFigureOut">
              <a:rPr lang="es-CL" smtClean="0"/>
              <a:t>10-08-20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541E7BC-E5ED-A047-9D98-902CEB0F9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B19AD9-8BB1-2449-8203-62D862BC7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6954-3E84-7E4C-957E-6952D42B86C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15192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983C31-7666-8948-8AC7-2450F9819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1261E56-6191-6C40-98B8-72830F3270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BC4353-0968-8D45-BA24-C878CEAF8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26F6-E76F-5041-85F3-802E8F937409}" type="datetimeFigureOut">
              <a:rPr lang="es-CL" smtClean="0"/>
              <a:t>10-08-20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D03CE28-5C25-9241-A38C-2660BDDBA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6255175-DF2E-E742-96EC-B0000D9A3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6954-3E84-7E4C-957E-6952D42B86C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47840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73C0FF-2C0E-C140-91F5-508AA59F9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322855-A7CF-8640-B290-30A0D1AE2E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C9490F8-716E-774D-963D-916D2D91DB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5337BAF-CC72-3941-8488-9AC3C8FA2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26F6-E76F-5041-85F3-802E8F937409}" type="datetimeFigureOut">
              <a:rPr lang="es-CL" smtClean="0"/>
              <a:t>10-08-20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783994-C801-074B-B107-177BAA6D0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09771CF-2B9C-1E4B-AE3E-2D9044B24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6954-3E84-7E4C-957E-6952D42B86C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97162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A4C76B-D730-5D49-9C36-AE8D86DE4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96857A-9A4B-8E4D-8FDF-A690771D80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43E3EA1-1E5C-824F-B4F3-323B444F7E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C72E500-7E77-0743-BB1C-3A76531A03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1D955B0-C644-5E49-9012-F757800555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C72954A-57D4-DB44-B80F-5EB08C4AE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26F6-E76F-5041-85F3-802E8F937409}" type="datetimeFigureOut">
              <a:rPr lang="es-CL" smtClean="0"/>
              <a:t>10-08-20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24B7CB2-BA9B-2A4B-8246-6FD6A4622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DB6BCBF-A1E5-B340-9E7A-91E24252D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6954-3E84-7E4C-957E-6952D42B86C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79949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D96CA9-5A45-BC4E-9CB4-431C311D7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159B771-B710-D148-912D-286E8DE3C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26F6-E76F-5041-85F3-802E8F937409}" type="datetimeFigureOut">
              <a:rPr lang="es-CL" smtClean="0"/>
              <a:t>10-08-20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6138DA3-ABFC-8C47-BBCD-CFA9322A1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3A61A63-3386-BD47-BC1A-174A4A3F7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6954-3E84-7E4C-957E-6952D42B86C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57623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B6A2BF9-8F17-F647-85B1-CAC4C2B79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26F6-E76F-5041-85F3-802E8F937409}" type="datetimeFigureOut">
              <a:rPr lang="es-CL" smtClean="0"/>
              <a:t>10-08-20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7D953B8-4276-9B43-8428-A0A7873CF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C000F2D-D600-B44A-B9DC-9BD5A2BE7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6954-3E84-7E4C-957E-6952D42B86C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95730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7E2ECF-0DF1-B041-9B50-9E31EC78C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C47703E-E090-3F4D-A022-A05BE25844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E7AD36C-2082-504C-96F2-FB27BFFCFC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B4CA734-2049-344A-B82D-7DA937CF7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26F6-E76F-5041-85F3-802E8F937409}" type="datetimeFigureOut">
              <a:rPr lang="es-CL" smtClean="0"/>
              <a:t>10-08-20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62F5DEC-3A33-314A-8F20-78078A979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917F098-821E-854B-8FB2-814E5B8B9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6954-3E84-7E4C-957E-6952D42B86C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00307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B58838-119D-9E4F-9196-7D2CE0465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25D7085-C472-0148-A13E-433BC59E99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786CCC3-57A7-8A48-AA92-A1BDCF47DF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1609F97-A3D2-8D40-B78C-6430AAEEB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26F6-E76F-5041-85F3-802E8F937409}" type="datetimeFigureOut">
              <a:rPr lang="es-CL" smtClean="0"/>
              <a:t>10-08-20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656F4-52EB-C14C-A274-F5BCFDBCC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160912-4F39-0543-8676-CFDDD550D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6954-3E84-7E4C-957E-6952D42B86C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35531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F96523-C6FB-1D41-BED4-B0E2C58F1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83DFF17-76BE-7A4A-97A1-83F370819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82300A3-FBDC-034D-AF77-48CC3A42A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26F6-E76F-5041-85F3-802E8F937409}" type="datetimeFigureOut">
              <a:rPr lang="es-CL" smtClean="0"/>
              <a:t>10-08-20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7C98EEA-3864-6F41-A025-2910139F5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556348C-829C-304C-B65E-138222750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6954-3E84-7E4C-957E-6952D42B86C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0589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B0BB3E9-EB7E-404F-BECB-835F9205BE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E5319E7-C65C-0C4D-884D-EC455F0095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B62095A-6897-1444-9F50-1CA9C80ED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26F6-E76F-5041-85F3-802E8F937409}" type="datetimeFigureOut">
              <a:rPr lang="es-CL" smtClean="0"/>
              <a:t>10-08-20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8C86C28-F2CB-D045-8B4F-B5172E932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0519980-797C-C044-A1FF-7F2A080C9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6954-3E84-7E4C-957E-6952D42B86C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79575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C6DFF64-4552-6A41-93B8-519523450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8E3BD6D-4162-B84D-B851-669CBA2DC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C6BC52-B978-0B49-84A5-2DEBED842B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626F6-E76F-5041-85F3-802E8F937409}" type="datetimeFigureOut">
              <a:rPr lang="es-CL" smtClean="0"/>
              <a:t>10-08-20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EF40AE-4A56-E74C-8BA1-73A6610BF5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994457-9296-374D-972A-0ABF39683E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E6954-3E84-7E4C-957E-6952D42B86C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90949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3.png"/><Relationship Id="rId7" Type="http://schemas.microsoft.com/office/2007/relationships/hdphoto" Target="../media/hdphoto4.wdp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gif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3" Type="http://schemas.openxmlformats.org/officeDocument/2006/relationships/slide" Target="slide5.xml"/><Relationship Id="rId7" Type="http://schemas.microsoft.com/office/2007/relationships/hdphoto" Target="../media/hdphoto5.wdp"/><Relationship Id="rId12" Type="http://schemas.openxmlformats.org/officeDocument/2006/relationships/slide" Target="slide38.xml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microsoft.com/office/2007/relationships/hdphoto" Target="../media/hdphoto3.wdp"/><Relationship Id="rId5" Type="http://schemas.openxmlformats.org/officeDocument/2006/relationships/slide" Target="slide14.xml"/><Relationship Id="rId10" Type="http://schemas.openxmlformats.org/officeDocument/2006/relationships/image" Target="../media/image3.png"/><Relationship Id="rId4" Type="http://schemas.openxmlformats.org/officeDocument/2006/relationships/image" Target="../media/image5.gif"/><Relationship Id="rId9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12" Type="http://schemas.openxmlformats.org/officeDocument/2006/relationships/image" Target="../media/image14.gi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tiff"/><Relationship Id="rId11" Type="http://schemas.openxmlformats.org/officeDocument/2006/relationships/image" Target="../media/image13.gif"/><Relationship Id="rId5" Type="http://schemas.openxmlformats.org/officeDocument/2006/relationships/image" Target="../media/image11.png"/><Relationship Id="rId10" Type="http://schemas.microsoft.com/office/2007/relationships/hdphoto" Target="../media/hdphoto7.wdp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6.gi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3.png"/><Relationship Id="rId4" Type="http://schemas.microsoft.com/office/2007/relationships/hdphoto" Target="../media/hdphoto8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8.gi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5" Type="http://schemas.openxmlformats.org/officeDocument/2006/relationships/image" Target="../media/image17.png"/><Relationship Id="rId4" Type="http://schemas.microsoft.com/office/2007/relationships/hdphoto" Target="../media/hdphoto10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7" Type="http://schemas.microsoft.com/office/2007/relationships/hdphoto" Target="../media/hdphoto13.wdp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2.wdp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1.gif"/><Relationship Id="rId5" Type="http://schemas.openxmlformats.org/officeDocument/2006/relationships/image" Target="../media/image2.tiff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2.mp3"/><Relationship Id="rId7" Type="http://schemas.openxmlformats.org/officeDocument/2006/relationships/image" Target="../media/image2.tiff"/><Relationship Id="rId12" Type="http://schemas.microsoft.com/office/2007/relationships/hdphoto" Target="../media/hdphoto15.wdp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1.png"/><Relationship Id="rId11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8.png"/><Relationship Id="rId4" Type="http://schemas.openxmlformats.org/officeDocument/2006/relationships/audio" Target="../media/media2.mp3"/><Relationship Id="rId9" Type="http://schemas.microsoft.com/office/2007/relationships/hdphoto" Target="../media/hdphoto14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microsoft.com/office/2007/relationships/media" Target="../media/media2.mp3"/><Relationship Id="rId7" Type="http://schemas.openxmlformats.org/officeDocument/2006/relationships/image" Target="../media/image2.tiff"/><Relationship Id="rId12" Type="http://schemas.microsoft.com/office/2007/relationships/hdphoto" Target="../media/hdphoto16.wdp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1.png"/><Relationship Id="rId11" Type="http://schemas.openxmlformats.org/officeDocument/2006/relationships/image" Target="../media/image23.png"/><Relationship Id="rId5" Type="http://schemas.openxmlformats.org/officeDocument/2006/relationships/slideLayout" Target="../slideLayouts/slideLayout2.xml"/><Relationship Id="rId10" Type="http://schemas.microsoft.com/office/2007/relationships/hdphoto" Target="../media/hdphoto14.wdp"/><Relationship Id="rId4" Type="http://schemas.openxmlformats.org/officeDocument/2006/relationships/audio" Target="../media/media2.mp3"/><Relationship Id="rId9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tiff"/><Relationship Id="rId3" Type="http://schemas.openxmlformats.org/officeDocument/2006/relationships/image" Target="../media/image2.tiff"/><Relationship Id="rId7" Type="http://schemas.microsoft.com/office/2007/relationships/hdphoto" Target="../media/hdphoto18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7.wdp"/><Relationship Id="rId4" Type="http://schemas.openxmlformats.org/officeDocument/2006/relationships/image" Target="../media/image6.png"/><Relationship Id="rId9" Type="http://schemas.microsoft.com/office/2007/relationships/hdphoto" Target="../media/hdphoto19.wdp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22.wdp"/><Relationship Id="rId3" Type="http://schemas.openxmlformats.org/officeDocument/2006/relationships/image" Target="../media/image3.png"/><Relationship Id="rId7" Type="http://schemas.openxmlformats.org/officeDocument/2006/relationships/image" Target="../media/image26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21.wdp"/><Relationship Id="rId5" Type="http://schemas.openxmlformats.org/officeDocument/2006/relationships/image" Target="../media/image25.png"/><Relationship Id="rId10" Type="http://schemas.microsoft.com/office/2007/relationships/hdphoto" Target="../media/hdphoto23.wdp"/><Relationship Id="rId4" Type="http://schemas.microsoft.com/office/2007/relationships/hdphoto" Target="../media/hdphoto20.wdp"/><Relationship Id="rId9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7" Type="http://schemas.microsoft.com/office/2007/relationships/hdphoto" Target="../media/hdphoto24.wdp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30.tiff"/><Relationship Id="rId4" Type="http://schemas.openxmlformats.org/officeDocument/2006/relationships/image" Target="../media/image29.tiff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27.wdp"/><Relationship Id="rId3" Type="http://schemas.openxmlformats.org/officeDocument/2006/relationships/image" Target="../media/image3.png"/><Relationship Id="rId7" Type="http://schemas.openxmlformats.org/officeDocument/2006/relationships/image" Target="../media/image32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26.wdp"/><Relationship Id="rId5" Type="http://schemas.openxmlformats.org/officeDocument/2006/relationships/image" Target="../media/image31.png"/><Relationship Id="rId4" Type="http://schemas.microsoft.com/office/2007/relationships/hdphoto" Target="../media/hdphoto25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19.wdp"/><Relationship Id="rId5" Type="http://schemas.openxmlformats.org/officeDocument/2006/relationships/image" Target="../media/image6.png"/><Relationship Id="rId4" Type="http://schemas.microsoft.com/office/2007/relationships/hdphoto" Target="../media/hdphoto28.wd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4.tiff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tiff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3.xml"/><Relationship Id="rId9" Type="http://schemas.microsoft.com/office/2007/relationships/hdphoto" Target="../media/hdphoto29.wdp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30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5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4.tiff"/><Relationship Id="rId5" Type="http://schemas.openxmlformats.org/officeDocument/2006/relationships/image" Target="../media/image2.tiff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31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6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4.tiff"/><Relationship Id="rId5" Type="http://schemas.openxmlformats.org/officeDocument/2006/relationships/image" Target="../media/image2.tiff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3.mp3"/><Relationship Id="rId7" Type="http://schemas.openxmlformats.org/officeDocument/2006/relationships/image" Target="../media/image24.tiff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.mp3"/><Relationship Id="rId9" Type="http://schemas.microsoft.com/office/2007/relationships/hdphoto" Target="../media/hdphoto32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34.wdp"/><Relationship Id="rId5" Type="http://schemas.openxmlformats.org/officeDocument/2006/relationships/image" Target="../media/image3.png"/><Relationship Id="rId4" Type="http://schemas.microsoft.com/office/2007/relationships/hdphoto" Target="../media/hdphoto33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tiff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34.wdp"/><Relationship Id="rId3" Type="http://schemas.openxmlformats.org/officeDocument/2006/relationships/image" Target="../media/image40.png"/><Relationship Id="rId7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gif"/><Relationship Id="rId5" Type="http://schemas.openxmlformats.org/officeDocument/2006/relationships/image" Target="../media/image41.gif"/><Relationship Id="rId4" Type="http://schemas.microsoft.com/office/2007/relationships/hdphoto" Target="../media/hdphoto35.wdp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37.wdp"/><Relationship Id="rId3" Type="http://schemas.openxmlformats.org/officeDocument/2006/relationships/image" Target="../media/image3.png"/><Relationship Id="rId7" Type="http://schemas.openxmlformats.org/officeDocument/2006/relationships/image" Target="../media/image44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36.wdp"/><Relationship Id="rId5" Type="http://schemas.openxmlformats.org/officeDocument/2006/relationships/image" Target="../media/image43.png"/><Relationship Id="rId4" Type="http://schemas.microsoft.com/office/2007/relationships/hdphoto" Target="../media/hdphoto34.wdp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gif"/><Relationship Id="rId3" Type="http://schemas.openxmlformats.org/officeDocument/2006/relationships/image" Target="../media/image3.png"/><Relationship Id="rId7" Type="http://schemas.openxmlformats.org/officeDocument/2006/relationships/image" Target="../media/image46.gi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38.wdp"/><Relationship Id="rId5" Type="http://schemas.openxmlformats.org/officeDocument/2006/relationships/image" Target="../media/image45.png"/><Relationship Id="rId4" Type="http://schemas.microsoft.com/office/2007/relationships/hdphoto" Target="../media/hdphoto34.wdp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tiff"/><Relationship Id="rId3" Type="http://schemas.openxmlformats.org/officeDocument/2006/relationships/image" Target="../media/image2.tiff"/><Relationship Id="rId7" Type="http://schemas.microsoft.com/office/2007/relationships/hdphoto" Target="../media/hdphoto39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microsoft.com/office/2007/relationships/hdphoto" Target="../media/hdphoto34.wdp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41.wdp"/><Relationship Id="rId3" Type="http://schemas.openxmlformats.org/officeDocument/2006/relationships/image" Target="../media/image3.png"/><Relationship Id="rId7" Type="http://schemas.openxmlformats.org/officeDocument/2006/relationships/image" Target="../media/image50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40.wdp"/><Relationship Id="rId5" Type="http://schemas.openxmlformats.org/officeDocument/2006/relationships/image" Target="../media/image49.png"/><Relationship Id="rId10" Type="http://schemas.microsoft.com/office/2007/relationships/hdphoto" Target="../media/hdphoto42.wdp"/><Relationship Id="rId4" Type="http://schemas.microsoft.com/office/2007/relationships/hdphoto" Target="../media/hdphoto34.wdp"/><Relationship Id="rId9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gif"/><Relationship Id="rId4" Type="http://schemas.microsoft.com/office/2007/relationships/hdphoto" Target="../media/hdphoto34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4" Type="http://schemas.microsoft.com/office/2007/relationships/hdphoto" Target="../media/hdphoto34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microsoft.com/office/2007/relationships/hdphoto" Target="../media/hdphoto43.wdp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54.png"/><Relationship Id="rId5" Type="http://schemas.openxmlformats.org/officeDocument/2006/relationships/image" Target="../media/image53.tiff"/><Relationship Id="rId4" Type="http://schemas.openxmlformats.org/officeDocument/2006/relationships/image" Target="../media/image1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7.gif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56.gif"/><Relationship Id="rId5" Type="http://schemas.openxmlformats.org/officeDocument/2006/relationships/image" Target="../media/image55.tiff"/><Relationship Id="rId4" Type="http://schemas.openxmlformats.org/officeDocument/2006/relationships/image" Target="../media/image1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14.wdp"/><Relationship Id="rId5" Type="http://schemas.openxmlformats.org/officeDocument/2006/relationships/image" Target="../media/image3.png"/><Relationship Id="rId4" Type="http://schemas.openxmlformats.org/officeDocument/2006/relationships/slide" Target="slide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5" Type="http://schemas.microsoft.com/office/2007/relationships/hdphoto" Target="../media/hdphoto14.wdp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image" Target="../media/image7.gif"/><Relationship Id="rId4" Type="http://schemas.microsoft.com/office/2007/relationships/hdphoto" Target="../media/hdphoto26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9.gif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7.gif"/><Relationship Id="rId5" Type="http://schemas.openxmlformats.org/officeDocument/2006/relationships/image" Target="../media/image2.tiff"/><Relationship Id="rId4" Type="http://schemas.openxmlformats.org/officeDocument/2006/relationships/image" Target="../media/image1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5" Type="http://schemas.microsoft.com/office/2007/relationships/hdphoto" Target="../media/hdphoto26.wdp"/><Relationship Id="rId4" Type="http://schemas.openxmlformats.org/officeDocument/2006/relationships/image" Target="../media/image3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gif"/><Relationship Id="rId3" Type="http://schemas.openxmlformats.org/officeDocument/2006/relationships/slideLayout" Target="../slideLayouts/slideLayout2.xml"/><Relationship Id="rId7" Type="http://schemas.microsoft.com/office/2007/relationships/hdphoto" Target="../media/hdphoto26.wdp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1.png"/><Relationship Id="rId5" Type="http://schemas.openxmlformats.org/officeDocument/2006/relationships/image" Target="../media/image11.png"/><Relationship Id="rId4" Type="http://schemas.openxmlformats.org/officeDocument/2006/relationships/image" Target="../media/image2.tif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7" Type="http://schemas.microsoft.com/office/2007/relationships/hdphoto" Target="../media/hdphoto26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5.gif"/><Relationship Id="rId4" Type="http://schemas.openxmlformats.org/officeDocument/2006/relationships/image" Target="../media/image7.gi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9.gif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1.png"/><Relationship Id="rId5" Type="http://schemas.openxmlformats.org/officeDocument/2006/relationships/image" Target="../media/image5.gif"/><Relationship Id="rId4" Type="http://schemas.openxmlformats.org/officeDocument/2006/relationships/image" Target="../media/image2.tif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gif"/><Relationship Id="rId2" Type="http://schemas.openxmlformats.org/officeDocument/2006/relationships/image" Target="../media/image6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D74C9E3-32DE-714D-9E34-2FD52E6BB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1" y="0"/>
            <a:ext cx="12148758" cy="6858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F495CF41-4004-B549-8C83-17EC1BBA985D}"/>
              </a:ext>
            </a:extLst>
          </p:cNvPr>
          <p:cNvSpPr/>
          <p:nvPr/>
        </p:nvSpPr>
        <p:spPr>
          <a:xfrm>
            <a:off x="4068265" y="2828835"/>
            <a:ext cx="405547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omic Sans MS" panose="030F0902030302020204" pitchFamily="66" charset="0"/>
              </a:rPr>
              <a:t>Profesiones y oficios</a:t>
            </a:r>
            <a:endParaRPr lang="es-ES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632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FCD2110-3CFE-D04E-81CC-9DE04BDD68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0013" y="0"/>
            <a:ext cx="12292013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847556E-25B9-3947-A764-1781D20128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4360" y="2331720"/>
            <a:ext cx="4983480" cy="4983480"/>
          </a:xfrm>
          <a:prstGeom prst="rect">
            <a:avLst/>
          </a:prstGeom>
        </p:spPr>
      </p:pic>
      <p:sp>
        <p:nvSpPr>
          <p:cNvPr id="7" name="Llamada de nube 6">
            <a:extLst>
              <a:ext uri="{FF2B5EF4-FFF2-40B4-BE49-F238E27FC236}">
                <a16:creationId xmlns:a16="http://schemas.microsoft.com/office/drawing/2014/main" id="{BBFCE47A-3084-634B-BA08-D63CAE562F77}"/>
              </a:ext>
            </a:extLst>
          </p:cNvPr>
          <p:cNvSpPr/>
          <p:nvPr/>
        </p:nvSpPr>
        <p:spPr>
          <a:xfrm>
            <a:off x="4008120" y="502920"/>
            <a:ext cx="6598920" cy="2926080"/>
          </a:xfrm>
          <a:prstGeom prst="cloudCallout">
            <a:avLst>
              <a:gd name="adj1" fmla="val -50487"/>
              <a:gd name="adj2" fmla="val 55387"/>
            </a:avLst>
          </a:prstGeom>
          <a:solidFill>
            <a:srgbClr val="EB98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solidFill>
                  <a:schemeClr val="tx1"/>
                </a:solidFill>
                <a:latin typeface="Comic Sans MS" panose="030F0902030302020204" pitchFamily="66" charset="0"/>
              </a:rPr>
              <a:t>¿Sabias que las personas adultas realizan diferentes funciones?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1D0915C-19B7-EB43-A815-B7E363B434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5694" l="0" r="93672">
                        <a14:foregroundMark x1="12656" y1="32639" x2="13672" y2="65694"/>
                        <a14:foregroundMark x1="0" y1="46111" x2="5000" y2="47917"/>
                        <a14:foregroundMark x1="10703" y1="74306" x2="14297" y2="73611"/>
                        <a14:foregroundMark x1="7656" y1="94444" x2="14688" y2="93333"/>
                        <a14:foregroundMark x1="81641" y1="21667" x2="86016" y2="22222"/>
                        <a14:foregroundMark x1="84297" y1="58333" x2="85313" y2="73056"/>
                        <a14:foregroundMark x1="67344" y1="80417" x2="68984" y2="87778"/>
                        <a14:foregroundMark x1="92031" y1="46111" x2="93672" y2="38194"/>
                        <a14:foregroundMark x1="27656" y1="79861" x2="22344" y2="956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6000" y="3819801"/>
            <a:ext cx="5379720" cy="2929706"/>
          </a:xfrm>
          <a:prstGeom prst="rect">
            <a:avLst/>
          </a:prstGeom>
        </p:spPr>
      </p:pic>
      <p:sp>
        <p:nvSpPr>
          <p:cNvPr id="9" name="Llamada de nube 8">
            <a:extLst>
              <a:ext uri="{FF2B5EF4-FFF2-40B4-BE49-F238E27FC236}">
                <a16:creationId xmlns:a16="http://schemas.microsoft.com/office/drawing/2014/main" id="{93255D3D-2938-834C-B171-1508015B1301}"/>
              </a:ext>
            </a:extLst>
          </p:cNvPr>
          <p:cNvSpPr/>
          <p:nvPr/>
        </p:nvSpPr>
        <p:spPr>
          <a:xfrm>
            <a:off x="4008120" y="502920"/>
            <a:ext cx="6598920" cy="2926080"/>
          </a:xfrm>
          <a:prstGeom prst="cloudCallout">
            <a:avLst>
              <a:gd name="adj1" fmla="val -50487"/>
              <a:gd name="adj2" fmla="val 55387"/>
            </a:avLst>
          </a:prstGeom>
          <a:solidFill>
            <a:srgbClr val="EB98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solidFill>
                  <a:schemeClr val="tx1"/>
                </a:solidFill>
                <a:latin typeface="Comic Sans MS" panose="030F0902030302020204" pitchFamily="66" charset="0"/>
              </a:rPr>
              <a:t>A estas funciones le llamamamos profesiones y oficios</a:t>
            </a:r>
          </a:p>
        </p:txBody>
      </p:sp>
    </p:spTree>
    <p:extLst>
      <p:ext uri="{BB962C8B-B14F-4D97-AF65-F5344CB8AC3E}">
        <p14:creationId xmlns:p14="http://schemas.microsoft.com/office/powerpoint/2010/main" val="2507517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E226CB5-16B7-4C48-AC95-830625B13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0013" y="0"/>
            <a:ext cx="12292013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06B86D2-721F-2946-9D8B-790B2B845A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133600"/>
            <a:ext cx="4983480" cy="4983480"/>
          </a:xfrm>
          <a:prstGeom prst="rect">
            <a:avLst/>
          </a:prstGeom>
        </p:spPr>
      </p:pic>
      <p:sp>
        <p:nvSpPr>
          <p:cNvPr id="7" name="Llamada de nube 6">
            <a:extLst>
              <a:ext uri="{FF2B5EF4-FFF2-40B4-BE49-F238E27FC236}">
                <a16:creationId xmlns:a16="http://schemas.microsoft.com/office/drawing/2014/main" id="{9B8E95BA-15CE-5E40-9080-453EA5ED2150}"/>
              </a:ext>
            </a:extLst>
          </p:cNvPr>
          <p:cNvSpPr/>
          <p:nvPr/>
        </p:nvSpPr>
        <p:spPr>
          <a:xfrm>
            <a:off x="3444240" y="777240"/>
            <a:ext cx="7650480" cy="3169920"/>
          </a:xfrm>
          <a:prstGeom prst="cloudCallout">
            <a:avLst>
              <a:gd name="adj1" fmla="val -50487"/>
              <a:gd name="adj2" fmla="val 55387"/>
            </a:avLst>
          </a:prstGeom>
          <a:solidFill>
            <a:srgbClr val="EB98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solidFill>
                  <a:schemeClr val="tx1"/>
                </a:solidFill>
                <a:latin typeface="Comic Sans MS" panose="030F0902030302020204" pitchFamily="66" charset="0"/>
              </a:rPr>
              <a:t>Hoy aprenderemos de profesiones muy importantes que prestan servicio a nuestra comunidad. 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372C85D-6F4C-DC44-A1F3-C67CFE8475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8733" y="3626556"/>
            <a:ext cx="2667000" cy="323144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9E796C2-445B-B943-B50F-0BE4833E0D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513" b="94021" l="7592" r="94586">
                        <a14:foregroundMark x1="13752" y1="8670" x2="19104" y2="8894"/>
                        <a14:foregroundMark x1="7654" y1="37369" x2="8214" y2="44694"/>
                        <a14:foregroundMark x1="55943" y1="34903" x2="59303" y2="18386"/>
                        <a14:foregroundMark x1="59303" y1="18386" x2="63472" y2="12631"/>
                        <a14:foregroundMark x1="63472" y1="12631" x2="63846" y2="12631"/>
                        <a14:foregroundMark x1="52582" y1="33558" x2="54760" y2="26009"/>
                        <a14:foregroundMark x1="54760" y1="26009" x2="56316" y2="23767"/>
                        <a14:foregroundMark x1="60361" y1="24664" x2="59863" y2="17564"/>
                        <a14:foregroundMark x1="59863" y1="17564" x2="61108" y2="13303"/>
                        <a14:foregroundMark x1="61854" y1="20478" x2="62414" y2="13079"/>
                        <a14:foregroundMark x1="62414" y1="13079" x2="62601" y2="12631"/>
                        <a14:foregroundMark x1="62601" y1="12481" x2="63348" y2="20030"/>
                        <a14:foregroundMark x1="63348" y1="20030" x2="63348" y2="20254"/>
                        <a14:foregroundMark x1="63721" y1="18236" x2="70566" y2="8670"/>
                        <a14:foregroundMark x1="68326" y1="6652" x2="77038" y2="7100"/>
                        <a14:foregroundMark x1="73678" y1="3587" x2="74984" y2="16442"/>
                        <a14:foregroundMark x1="33727" y1="92227" x2="54263" y2="91106"/>
                        <a14:foregroundMark x1="28749" y1="92451" x2="35034" y2="94021"/>
                        <a14:foregroundMark x1="62601" y1="89088" x2="67206" y2="89761"/>
                        <a14:foregroundMark x1="78469" y1="89088" x2="82390" y2="90433"/>
                        <a14:foregroundMark x1="65339" y1="61584" x2="64032" y2="54260"/>
                        <a14:foregroundMark x1="64032" y1="54260" x2="66584" y2="47160"/>
                        <a14:foregroundMark x1="66584" y1="47160" x2="67393" y2="46413"/>
                        <a14:foregroundMark x1="88675" y1="37743" x2="87181" y2="21898"/>
                        <a14:foregroundMark x1="87181" y1="21898" x2="90541" y2="16218"/>
                        <a14:foregroundMark x1="90541" y1="16218" x2="90541" y2="16218"/>
                        <a14:foregroundMark x1="90355" y1="23318" x2="94586" y2="2070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19132" y="2850328"/>
            <a:ext cx="5124228" cy="426647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19B24A0-E984-4045-959D-4C59AE5667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33255" y="2487853"/>
            <a:ext cx="3393943" cy="4499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918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E2802D-4A48-9C43-9C47-86E9B7C7F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14B1B50-ADD9-DC4B-8E81-EA1E992F39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7041E57-9D75-2D4D-BC3D-A1BA57B0B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0013" y="0"/>
            <a:ext cx="12292013" cy="6858000"/>
          </a:xfrm>
          <a:prstGeom prst="rect">
            <a:avLst/>
          </a:prstGeom>
        </p:spPr>
      </p:pic>
      <p:pic>
        <p:nvPicPr>
          <p:cNvPr id="5" name="Imagen 4">
            <a:hlinkClick r:id="rId3" action="ppaction://hlinksldjump"/>
            <a:extLst>
              <a:ext uri="{FF2B5EF4-FFF2-40B4-BE49-F238E27FC236}">
                <a16:creationId xmlns:a16="http://schemas.microsoft.com/office/drawing/2014/main" id="{E3272814-E117-AE4C-9EC1-1FAD68FF5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280" y="2067586"/>
            <a:ext cx="3649027" cy="4421307"/>
          </a:xfrm>
          <a:prstGeom prst="rect">
            <a:avLst/>
          </a:prstGeom>
        </p:spPr>
      </p:pic>
      <p:pic>
        <p:nvPicPr>
          <p:cNvPr id="6" name="Imagen 5">
            <a:hlinkClick r:id="rId5" action="ppaction://hlinksldjump"/>
            <a:extLst>
              <a:ext uri="{FF2B5EF4-FFF2-40B4-BE49-F238E27FC236}">
                <a16:creationId xmlns:a16="http://schemas.microsoft.com/office/drawing/2014/main" id="{61926DCA-CB45-6F42-8928-90F883AFF7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513" b="94021" l="7592" r="94586">
                        <a14:foregroundMark x1="13752" y1="8670" x2="19104" y2="8894"/>
                        <a14:foregroundMark x1="7654" y1="37369" x2="8214" y2="44694"/>
                        <a14:foregroundMark x1="55943" y1="34903" x2="59303" y2="18386"/>
                        <a14:foregroundMark x1="59303" y1="18386" x2="63472" y2="12631"/>
                        <a14:foregroundMark x1="63472" y1="12631" x2="63846" y2="12631"/>
                        <a14:foregroundMark x1="52582" y1="33558" x2="54760" y2="26009"/>
                        <a14:foregroundMark x1="54760" y1="26009" x2="56316" y2="23767"/>
                        <a14:foregroundMark x1="60361" y1="24664" x2="59863" y2="17564"/>
                        <a14:foregroundMark x1="59863" y1="17564" x2="61108" y2="13303"/>
                        <a14:foregroundMark x1="61854" y1="20478" x2="62414" y2="13079"/>
                        <a14:foregroundMark x1="62414" y1="13079" x2="62601" y2="12631"/>
                        <a14:foregroundMark x1="62601" y1="12481" x2="63348" y2="20030"/>
                        <a14:foregroundMark x1="63348" y1="20030" x2="63348" y2="20254"/>
                        <a14:foregroundMark x1="63721" y1="18236" x2="70566" y2="8670"/>
                        <a14:foregroundMark x1="68326" y1="6652" x2="77038" y2="7100"/>
                        <a14:foregroundMark x1="73678" y1="3587" x2="74984" y2="16442"/>
                        <a14:foregroundMark x1="33727" y1="92227" x2="54263" y2="91106"/>
                        <a14:foregroundMark x1="28749" y1="92451" x2="35034" y2="94021"/>
                        <a14:foregroundMark x1="62601" y1="89088" x2="67206" y2="89761"/>
                        <a14:foregroundMark x1="78469" y1="89088" x2="82390" y2="90433"/>
                        <a14:foregroundMark x1="65339" y1="61584" x2="64032" y2="54260"/>
                        <a14:foregroundMark x1="64032" y1="54260" x2="66584" y2="47160"/>
                        <a14:foregroundMark x1="66584" y1="47160" x2="67393" y2="46413"/>
                        <a14:foregroundMark x1="88675" y1="37743" x2="87181" y2="21898"/>
                        <a14:foregroundMark x1="87181" y1="21898" x2="90541" y2="16218"/>
                        <a14:foregroundMark x1="90541" y1="16218" x2="90541" y2="16218"/>
                        <a14:foregroundMark x1="90355" y1="23318" x2="94586" y2="2070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44284" y="2334376"/>
            <a:ext cx="5124228" cy="4266470"/>
          </a:xfrm>
          <a:prstGeom prst="rect">
            <a:avLst/>
          </a:prstGeom>
        </p:spPr>
      </p:pic>
      <p:pic>
        <p:nvPicPr>
          <p:cNvPr id="7" name="Imagen 6">
            <a:hlinkClick r:id="rId8" action="ppaction://hlinksldjump"/>
            <a:extLst>
              <a:ext uri="{FF2B5EF4-FFF2-40B4-BE49-F238E27FC236}">
                <a16:creationId xmlns:a16="http://schemas.microsoft.com/office/drawing/2014/main" id="{ECEEDC36-BDED-4A4A-839D-EE1F578C30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51708" y="2358454"/>
            <a:ext cx="3393943" cy="4499546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7B2F5A0F-4BEA-E549-B4E7-2DA1EDA27FF9}"/>
              </a:ext>
            </a:extLst>
          </p:cNvPr>
          <p:cNvSpPr/>
          <p:nvPr/>
        </p:nvSpPr>
        <p:spPr>
          <a:xfrm>
            <a:off x="2006540" y="583513"/>
            <a:ext cx="8049832" cy="923330"/>
          </a:xfrm>
          <a:prstGeom prst="rect">
            <a:avLst/>
          </a:prstGeom>
          <a:solidFill>
            <a:schemeClr val="bg1">
              <a:alpha val="33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¿Por cuál quieres empezar?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9A04041-551D-3943-838A-8F274367124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1154" y="365125"/>
            <a:ext cx="1524000" cy="1524000"/>
          </a:xfrm>
          <a:prstGeom prst="rect">
            <a:avLst/>
          </a:prstGeom>
        </p:spPr>
      </p:pic>
      <p:sp>
        <p:nvSpPr>
          <p:cNvPr id="8" name="Elipse 7">
            <a:hlinkClick r:id="rId12" action="ppaction://hlinksldjump"/>
            <a:extLst>
              <a:ext uri="{FF2B5EF4-FFF2-40B4-BE49-F238E27FC236}">
                <a16:creationId xmlns:a16="http://schemas.microsoft.com/office/drawing/2014/main" id="{C897827E-79F0-1741-8EB7-134C994FD08E}"/>
              </a:ext>
            </a:extLst>
          </p:cNvPr>
          <p:cNvSpPr/>
          <p:nvPr/>
        </p:nvSpPr>
        <p:spPr>
          <a:xfrm>
            <a:off x="10561320" y="914400"/>
            <a:ext cx="502920" cy="4572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636659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E011C60D-B1FF-6F40-845E-49BE9DC260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0013" y="0"/>
            <a:ext cx="12292013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A21CD143-E9BF-2745-B045-87391091E2F8}"/>
              </a:ext>
            </a:extLst>
          </p:cNvPr>
          <p:cNvSpPr/>
          <p:nvPr/>
        </p:nvSpPr>
        <p:spPr>
          <a:xfrm>
            <a:off x="2077463" y="361295"/>
            <a:ext cx="8037073" cy="923330"/>
          </a:xfrm>
          <a:prstGeom prst="rect">
            <a:avLst/>
          </a:prstGeom>
          <a:solidFill>
            <a:schemeClr val="bg1">
              <a:alpha val="76000"/>
            </a:schemeClr>
          </a:solidFill>
          <a:effectLst>
            <a:softEdge rad="38100"/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LOS DOCTORES O MEDICOS</a:t>
            </a:r>
            <a:endParaRPr lang="es-E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F0943AE-0062-3A44-886E-A1FF67D84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212" y="1645920"/>
            <a:ext cx="3649027" cy="442130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466FDFC-E65E-DE4E-BEF4-B7FF17139B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2647" y="2026919"/>
            <a:ext cx="8037072" cy="45208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1139CB0-F531-3043-840E-5BEF5739D6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1183" y="4437599"/>
            <a:ext cx="1699437" cy="205910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8F3DD43-3299-7040-A3BA-DB2881EF7B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3463" y="361295"/>
            <a:ext cx="152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524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DAEEB46A-553C-604A-B9FD-136B429CA8BF}"/>
              </a:ext>
            </a:extLst>
          </p:cNvPr>
          <p:cNvSpPr/>
          <p:nvPr/>
        </p:nvSpPr>
        <p:spPr>
          <a:xfrm>
            <a:off x="3927781" y="361295"/>
            <a:ext cx="4336445" cy="923330"/>
          </a:xfrm>
          <a:prstGeom prst="rect">
            <a:avLst/>
          </a:prstGeom>
          <a:solidFill>
            <a:schemeClr val="bg1">
              <a:alpha val="76000"/>
            </a:schemeClr>
          </a:solidFill>
          <a:effectLst>
            <a:softEdge rad="38100"/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Su función es: </a:t>
            </a:r>
            <a:endParaRPr lang="es-E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94CD312-4EE6-E843-95B9-C46B344BF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" y="1284624"/>
            <a:ext cx="4716780" cy="5496111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BFB8E5E-3A22-7844-B07A-EEB226896E02}"/>
              </a:ext>
            </a:extLst>
          </p:cNvPr>
          <p:cNvSpPr/>
          <p:nvPr/>
        </p:nvSpPr>
        <p:spPr>
          <a:xfrm>
            <a:off x="5196840" y="1550015"/>
            <a:ext cx="6320448" cy="2123658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1" dirty="0">
                <a:ln w="12700" cmpd="sng">
                  <a:solidFill>
                    <a:schemeClr val="accent4"/>
                  </a:solidFill>
                  <a:prstDash val="solid"/>
                </a:ln>
              </a:rPr>
              <a:t>Encontrar las causas de </a:t>
            </a:r>
          </a:p>
          <a:p>
            <a:pPr algn="ctr"/>
            <a:r>
              <a:rPr lang="es-ES" sz="4400" b="1" dirty="0">
                <a:ln w="12700" cmpd="sng">
                  <a:solidFill>
                    <a:schemeClr val="accent4"/>
                  </a:solidFill>
                  <a:prstDash val="solid"/>
                </a:ln>
              </a:rPr>
              <a:t>la enfermedad y así poder</a:t>
            </a:r>
          </a:p>
          <a:p>
            <a:pPr algn="ctr"/>
            <a:r>
              <a:rPr lang="es-ES" sz="4400" b="1" dirty="0">
                <a:ln w="12700" cmpd="sng">
                  <a:solidFill>
                    <a:schemeClr val="accent4"/>
                  </a:solidFill>
                  <a:prstDash val="solid"/>
                </a:ln>
              </a:rPr>
              <a:t>ayudar a que nos curemos</a:t>
            </a:r>
            <a:endParaRPr lang="es-ES" sz="4400" b="1" cap="none" spc="0" dirty="0">
              <a:ln w="12700" cmpd="sng">
                <a:solidFill>
                  <a:schemeClr val="accent4"/>
                </a:solidFill>
                <a:prstDash val="solid"/>
              </a:ln>
              <a:effectLst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26B4807D-C7D6-0846-8517-0D79581AE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3242" y="3673673"/>
            <a:ext cx="3106418" cy="310641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AF9970B-CCAD-C94B-A5A8-E0D75A1FBE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03781" y="361295"/>
            <a:ext cx="152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679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razon (online-audio-converter.com).mp3" descr="Corazon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id="{B4819E84-F81D-5A45-B057-091B3112AC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080276" y="2144816"/>
            <a:ext cx="812800" cy="8128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67EFAC5-45B7-0040-A026-13C0FECF7A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00013" y="0"/>
            <a:ext cx="12292013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D6031D0F-B1F0-0C4E-ABA9-F9F199C01BBD}"/>
              </a:ext>
            </a:extLst>
          </p:cNvPr>
          <p:cNvSpPr/>
          <p:nvPr/>
        </p:nvSpPr>
        <p:spPr>
          <a:xfrm>
            <a:off x="2887783" y="361295"/>
            <a:ext cx="6416437" cy="923330"/>
          </a:xfrm>
          <a:prstGeom prst="rect">
            <a:avLst/>
          </a:prstGeom>
          <a:solidFill>
            <a:schemeClr val="bg1">
              <a:alpha val="76000"/>
            </a:schemeClr>
          </a:solidFill>
          <a:effectLst>
            <a:softEdge rad="38100"/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Utilizan para trabajar </a:t>
            </a:r>
            <a:endParaRPr lang="es-E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706717D-D317-9743-8AB4-D1D71D8184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712" b="90000" l="10000" r="93000">
                        <a14:foregroundMark x1="9444" y1="33173" x2="8778" y2="21731"/>
                        <a14:foregroundMark x1="8778" y1="21731" x2="13222" y2="10865"/>
                        <a14:foregroundMark x1="13222" y1="10865" x2="21111" y2="6635"/>
                        <a14:foregroundMark x1="39000" y1="5000" x2="43111" y2="6058"/>
                        <a14:foregroundMark x1="40333" y1="4712" x2="42222" y2="6346"/>
                        <a14:foregroundMark x1="41889" y1="5192" x2="42778" y2="4904"/>
                        <a14:foregroundMark x1="90444" y1="44712" x2="93000" y2="357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321933">
            <a:off x="518159" y="1973590"/>
            <a:ext cx="3630676" cy="4195448"/>
          </a:xfrm>
          <a:prstGeom prst="rect">
            <a:avLst/>
          </a:prstGeom>
          <a:solidFill>
            <a:schemeClr val="accent2">
              <a:lumMod val="40000"/>
              <a:lumOff val="60000"/>
              <a:alpha val="0"/>
            </a:schemeClr>
          </a:solidFill>
          <a:effectLst>
            <a:outerShdw blurRad="50800" dist="50800" dir="5400000" algn="ctr" rotWithShape="0">
              <a:srgbClr val="000000"/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BDD1576-8CA5-4846-9732-1310294A44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4106" y="0"/>
            <a:ext cx="2106294" cy="2106294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3DA1B127-B947-D44C-A1F3-F3002DBB3C7A}"/>
              </a:ext>
            </a:extLst>
          </p:cNvPr>
          <p:cNvSpPr/>
          <p:nvPr/>
        </p:nvSpPr>
        <p:spPr>
          <a:xfrm>
            <a:off x="671277" y="5954913"/>
            <a:ext cx="3324440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Estetoscopio</a:t>
            </a:r>
            <a:endParaRPr lang="es-E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6BF9134-455D-3149-B385-51535B9398D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74683" y="1165735"/>
            <a:ext cx="5603240" cy="560324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1330C3DF-A1CD-0C44-A83A-DD02D6272DD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291941">
            <a:off x="5650512" y="988614"/>
            <a:ext cx="3854194" cy="339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779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6308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8" grpId="0" animBg="1"/>
      <p:bldP spid="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2A600A-0936-994B-8698-0A4EAA3A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A44274C-CBBA-974E-8B85-E98CEBCBE8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0013" y="0"/>
            <a:ext cx="12292013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DB4E261-2A6F-A34A-ABAC-FEC88DAEF7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360" b="89975" l="3415" r="92073">
                        <a14:foregroundMark x1="10122" y1="68655" x2="31585" y2="25761"/>
                        <a14:foregroundMark x1="39512" y1="9137" x2="54268" y2="7741"/>
                        <a14:foregroundMark x1="54268" y1="7741" x2="60488" y2="9137"/>
                        <a14:foregroundMark x1="5610" y1="72208" x2="5610" y2="64975"/>
                        <a14:foregroundMark x1="5610" y1="64975" x2="7805" y2="57868"/>
                        <a14:foregroundMark x1="7805" y1="57868" x2="8537" y2="56853"/>
                        <a14:foregroundMark x1="2195" y1="70939" x2="3415" y2="63579"/>
                        <a14:foregroundMark x1="3415" y1="63579" x2="5976" y2="59137"/>
                        <a14:foregroundMark x1="30732" y1="82487" x2="35610" y2="50508"/>
                        <a14:foregroundMark x1="35610" y1="50508" x2="38659" y2="43274"/>
                        <a14:foregroundMark x1="38659" y1="43274" x2="42927" y2="39340"/>
                        <a14:foregroundMark x1="44390" y1="85787" x2="44634" y2="62183"/>
                        <a14:foregroundMark x1="64146" y1="89594" x2="67927" y2="46066"/>
                        <a14:foregroundMark x1="67927" y1="46066" x2="70976" y2="41497"/>
                        <a14:foregroundMark x1="52317" y1="83376" x2="54146" y2="42005"/>
                        <a14:foregroundMark x1="54146" y1="42005" x2="55976" y2="38832"/>
                        <a14:foregroundMark x1="92073" y1="73604" x2="76098" y2="31726"/>
                        <a14:foregroundMark x1="76098" y1="31726" x2="67439" y2="20558"/>
                        <a14:foregroundMark x1="67439" y1="20558" x2="63659" y2="18655"/>
                        <a14:foregroundMark x1="38049" y1="20178" x2="45488" y2="20431"/>
                        <a14:foregroundMark x1="45488" y1="20431" x2="59390" y2="17640"/>
                        <a14:foregroundMark x1="59390" y1="17640" x2="60000" y2="1738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9517" y="1806147"/>
            <a:ext cx="4741806" cy="455676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7A3AE70-6166-9C40-9EB5-20607F25E7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43606" y="-51620"/>
            <a:ext cx="2159052" cy="2159052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91400C3E-7C24-0D4E-BB8F-7D202C20DDFB}"/>
              </a:ext>
            </a:extLst>
          </p:cNvPr>
          <p:cNvSpPr/>
          <p:nvPr/>
        </p:nvSpPr>
        <p:spPr>
          <a:xfrm>
            <a:off x="3268403" y="243453"/>
            <a:ext cx="6416437" cy="923330"/>
          </a:xfrm>
          <a:prstGeom prst="rect">
            <a:avLst/>
          </a:prstGeom>
          <a:solidFill>
            <a:schemeClr val="bg1">
              <a:alpha val="76000"/>
            </a:schemeClr>
          </a:solidFill>
          <a:effectLst>
            <a:softEdge rad="38100"/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Utilizan para trabajar </a:t>
            </a:r>
            <a:endParaRPr lang="es-E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6444AD9-D8D0-7147-BE58-F6CCA3A8E35E}"/>
              </a:ext>
            </a:extLst>
          </p:cNvPr>
          <p:cNvSpPr/>
          <p:nvPr/>
        </p:nvSpPr>
        <p:spPr>
          <a:xfrm>
            <a:off x="860863" y="6028442"/>
            <a:ext cx="3324440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Bata</a:t>
            </a:r>
            <a:endParaRPr lang="es-E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13" name="Marcador de contenido 12">
            <a:extLst>
              <a:ext uri="{FF2B5EF4-FFF2-40B4-BE49-F238E27FC236}">
                <a16:creationId xmlns:a16="http://schemas.microsoft.com/office/drawing/2014/main" id="{088C98CB-A2DB-6948-947D-CE04BE9EC8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6781174" y="1459552"/>
            <a:ext cx="3830894" cy="5075935"/>
          </a:xfrm>
        </p:spPr>
      </p:pic>
    </p:spTree>
    <p:extLst>
      <p:ext uri="{BB962C8B-B14F-4D97-AF65-F5344CB8AC3E}">
        <p14:creationId xmlns:p14="http://schemas.microsoft.com/office/powerpoint/2010/main" val="290842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41650B5-F178-EF4F-9F57-AF1A53B5AD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0013" y="0"/>
            <a:ext cx="12292013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71F255D2-7E2A-8A4A-AEE0-7039170D8E0B}"/>
              </a:ext>
            </a:extLst>
          </p:cNvPr>
          <p:cNvSpPr/>
          <p:nvPr/>
        </p:nvSpPr>
        <p:spPr>
          <a:xfrm>
            <a:off x="3192583" y="230188"/>
            <a:ext cx="6416437" cy="923330"/>
          </a:xfrm>
          <a:prstGeom prst="rect">
            <a:avLst/>
          </a:prstGeom>
          <a:solidFill>
            <a:schemeClr val="bg1">
              <a:alpha val="76000"/>
            </a:schemeClr>
          </a:solidFill>
          <a:effectLst>
            <a:softEdge rad="38100"/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Utilizan para trabajar </a:t>
            </a:r>
            <a:endParaRPr lang="es-E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CEC9BFC-EBE0-4241-9A07-B2E4DB1116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00940" y="230188"/>
            <a:ext cx="2159052" cy="215905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4C592EB-D605-8A49-BA46-60E4C915F6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7111" r="90667">
                        <a14:foregroundMark x1="7333" y1="80638" x2="8444" y2="78936"/>
                        <a14:foregroundMark x1="89778" y1="28085" x2="90667" y2="263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7716" y="990600"/>
            <a:ext cx="5039270" cy="5263238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00F998AA-C55A-A54A-AC79-8F98D6E1B22E}"/>
              </a:ext>
            </a:extLst>
          </p:cNvPr>
          <p:cNvSpPr/>
          <p:nvPr/>
        </p:nvSpPr>
        <p:spPr>
          <a:xfrm>
            <a:off x="784663" y="5738882"/>
            <a:ext cx="3558738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Termómetro</a:t>
            </a:r>
            <a:endParaRPr lang="es-E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1A814846-26D8-6649-9BCD-5015E59906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7647" y="1882300"/>
            <a:ext cx="3768567" cy="437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30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A4A6EBC-0CCC-0C43-AC18-FDE9340E06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007" y="0"/>
            <a:ext cx="12292013" cy="6858000"/>
          </a:xfrm>
          <a:prstGeom prst="rect">
            <a:avLst/>
          </a:prstGeom>
        </p:spPr>
      </p:pic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482340CD-A53A-6A46-B98F-85B46AFADE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176556" y="1704340"/>
            <a:ext cx="3912916" cy="4788535"/>
          </a:xfr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A2D39A4-0A87-7845-A34C-1BC1B6CC75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55" b="90685" l="4910" r="90882">
                        <a14:foregroundMark x1="11523" y1="30976" x2="23046" y2="27273"/>
                        <a14:foregroundMark x1="23046" y1="27273" x2="31062" y2="12682"/>
                        <a14:foregroundMark x1="8216" y1="28171" x2="7515" y2="14478"/>
                        <a14:foregroundMark x1="7515" y1="14478" x2="11824" y2="24130"/>
                        <a14:foregroundMark x1="20140" y1="24916" x2="18036" y2="6622"/>
                        <a14:foregroundMark x1="31062" y1="24130" x2="65832" y2="10662"/>
                        <a14:foregroundMark x1="58918" y1="19641" x2="69739" y2="15039"/>
                        <a14:foregroundMark x1="69739" y1="15039" x2="80361" y2="13917"/>
                        <a14:foregroundMark x1="63327" y1="6173" x2="74449" y2="8979"/>
                        <a14:foregroundMark x1="74449" y1="8979" x2="79960" y2="13131"/>
                        <a14:foregroundMark x1="60020" y1="5387" x2="71443" y2="5051"/>
                        <a14:foregroundMark x1="71443" y1="5051" x2="79659" y2="13468"/>
                        <a14:foregroundMark x1="81463" y1="15600" x2="73848" y2="5836"/>
                        <a14:foregroundMark x1="73848" y1="5836" x2="71643" y2="4602"/>
                        <a14:foregroundMark x1="64429" y1="5387" x2="75752" y2="8081"/>
                        <a14:foregroundMark x1="75752" y1="8081" x2="82565" y2="15152"/>
                        <a14:foregroundMark x1="7816" y1="61392" x2="6012" y2="11448"/>
                        <a14:foregroundMark x1="34269" y1="17172" x2="56012" y2="9877"/>
                        <a14:foregroundMark x1="20140" y1="9877" x2="49499" y2="6622"/>
                        <a14:foregroundMark x1="84369" y1="43547" x2="90882" y2="21661"/>
                        <a14:foregroundMark x1="8216" y1="13131" x2="22745" y2="15152"/>
                        <a14:foregroundMark x1="4910" y1="12346" x2="16633" y2="12346"/>
                        <a14:foregroundMark x1="16633" y1="12346" x2="22345" y2="9877"/>
                        <a14:foregroundMark x1="83968" y1="17621" x2="77355" y2="6734"/>
                        <a14:foregroundMark x1="77355" y1="6734" x2="66533" y2="4153"/>
                        <a14:foregroundMark x1="67635" y1="3367" x2="78657" y2="7520"/>
                        <a14:foregroundMark x1="78657" y1="7520" x2="85371" y2="17621"/>
                        <a14:foregroundMark x1="70541" y1="3367" x2="81062" y2="16723"/>
                        <a14:foregroundMark x1="23447" y1="69136" x2="79960" y2="53311"/>
                        <a14:foregroundMark x1="23848" y1="82492" x2="61824" y2="62290"/>
                        <a14:foregroundMark x1="28858" y1="90685" x2="40982" y2="86644"/>
                        <a14:foregroundMark x1="40982" y1="86644" x2="53507" y2="760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251941">
            <a:off x="523409" y="2236453"/>
            <a:ext cx="4204538" cy="3753751"/>
          </a:xfrm>
          <a:prstGeom prst="rect">
            <a:avLst/>
          </a:prstGeom>
          <a:solidFill>
            <a:schemeClr val="bg1">
              <a:alpha val="0"/>
            </a:schemeClr>
          </a:solidFill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1F39B61C-B64A-5845-AE59-191DB02F0A78}"/>
              </a:ext>
            </a:extLst>
          </p:cNvPr>
          <p:cNvSpPr/>
          <p:nvPr/>
        </p:nvSpPr>
        <p:spPr>
          <a:xfrm>
            <a:off x="982783" y="5978734"/>
            <a:ext cx="3238697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Baja lengua </a:t>
            </a:r>
            <a:endParaRPr lang="es-E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E0F67E9-3307-3040-A3B1-D48EFA0507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66700" y="171380"/>
            <a:ext cx="2159052" cy="2159052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1C564600-6CF8-3746-A296-07CF23913B2D}"/>
              </a:ext>
            </a:extLst>
          </p:cNvPr>
          <p:cNvSpPr/>
          <p:nvPr/>
        </p:nvSpPr>
        <p:spPr>
          <a:xfrm>
            <a:off x="3573583" y="388107"/>
            <a:ext cx="6416437" cy="923330"/>
          </a:xfrm>
          <a:prstGeom prst="rect">
            <a:avLst/>
          </a:prstGeom>
          <a:solidFill>
            <a:schemeClr val="bg1">
              <a:alpha val="76000"/>
            </a:schemeClr>
          </a:solidFill>
          <a:effectLst>
            <a:softEdge rad="38100"/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Utilizan para trabajar </a:t>
            </a:r>
            <a:endParaRPr lang="es-E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446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mbulancia (online-audio-converter.com).mp3" descr="Ambulancia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id="{E88877E5-C228-3443-BDA4-2DB8400091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05255" y="5653359"/>
            <a:ext cx="812800" cy="8128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CDDC93D-B603-F94E-9448-57F4ABB9B0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172858"/>
            <a:ext cx="12292013" cy="6858000"/>
          </a:xfrm>
          <a:prstGeom prst="rect">
            <a:avLst/>
          </a:prstGeom>
        </p:spPr>
      </p:pic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id="{526E9B4F-6CC3-D34F-9E26-EE189A1D73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-179024" y="2596042"/>
            <a:ext cx="5280305" cy="3526771"/>
          </a:xfr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98DCF59F-B340-CB4F-82F6-ADA65147BEFC}"/>
              </a:ext>
            </a:extLst>
          </p:cNvPr>
          <p:cNvSpPr/>
          <p:nvPr/>
        </p:nvSpPr>
        <p:spPr>
          <a:xfrm>
            <a:off x="323894" y="118691"/>
            <a:ext cx="11544211" cy="1200329"/>
          </a:xfrm>
          <a:prstGeom prst="rect">
            <a:avLst/>
          </a:prstGeom>
          <a:solidFill>
            <a:schemeClr val="accent2">
              <a:lumMod val="20000"/>
              <a:lumOff val="80000"/>
              <a:alpha val="43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Cuando hay alguna emergencia, sus pacientes ocupan una ambulancia para llegar al hospital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44CD057-9B15-A149-AEAC-EE8CB02D79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5816" y="785334"/>
            <a:ext cx="1810708" cy="181070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E812CB1-099A-BD43-9EFB-788F533D6A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81676" y="2359648"/>
            <a:ext cx="7110324" cy="39995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Marcador de contenido 8">
            <a:extLst>
              <a:ext uri="{FF2B5EF4-FFF2-40B4-BE49-F238E27FC236}">
                <a16:creationId xmlns:a16="http://schemas.microsoft.com/office/drawing/2014/main" id="{49AE43D6-92A4-7841-A74B-4DA76B6301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95807">
            <a:off x="8022290" y="4814659"/>
            <a:ext cx="2782411" cy="185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446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533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onido de helicóptero (online-audio-converter.com).mp3" descr="Sonido de helicóptero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id="{251F517E-B34A-E140-83C5-77245D452C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pic>
        <p:nvPicPr>
          <p:cNvPr id="14" name="Ambulancia (online-audio-converter.com).mp3" descr="Ambulancia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id="{E88877E5-C228-3443-BDA4-2DB84000910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05255" y="5653359"/>
            <a:ext cx="812800" cy="8128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CDDC93D-B603-F94E-9448-57F4ABB9B0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172858"/>
            <a:ext cx="12292013" cy="6858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98DCF59F-B340-CB4F-82F6-ADA65147BEFC}"/>
              </a:ext>
            </a:extLst>
          </p:cNvPr>
          <p:cNvSpPr/>
          <p:nvPr/>
        </p:nvSpPr>
        <p:spPr>
          <a:xfrm>
            <a:off x="323894" y="118691"/>
            <a:ext cx="11544211" cy="1200329"/>
          </a:xfrm>
          <a:prstGeom prst="rect">
            <a:avLst/>
          </a:prstGeom>
          <a:solidFill>
            <a:schemeClr val="accent2">
              <a:lumMod val="20000"/>
              <a:lumOff val="80000"/>
              <a:alpha val="43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En algunas ocasiones cuando el paciente se encuentra muy alejado, utilizan un helicóptero.</a:t>
            </a:r>
            <a:endParaRPr lang="es-ES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44CD057-9B15-A149-AEAC-EE8CB02D79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5816" y="785334"/>
            <a:ext cx="1810708" cy="181070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E812CB1-099A-BD43-9EFB-788F533D6AC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86462" y="2054100"/>
            <a:ext cx="7405551" cy="41656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Marcador de contenido 11">
            <a:extLst>
              <a:ext uri="{FF2B5EF4-FFF2-40B4-BE49-F238E27FC236}">
                <a16:creationId xmlns:a16="http://schemas.microsoft.com/office/drawing/2014/main" id="{E46A5B3B-8AC4-7740-BEDA-A3352F2865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21838" y1="37615" x2="25879" y2="37813"/>
                        <a14:foregroundMark x1="19489" y1="37500" x2="21519" y2="37599"/>
                        <a14:foregroundMark x1="25879" y1="37813" x2="34665" y2="35938"/>
                        <a14:backgroundMark x1="22843" y1="33125" x2="25879" y2="32188"/>
                        <a14:backgroundMark x1="26677" y1="31875" x2="30032" y2="31563"/>
                        <a14:backgroundMark x1="30032" y1="31250" x2="36102" y2="29375"/>
                        <a14:backgroundMark x1="36102" y1="29375" x2="37380" y2="293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38840" y="2193583"/>
            <a:ext cx="6081702" cy="3341249"/>
          </a:xfrm>
          <a:prstGeom prst="rect">
            <a:avLst/>
          </a:prstGeom>
        </p:spPr>
      </p:pic>
      <p:pic>
        <p:nvPicPr>
          <p:cNvPr id="13" name="Marcador de contenido 11">
            <a:extLst>
              <a:ext uri="{FF2B5EF4-FFF2-40B4-BE49-F238E27FC236}">
                <a16:creationId xmlns:a16="http://schemas.microsoft.com/office/drawing/2014/main" id="{4896789D-114E-B041-845B-9E12FAC2797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21838" y1="37615" x2="25879" y2="37813"/>
                        <a14:foregroundMark x1="19489" y1="37500" x2="21519" y2="37599"/>
                        <a14:foregroundMark x1="25879" y1="37813" x2="34665" y2="35938"/>
                        <a14:backgroundMark x1="22843" y1="33125" x2="25879" y2="32188"/>
                        <a14:backgroundMark x1="26677" y1="31875" x2="30032" y2="31563"/>
                        <a14:backgroundMark x1="30032" y1="31250" x2="36102" y2="29375"/>
                        <a14:backgroundMark x1="36102" y1="29375" x2="37380" y2="293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59497" y="2273099"/>
            <a:ext cx="3371355" cy="185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500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773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461 0.06458 L -0.21315 0.35787 " pathEditMode="relative" ptsTypes="AA">
                                      <p:cBhvr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onido de helicóptero (online-audio-converter.com).mp3" descr="Sonido de helicóptero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id="{251F517E-B34A-E140-83C5-77245D452C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pic>
        <p:nvPicPr>
          <p:cNvPr id="14" name="Ambulancia (online-audio-converter.com).mp3" descr="Ambulancia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id="{E88877E5-C228-3443-BDA4-2DB84000910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05255" y="5653359"/>
            <a:ext cx="812800" cy="8128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CDDC93D-B603-F94E-9448-57F4ABB9B0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172858"/>
            <a:ext cx="12292013" cy="6858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98DCF59F-B340-CB4F-82F6-ADA65147BEFC}"/>
              </a:ext>
            </a:extLst>
          </p:cNvPr>
          <p:cNvSpPr/>
          <p:nvPr/>
        </p:nvSpPr>
        <p:spPr>
          <a:xfrm>
            <a:off x="323894" y="118691"/>
            <a:ext cx="11544211" cy="1200329"/>
          </a:xfrm>
          <a:prstGeom prst="rect">
            <a:avLst/>
          </a:prstGeom>
          <a:solidFill>
            <a:schemeClr val="accent2">
              <a:lumMod val="20000"/>
              <a:lumOff val="80000"/>
              <a:alpha val="43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Si tienes alguna emergencia y necesitas llegar al hospital puedes llamar al siguiente número .</a:t>
            </a:r>
            <a:endParaRPr lang="es-ES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7" name="Imagen 6">
            <a:hlinkClick r:id="rId8" action="ppaction://hlinksldjump"/>
            <a:extLst>
              <a:ext uri="{FF2B5EF4-FFF2-40B4-BE49-F238E27FC236}">
                <a16:creationId xmlns:a16="http://schemas.microsoft.com/office/drawing/2014/main" id="{244CD057-9B15-A149-AEAC-EE8CB02D79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5816" y="785334"/>
            <a:ext cx="1810708" cy="181070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1E48974-9A86-AA42-855B-8AF760E74A8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730" b="99459" l="1954" r="89577">
                        <a14:foregroundMark x1="5863" y1="34595" x2="20358" y2="37838"/>
                        <a14:foregroundMark x1="2606" y1="22162" x2="17264" y2="25405"/>
                        <a14:foregroundMark x1="3420" y1="42703" x2="27036" y2="48649"/>
                        <a14:foregroundMark x1="26873" y1="40000" x2="18078" y2="12432"/>
                        <a14:backgroundMark x1="2606" y1="78378" x2="24267" y2="86486"/>
                        <a14:backgroundMark x1="24267" y1="86486" x2="26059" y2="89189"/>
                        <a14:backgroundMark x1="8632" y1="94595" x2="15798" y2="95135"/>
                        <a14:backgroundMark x1="15798" y1="95135" x2="28502" y2="89730"/>
                        <a14:backgroundMark x1="28502" y1="89730" x2="28664" y2="89189"/>
                        <a14:backgroundMark x1="4235" y1="73514" x2="13681" y2="74054"/>
                        <a14:backgroundMark x1="13681" y1="74054" x2="29805" y2="69730"/>
                        <a14:backgroundMark x1="29805" y1="69730" x2="29479" y2="67027"/>
                        <a14:backgroundMark x1="1303" y1="75135" x2="5863" y2="67027"/>
                        <a14:backgroundMark x1="5863" y1="90811" x2="12704" y2="89189"/>
                        <a14:backgroundMark x1="12704" y1="89189" x2="19218" y2="89189"/>
                        <a14:backgroundMark x1="19218" y1="89189" x2="25896" y2="96216"/>
                        <a14:backgroundMark x1="25896" y1="96216" x2="27199" y2="99459"/>
                        <a14:backgroundMark x1="26059" y1="82703" x2="25407" y2="74054"/>
                        <a14:backgroundMark x1="25407" y1="75135" x2="25407" y2="81081"/>
                        <a14:backgroundMark x1="4235" y1="90811" x2="7329" y2="90270"/>
                        <a14:backgroundMark x1="46743" y1="31892" x2="54560" y2="32432"/>
                        <a14:backgroundMark x1="54560" y1="32432" x2="60098" y2="31351"/>
                        <a14:backgroundMark x1="53583" y1="15676" x2="53746" y2="57838"/>
                        <a14:backgroundMark x1="53746" y1="57838" x2="53746" y2="5729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49887" y="1985078"/>
            <a:ext cx="13523535" cy="4074681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D2937D5E-DC65-7844-AF7D-861501E65C43}"/>
              </a:ext>
            </a:extLst>
          </p:cNvPr>
          <p:cNvSpPr/>
          <p:nvPr/>
        </p:nvSpPr>
        <p:spPr>
          <a:xfrm>
            <a:off x="7057907" y="4548161"/>
            <a:ext cx="199310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131</a:t>
            </a:r>
          </a:p>
        </p:txBody>
      </p:sp>
    </p:spTree>
    <p:extLst>
      <p:ext uri="{BB962C8B-B14F-4D97-AF65-F5344CB8AC3E}">
        <p14:creationId xmlns:p14="http://schemas.microsoft.com/office/powerpoint/2010/main" val="115967637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A74435A-CF93-F644-93D2-B8A5A0261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0007" y="0"/>
            <a:ext cx="12292013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54042837-8D2F-964C-8BB0-85536B2C21D8}"/>
              </a:ext>
            </a:extLst>
          </p:cNvPr>
          <p:cNvSpPr/>
          <p:nvPr/>
        </p:nvSpPr>
        <p:spPr>
          <a:xfrm>
            <a:off x="3790040" y="437495"/>
            <a:ext cx="4711932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effectLst/>
              </a:rPr>
              <a:t>Los Carabineros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72507CF-6D4D-104D-98EF-866BCC4BE2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513" b="94021" l="7592" r="94586">
                        <a14:foregroundMark x1="13752" y1="8670" x2="19104" y2="8894"/>
                        <a14:foregroundMark x1="7654" y1="37369" x2="8214" y2="44694"/>
                        <a14:foregroundMark x1="55943" y1="34903" x2="59303" y2="18386"/>
                        <a14:foregroundMark x1="59303" y1="18386" x2="63472" y2="12631"/>
                        <a14:foregroundMark x1="63472" y1="12631" x2="63846" y2="12631"/>
                        <a14:foregroundMark x1="52582" y1="33558" x2="54760" y2="26009"/>
                        <a14:foregroundMark x1="54760" y1="26009" x2="56316" y2="23767"/>
                        <a14:foregroundMark x1="60361" y1="24664" x2="59863" y2="17564"/>
                        <a14:foregroundMark x1="59863" y1="17564" x2="61108" y2="13303"/>
                        <a14:foregroundMark x1="61854" y1="20478" x2="62414" y2="13079"/>
                        <a14:foregroundMark x1="62414" y1="13079" x2="62601" y2="12631"/>
                        <a14:foregroundMark x1="62601" y1="12481" x2="63348" y2="20030"/>
                        <a14:foregroundMark x1="63348" y1="20030" x2="63348" y2="20254"/>
                        <a14:foregroundMark x1="63721" y1="18236" x2="70566" y2="8670"/>
                        <a14:foregroundMark x1="68326" y1="6652" x2="77038" y2="7100"/>
                        <a14:foregroundMark x1="73678" y1="3587" x2="74984" y2="16442"/>
                        <a14:foregroundMark x1="33727" y1="92227" x2="54263" y2="91106"/>
                        <a14:foregroundMark x1="28749" y1="92451" x2="35034" y2="94021"/>
                        <a14:foregroundMark x1="62601" y1="89088" x2="67206" y2="89761"/>
                        <a14:foregroundMark x1="78469" y1="89088" x2="82390" y2="90433"/>
                        <a14:foregroundMark x1="65339" y1="61584" x2="64032" y2="54260"/>
                        <a14:foregroundMark x1="64032" y1="54260" x2="66584" y2="47160"/>
                        <a14:foregroundMark x1="66584" y1="47160" x2="67393" y2="46413"/>
                        <a14:foregroundMark x1="88675" y1="37743" x2="87181" y2="21898"/>
                        <a14:foregroundMark x1="87181" y1="21898" x2="90541" y2="16218"/>
                        <a14:foregroundMark x1="90541" y1="16218" x2="90541" y2="16218"/>
                        <a14:foregroundMark x1="90355" y1="23318" x2="94586" y2="2070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305" y="1798320"/>
            <a:ext cx="4520198" cy="376355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1D9BEDA-690B-7E4B-83E0-DFE2B9CDA2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83080" y="0"/>
            <a:ext cx="2106294" cy="2106294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9BE7B5D-BA1E-4347-BB0F-19FA3D64C0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03514" y="1798320"/>
            <a:ext cx="7391181" cy="492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8F1A979-1F94-A142-88E6-1DB78AB16D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513" b="94021" l="7592" r="94586">
                        <a14:foregroundMark x1="13752" y1="8670" x2="19104" y2="8894"/>
                        <a14:foregroundMark x1="7654" y1="37369" x2="8214" y2="44694"/>
                        <a14:foregroundMark x1="55943" y1="34903" x2="59303" y2="18386"/>
                        <a14:foregroundMark x1="59303" y1="18386" x2="63472" y2="12631"/>
                        <a14:foregroundMark x1="63472" y1="12631" x2="63846" y2="12631"/>
                        <a14:foregroundMark x1="52582" y1="33558" x2="54760" y2="26009"/>
                        <a14:foregroundMark x1="54760" y1="26009" x2="56316" y2="23767"/>
                        <a14:foregroundMark x1="60361" y1="24664" x2="59863" y2="17564"/>
                        <a14:foregroundMark x1="59863" y1="17564" x2="61108" y2="13303"/>
                        <a14:foregroundMark x1="61854" y1="20478" x2="62414" y2="13079"/>
                        <a14:foregroundMark x1="62414" y1="13079" x2="62601" y2="12631"/>
                        <a14:foregroundMark x1="62601" y1="12481" x2="63348" y2="20030"/>
                        <a14:foregroundMark x1="63348" y1="20030" x2="63348" y2="20254"/>
                        <a14:foregroundMark x1="63721" y1="18236" x2="70566" y2="8670"/>
                        <a14:foregroundMark x1="68326" y1="6652" x2="77038" y2="7100"/>
                        <a14:foregroundMark x1="73678" y1="3587" x2="74984" y2="16442"/>
                        <a14:foregroundMark x1="33727" y1="92227" x2="54263" y2="91106"/>
                        <a14:foregroundMark x1="28749" y1="92451" x2="35034" y2="94021"/>
                        <a14:foregroundMark x1="62601" y1="89088" x2="67206" y2="89761"/>
                        <a14:foregroundMark x1="78469" y1="89088" x2="82390" y2="90433"/>
                        <a14:foregroundMark x1="65339" y1="61584" x2="64032" y2="54260"/>
                        <a14:foregroundMark x1="64032" y1="54260" x2="66584" y2="47160"/>
                        <a14:foregroundMark x1="66584" y1="47160" x2="67393" y2="46413"/>
                        <a14:foregroundMark x1="88675" y1="37743" x2="87181" y2="21898"/>
                        <a14:foregroundMark x1="87181" y1="21898" x2="90541" y2="16218"/>
                        <a14:foregroundMark x1="90541" y1="16218" x2="90541" y2="16218"/>
                        <a14:foregroundMark x1="90355" y1="23318" x2="94586" y2="2070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24844" y="3562210"/>
            <a:ext cx="3958396" cy="329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30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9FB476-0FD8-B54C-85C4-42066E85E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49FEF7-2C91-9347-B882-75E2DE92E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2BF8681-18F8-A947-B8B9-85F7155237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007" y="0"/>
            <a:ext cx="12292013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0FB3D277-8423-354C-B2D8-937E35A15ADF}"/>
              </a:ext>
            </a:extLst>
          </p:cNvPr>
          <p:cNvSpPr/>
          <p:nvPr/>
        </p:nvSpPr>
        <p:spPr>
          <a:xfrm>
            <a:off x="2966328" y="373162"/>
            <a:ext cx="6259342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 cmpd="sng">
                  <a:solidFill>
                    <a:schemeClr val="accent4"/>
                  </a:solidFill>
                  <a:prstDash val="solid"/>
                </a:ln>
              </a:rPr>
              <a:t>Utilizan para trabajar</a:t>
            </a:r>
            <a:endParaRPr lang="es-E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effectLst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EBE28B4-220F-0A40-8880-8E58231AE9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0160" y="583864"/>
            <a:ext cx="2106294" cy="210629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D978C0A-D156-4343-87B8-A6F25A1CEE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27" b="94727" l="10000" r="90000">
                        <a14:foregroundMark x1="11444" y1="1273" x2="18667" y2="9273"/>
                        <a14:foregroundMark x1="22000" y1="9091" x2="37333" y2="909"/>
                        <a14:foregroundMark x1="69444" y1="92364" x2="81667" y2="947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2401" y="3035419"/>
            <a:ext cx="3446664" cy="2106295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726B809-BA04-C041-AAE4-7A0019EBD2DC}"/>
              </a:ext>
            </a:extLst>
          </p:cNvPr>
          <p:cNvSpPr/>
          <p:nvPr/>
        </p:nvSpPr>
        <p:spPr>
          <a:xfrm>
            <a:off x="1089463" y="5743357"/>
            <a:ext cx="1983545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Luma </a:t>
            </a:r>
            <a:endParaRPr lang="es-E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76F24D3-9801-6742-9E2D-237A0FFC11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392272">
            <a:off x="3443359" y="583463"/>
            <a:ext cx="4872456" cy="4872456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06B8870C-C74B-8D43-A7FA-0C20946EB2A5}"/>
              </a:ext>
            </a:extLst>
          </p:cNvPr>
          <p:cNvSpPr/>
          <p:nvPr/>
        </p:nvSpPr>
        <p:spPr>
          <a:xfrm>
            <a:off x="4471557" y="4433828"/>
            <a:ext cx="1983545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Pistola </a:t>
            </a:r>
            <a:endParaRPr lang="es-E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5B05DA8-A216-BA41-B9CB-23499806534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769" b="90462" l="10000" r="90000">
                        <a14:foregroundMark x1="62462" y1="8538" x2="73538" y2="7846"/>
                        <a14:foregroundMark x1="73538" y1="7846" x2="78538" y2="8846"/>
                        <a14:foregroundMark x1="25000" y1="92231" x2="36077" y2="90462"/>
                        <a14:foregroundMark x1="36077" y1="90462" x2="36538" y2="897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355017">
            <a:off x="7663932" y="2359383"/>
            <a:ext cx="4351339" cy="4351339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23F577DB-FECE-A449-A16A-4E6F2BCEBA13}"/>
              </a:ext>
            </a:extLst>
          </p:cNvPr>
          <p:cNvSpPr/>
          <p:nvPr/>
        </p:nvSpPr>
        <p:spPr>
          <a:xfrm>
            <a:off x="9207574" y="6041144"/>
            <a:ext cx="1983545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Esposas </a:t>
            </a:r>
            <a:endParaRPr lang="es-E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14943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3837C2-6402-2A43-A9C6-537D87F2E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C2BB102-7073-8E46-9CEC-368C7EE5F2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72065CC-EE34-BC41-A6AF-D91A8F9292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007" y="0"/>
            <a:ext cx="12292013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0692E83-A37C-CF4A-9136-7D490A1A7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440" y="267970"/>
            <a:ext cx="4450080" cy="3337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0E80F46-2767-6A42-9C01-EED5343020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3436" y="1904726"/>
            <a:ext cx="3499403" cy="38428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FED9714-71EE-074D-A12D-405A055845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6775" y="3597954"/>
            <a:ext cx="5426260" cy="30492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AE9A6D1-6526-F24F-8ED8-55FEA39DEE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75715" y="1237706"/>
            <a:ext cx="2877094" cy="2877094"/>
          </a:xfrm>
          <a:prstGeom prst="rect">
            <a:avLst/>
          </a:prstGeom>
        </p:spPr>
      </p:pic>
      <p:sp>
        <p:nvSpPr>
          <p:cNvPr id="9" name="Llamada de nube 8">
            <a:extLst>
              <a:ext uri="{FF2B5EF4-FFF2-40B4-BE49-F238E27FC236}">
                <a16:creationId xmlns:a16="http://schemas.microsoft.com/office/drawing/2014/main" id="{05F39553-989E-1148-AF1E-6AB80CA5D6C2}"/>
              </a:ext>
            </a:extLst>
          </p:cNvPr>
          <p:cNvSpPr/>
          <p:nvPr/>
        </p:nvSpPr>
        <p:spPr>
          <a:xfrm>
            <a:off x="4585472" y="163134"/>
            <a:ext cx="5160064" cy="2200557"/>
          </a:xfrm>
          <a:prstGeom prst="cloudCallout">
            <a:avLst>
              <a:gd name="adj1" fmla="val -50487"/>
              <a:gd name="adj2" fmla="val 55387"/>
            </a:avLst>
          </a:prstGeom>
          <a:solidFill>
            <a:srgbClr val="EB98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solidFill>
                  <a:schemeClr val="tx1"/>
                </a:solidFill>
                <a:latin typeface="Comic Sans MS" panose="030F0902030302020204" pitchFamily="66" charset="0"/>
              </a:rPr>
              <a:t>Esto lo utilizan solo para atrapar delicuentes</a:t>
            </a:r>
          </a:p>
        </p:txBody>
      </p:sp>
    </p:spTree>
    <p:extLst>
      <p:ext uri="{BB962C8B-B14F-4D97-AF65-F5344CB8AC3E}">
        <p14:creationId xmlns:p14="http://schemas.microsoft.com/office/powerpoint/2010/main" val="862516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CB84FB-6B19-8C4A-B1CE-46A5168D4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A47D2E-DA1F-B047-B6F8-21A3E3AB75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10FBC2D-4526-8849-B650-0458BBAE7B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007" y="0"/>
            <a:ext cx="12292013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ECF8CBE-0239-5243-AFF2-774849EDF2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75715" y="1237706"/>
            <a:ext cx="2877094" cy="2877094"/>
          </a:xfrm>
          <a:prstGeom prst="rect">
            <a:avLst/>
          </a:prstGeom>
        </p:spPr>
      </p:pic>
      <p:sp>
        <p:nvSpPr>
          <p:cNvPr id="6" name="Llamada de nube 5">
            <a:extLst>
              <a:ext uri="{FF2B5EF4-FFF2-40B4-BE49-F238E27FC236}">
                <a16:creationId xmlns:a16="http://schemas.microsoft.com/office/drawing/2014/main" id="{BC8AECEE-CD93-7D46-9CEA-CE1504170917}"/>
              </a:ext>
            </a:extLst>
          </p:cNvPr>
          <p:cNvSpPr/>
          <p:nvPr/>
        </p:nvSpPr>
        <p:spPr>
          <a:xfrm>
            <a:off x="4585472" y="163134"/>
            <a:ext cx="5899648" cy="2305746"/>
          </a:xfrm>
          <a:prstGeom prst="cloudCallout">
            <a:avLst>
              <a:gd name="adj1" fmla="val -50487"/>
              <a:gd name="adj2" fmla="val 55387"/>
            </a:avLst>
          </a:prstGeom>
          <a:solidFill>
            <a:srgbClr val="EB98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solidFill>
                  <a:schemeClr val="tx1"/>
                </a:solidFill>
                <a:latin typeface="Comic Sans MS" panose="030F0902030302020204" pitchFamily="66" charset="0"/>
              </a:rPr>
              <a:t>Su traje es de color verde y además tienen su propio escudo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000492E-E65D-3D45-9CF8-6AB288569D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979" b="97021" l="9901" r="89901">
                        <a14:foregroundMark x1="44554" y1="56809" x2="44356" y2="31702"/>
                        <a14:foregroundMark x1="54257" y1="50213" x2="51881" y2="50213"/>
                        <a14:foregroundMark x1="60198" y1="62766" x2="56832" y2="47660"/>
                        <a14:foregroundMark x1="48911" y1="32979" x2="49307" y2="10851"/>
                        <a14:foregroundMark x1="46535" y1="33830" x2="48317" y2="25319"/>
                        <a14:foregroundMark x1="35842" y1="19149" x2="40792" y2="13191"/>
                        <a14:foregroundMark x1="40792" y1="13191" x2="40792" y2="12979"/>
                        <a14:foregroundMark x1="43168" y1="7447" x2="50099" y2="4468"/>
                        <a14:foregroundMark x1="50099" y1="4468" x2="57030" y2="7660"/>
                        <a14:foregroundMark x1="57030" y1="7660" x2="56832" y2="8723"/>
                        <a14:foregroundMark x1="50297" y1="4043" x2="46733" y2="3191"/>
                        <a14:foregroundMark x1="41980" y1="94468" x2="50099" y2="93191"/>
                        <a14:foregroundMark x1="50099" y1="93191" x2="51287" y2="93404"/>
                        <a14:foregroundMark x1="53663" y1="97021" x2="53663" y2="925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88535" y="-17045"/>
            <a:ext cx="6655264" cy="619400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5D6FBD8-E20A-4045-B662-E82121EFEA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752" b="90734" l="10000" r="90000">
                        <a14:foregroundMark x1="27024" y1="62420" x2="44762" y2="45946"/>
                        <a14:foregroundMark x1="44762" y1="45946" x2="69881" y2="35393"/>
                        <a14:foregroundMark x1="34524" y1="77992" x2="42976" y2="78250"/>
                        <a14:foregroundMark x1="42976" y1="78250" x2="62738" y2="76190"/>
                        <a14:foregroundMark x1="27143" y1="72458" x2="26548" y2="76834"/>
                        <a14:foregroundMark x1="71190" y1="73102" x2="72024" y2="76190"/>
                        <a14:foregroundMark x1="44405" y1="55727" x2="56429" y2="64479"/>
                        <a14:foregroundMark x1="56429" y1="64479" x2="62619" y2="67053"/>
                        <a14:foregroundMark x1="62619" y1="67053" x2="69524" y2="67053"/>
                        <a14:foregroundMark x1="69524" y1="67053" x2="69881" y2="66667"/>
                        <a14:foregroundMark x1="26310" y1="22265" x2="46905" y2="19305"/>
                        <a14:foregroundMark x1="46905" y1="19305" x2="57381" y2="20206"/>
                        <a14:foregroundMark x1="58214" y1="19949" x2="75119" y2="21493"/>
                        <a14:foregroundMark x1="43214" y1="29601" x2="50714" y2="29601"/>
                        <a14:foregroundMark x1="50714" y1="29601" x2="57262" y2="28700"/>
                        <a14:foregroundMark x1="57262" y1="28700" x2="57857" y2="28443"/>
                        <a14:foregroundMark x1="26190" y1="30245" x2="39405" y2="33848"/>
                        <a14:foregroundMark x1="39405" y1="33848" x2="67738" y2="58430"/>
                        <a14:foregroundMark x1="67738" y1="58430" x2="68452" y2="59331"/>
                        <a14:foregroundMark x1="74405" y1="64479" x2="48333" y2="42471"/>
                        <a14:foregroundMark x1="48333" y1="42471" x2="27024" y2="32690"/>
                        <a14:foregroundMark x1="50000" y1="74903" x2="65714" y2="75418"/>
                        <a14:foregroundMark x1="65714" y1="75418" x2="66905" y2="76062"/>
                        <a14:foregroundMark x1="16905" y1="19820" x2="24762" y2="11326"/>
                        <a14:foregroundMark x1="25119" y1="11068" x2="38095" y2="12227"/>
                        <a14:foregroundMark x1="46667" y1="8880" x2="59643" y2="11068"/>
                        <a14:foregroundMark x1="71548" y1="10039" x2="80476" y2="20206"/>
                        <a14:foregroundMark x1="80476" y1="20206" x2="81786" y2="27671"/>
                        <a14:foregroundMark x1="81786" y1="27671" x2="80476" y2="34620"/>
                        <a14:foregroundMark x1="80476" y1="34620" x2="83690" y2="50837"/>
                        <a14:foregroundMark x1="83690" y1="50708" x2="85476" y2="65122"/>
                        <a14:foregroundMark x1="85476" y1="65122" x2="78095" y2="77735"/>
                        <a14:foregroundMark x1="78095" y1="77735" x2="72976" y2="82111"/>
                        <a14:foregroundMark x1="72976" y1="82111" x2="59048" y2="85714"/>
                        <a14:foregroundMark x1="27857" y1="72716" x2="33929" y2="76448"/>
                        <a14:foregroundMark x1="32738" y1="75290" x2="39286" y2="75547"/>
                        <a14:foregroundMark x1="39286" y1="75547" x2="67619" y2="72587"/>
                        <a14:foregroundMark x1="67619" y1="72587" x2="67262" y2="71943"/>
                        <a14:foregroundMark x1="43571" y1="87773" x2="50000" y2="90734"/>
                        <a14:foregroundMark x1="50000" y1="90734" x2="38452" y2="84942"/>
                        <a14:foregroundMark x1="37619" y1="84685" x2="24167" y2="81210"/>
                        <a14:foregroundMark x1="24167" y1="81210" x2="18929" y2="76448"/>
                        <a14:foregroundMark x1="18929" y1="76448" x2="14524" y2="61776"/>
                        <a14:foregroundMark x1="14524" y1="61776" x2="19762" y2="31660"/>
                        <a14:foregroundMark x1="19762" y1="31660" x2="16905" y2="21493"/>
                        <a14:foregroundMark x1="42143" y1="18919" x2="48571" y2="20978"/>
                        <a14:foregroundMark x1="48571" y1="20978" x2="49762" y2="24453"/>
                        <a14:foregroundMark x1="58690" y1="18662" x2="65000" y2="19434"/>
                        <a14:foregroundMark x1="65000" y1="19434" x2="70357" y2="24067"/>
                        <a14:foregroundMark x1="70357" y1="24067" x2="70119" y2="24196"/>
                        <a14:foregroundMark x1="63214" y1="25097" x2="65476" y2="21493"/>
                        <a14:foregroundMark x1="64405" y1="38610" x2="71190" y2="35521"/>
                        <a14:foregroundMark x1="71190" y1="35521" x2="70714" y2="30888"/>
                        <a14:foregroundMark x1="71429" y1="32046" x2="76071" y2="28829"/>
                        <a14:foregroundMark x1="30238" y1="63835" x2="36429" y2="65766"/>
                        <a14:foregroundMark x1="36429" y1="65766" x2="42857" y2="65508"/>
                        <a14:foregroundMark x1="42857" y1="65508" x2="48690" y2="61905"/>
                        <a14:foregroundMark x1="48690" y1="61905" x2="49762" y2="59974"/>
                        <a14:foregroundMark x1="30833" y1="74646" x2="44286" y2="74646"/>
                        <a14:foregroundMark x1="44286" y1="74646" x2="45000" y2="73616"/>
                        <a14:foregroundMark x1="58571" y1="79151" x2="65952" y2="79408"/>
                        <a14:foregroundMark x1="65952" y1="79408" x2="66786" y2="7310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5999" y="681037"/>
            <a:ext cx="6199465" cy="5734505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84F1269A-A909-E64C-83A4-CBF151F997F0}"/>
              </a:ext>
            </a:extLst>
          </p:cNvPr>
          <p:cNvSpPr/>
          <p:nvPr/>
        </p:nvSpPr>
        <p:spPr>
          <a:xfrm>
            <a:off x="1558763" y="6061599"/>
            <a:ext cx="2738917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Vestimenta </a:t>
            </a:r>
            <a:endParaRPr lang="es-E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85D2393C-A0B8-1F49-87C5-3F98DAADFB31}"/>
              </a:ext>
            </a:extLst>
          </p:cNvPr>
          <p:cNvSpPr/>
          <p:nvPr/>
        </p:nvSpPr>
        <p:spPr>
          <a:xfrm>
            <a:off x="7746203" y="6119281"/>
            <a:ext cx="2738917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Escudo </a:t>
            </a:r>
            <a:endParaRPr lang="es-E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8407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C214D7-3E36-2247-B408-CA5D91545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8" name="Carabineros este si.mp4" descr="Carabineros este si.mp4">
            <a:hlinkClick r:id="" action="ppaction://media"/>
            <a:extLst>
              <a:ext uri="{FF2B5EF4-FFF2-40B4-BE49-F238E27FC236}">
                <a16:creationId xmlns:a16="http://schemas.microsoft.com/office/drawing/2014/main" id="{956FD457-D765-A147-B770-DF8E00FC84CF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3192" y="118745"/>
            <a:ext cx="11905615" cy="6175376"/>
          </a:xfrm>
        </p:spPr>
      </p:pic>
    </p:spTree>
    <p:extLst>
      <p:ext uri="{BB962C8B-B14F-4D97-AF65-F5344CB8AC3E}">
        <p14:creationId xmlns:p14="http://schemas.microsoft.com/office/powerpoint/2010/main" val="3078256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73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47F82C4-459C-E94F-9E39-4A1D3ABB44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92013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4388FBF-6C80-264D-AAEC-F9FE55E259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1580" y="1967835"/>
            <a:ext cx="3650385" cy="3650385"/>
          </a:xfrm>
          <a:prstGeom prst="rect">
            <a:avLst/>
          </a:prstGeom>
        </p:spPr>
      </p:pic>
      <p:sp>
        <p:nvSpPr>
          <p:cNvPr id="2" name="Llamada rectangular redondeada 1">
            <a:extLst>
              <a:ext uri="{FF2B5EF4-FFF2-40B4-BE49-F238E27FC236}">
                <a16:creationId xmlns:a16="http://schemas.microsoft.com/office/drawing/2014/main" id="{87671F80-F614-E64A-9F9D-9E48501B6E44}"/>
              </a:ext>
            </a:extLst>
          </p:cNvPr>
          <p:cNvSpPr/>
          <p:nvPr/>
        </p:nvSpPr>
        <p:spPr>
          <a:xfrm>
            <a:off x="4107050" y="588936"/>
            <a:ext cx="7206713" cy="2665708"/>
          </a:xfrm>
          <a:prstGeom prst="wedgeRoundRectCallout">
            <a:avLst>
              <a:gd name="adj1" fmla="val -56091"/>
              <a:gd name="adj2" fmla="val 77315"/>
              <a:gd name="adj3" fmla="val 16667"/>
            </a:avLst>
          </a:prstGeom>
          <a:solidFill>
            <a:schemeClr val="accent6">
              <a:lumMod val="75000"/>
              <a:alpha val="24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mic Sans MS" panose="030F0902030302020204" pitchFamily="66" charset="0"/>
              </a:rPr>
              <a:t>Los carabineros utilizan diferentes medios de transporte, para realizar sus operativos.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D5D3376A-C0C6-F241-8010-C9FFDEC4C5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513" b="94021" l="7592" r="94586">
                        <a14:foregroundMark x1="13752" y1="8670" x2="19104" y2="8894"/>
                        <a14:foregroundMark x1="7654" y1="37369" x2="8214" y2="44694"/>
                        <a14:foregroundMark x1="55943" y1="34903" x2="59303" y2="18386"/>
                        <a14:foregroundMark x1="59303" y1="18386" x2="63472" y2="12631"/>
                        <a14:foregroundMark x1="63472" y1="12631" x2="63846" y2="12631"/>
                        <a14:foregroundMark x1="52582" y1="33558" x2="54760" y2="26009"/>
                        <a14:foregroundMark x1="54760" y1="26009" x2="56316" y2="23767"/>
                        <a14:foregroundMark x1="60361" y1="24664" x2="59863" y2="17564"/>
                        <a14:foregroundMark x1="59863" y1="17564" x2="61108" y2="13303"/>
                        <a14:foregroundMark x1="61854" y1="20478" x2="62414" y2="13079"/>
                        <a14:foregroundMark x1="62414" y1="13079" x2="62601" y2="12631"/>
                        <a14:foregroundMark x1="62601" y1="12481" x2="63348" y2="20030"/>
                        <a14:foregroundMark x1="63348" y1="20030" x2="63348" y2="20254"/>
                        <a14:foregroundMark x1="63721" y1="18236" x2="70566" y2="8670"/>
                        <a14:foregroundMark x1="68326" y1="6652" x2="77038" y2="7100"/>
                        <a14:foregroundMark x1="73678" y1="3587" x2="74984" y2="16442"/>
                        <a14:foregroundMark x1="33727" y1="92227" x2="54263" y2="91106"/>
                        <a14:foregroundMark x1="28749" y1="92451" x2="35034" y2="94021"/>
                        <a14:foregroundMark x1="62601" y1="89088" x2="67206" y2="89761"/>
                        <a14:foregroundMark x1="78469" y1="89088" x2="82390" y2="90433"/>
                        <a14:foregroundMark x1="65339" y1="61584" x2="64032" y2="54260"/>
                        <a14:foregroundMark x1="64032" y1="54260" x2="66584" y2="47160"/>
                        <a14:foregroundMark x1="66584" y1="47160" x2="67393" y2="46413"/>
                        <a14:foregroundMark x1="88675" y1="37743" x2="87181" y2="21898"/>
                        <a14:foregroundMark x1="87181" y1="21898" x2="90541" y2="16218"/>
                        <a14:foregroundMark x1="90541" y1="16218" x2="90541" y2="16218"/>
                        <a14:foregroundMark x1="90355" y1="23318" x2="94586" y2="2070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24844" y="3562210"/>
            <a:ext cx="3958396" cy="329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091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amioneta carabineros (online-audio-converter.com).mp3" descr="Camioneta carabineros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id="{47CD826A-7830-F24A-82F9-1D073FE7C7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21822" y="5119688"/>
            <a:ext cx="812800" cy="8128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88897FB-E23F-AE47-88FC-BF55CDF8C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7" name="Camioneta carabineros (online-audio-converter.com).mp3" descr="Camioneta carabineros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id="{809297D5-05B2-4A46-A0A1-93AD03E53135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758983" y="5453896"/>
            <a:ext cx="812800" cy="812800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A6D302C-7807-2946-A7DB-4256DBD217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50007" y="0"/>
            <a:ext cx="12292013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D73EE71-68F1-2748-A90D-D588B5C970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" y="-76381"/>
            <a:ext cx="12364338" cy="69343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6364810-85F7-F545-8825-F2261E1374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883" b="89950" l="9732" r="93848">
                        <a14:foregroundMark x1="91051" y1="50419" x2="91499" y2="60804"/>
                        <a14:foregroundMark x1="93289" y1="50419" x2="93289" y2="57454"/>
                        <a14:foregroundMark x1="45313" y1="37263" x2="51435" y2="33856"/>
                        <a14:foregroundMark x1="58426" y1="32663" x2="59732" y2="32663"/>
                        <a14:foregroundMark x1="92506" y1="61307" x2="93848" y2="63652"/>
                        <a14:foregroundMark x1="18456" y1="70184" x2="24385" y2="77052"/>
                        <a14:foregroundMark x1="22260" y1="75209" x2="18121" y2="72529"/>
                        <a14:foregroundMark x1="34004" y1="44891" x2="47070" y2="32010"/>
                        <a14:foregroundMark x1="59240" y1="30597" x2="61745" y2="29816"/>
                        <a14:foregroundMark x1="45638" y1="34841" x2="55460" y2="31777"/>
                        <a14:foregroundMark x1="61745" y1="29816" x2="62192" y2="29816"/>
                        <a14:foregroundMark x1="59843" y1="30151" x2="59449" y2="30067"/>
                        <a14:foregroundMark x1="68121" y1="73032" x2="76398" y2="76884"/>
                        <a14:foregroundMark x1="76398" y1="76884" x2="79754" y2="76884"/>
                        <a14:foregroundMark x1="13409" y1="45875" x2="13087" y2="45896"/>
                        <a14:foregroundMark x1="30872" y1="44724" x2="14822" y2="45782"/>
                        <a14:foregroundMark x1="13787" y1="48695" x2="10962" y2="55946"/>
                        <a14:foregroundMark x1="54698" y1="30821" x2="62640" y2="30151"/>
                        <a14:foregroundMark x1="62640" y1="30151" x2="63423" y2="30486"/>
                        <a14:backgroundMark x1="10738" y1="43049" x2="19351" y2="41876"/>
                        <a14:backgroundMark x1="19351" y1="41876" x2="20470" y2="40704"/>
                        <a14:backgroundMark x1="20470" y1="40369" x2="27181" y2="39531"/>
                        <a14:backgroundMark x1="10403" y1="18760" x2="35682" y2="24121"/>
                        <a14:backgroundMark x1="49901" y1="29130" x2="50447" y2="28811"/>
                        <a14:backgroundMark x1="32662" y1="39196" x2="45663" y2="31604"/>
                        <a14:backgroundMark x1="32662" y1="41374" x2="46756" y2="30151"/>
                        <a14:backgroundMark x1="46756" y1="30151" x2="47137" y2="30151"/>
                        <a14:backgroundMark x1="11298" y1="47069" x2="13311" y2="45561"/>
                        <a14:backgroundMark x1="13087" y1="46734" x2="14653" y2="46231"/>
                        <a14:backgroundMark x1="47651" y1="30486" x2="61633" y2="266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09557" y="3429000"/>
            <a:ext cx="6000704" cy="4007182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4BAD6530-4FA2-2043-B1E9-BB71BC5476D8}"/>
              </a:ext>
            </a:extLst>
          </p:cNvPr>
          <p:cNvSpPr/>
          <p:nvPr/>
        </p:nvSpPr>
        <p:spPr>
          <a:xfrm>
            <a:off x="9234622" y="3486290"/>
            <a:ext cx="2738917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Camioneta </a:t>
            </a:r>
            <a:endParaRPr lang="es-E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26475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580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799 0.05532 L -0.54244 0.0553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72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BE1823-AEF1-BE41-9A8E-AF976E74E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7" name="Camioneta carabineros (online-audio-converter.com).mp3" descr="Camioneta carabineros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id="{39A765C1-A8F2-6145-852F-BD08A7DE7212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3594100"/>
            <a:ext cx="812800" cy="812800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EC75A47-DFAA-894F-BD87-64E4BE32B2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0007" y="0"/>
            <a:ext cx="12292013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6E2E820-6CCC-C043-A677-81C45E46F4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50007" y="0"/>
            <a:ext cx="12364338" cy="69343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0515CB7-C54D-3D48-85FB-F15F6BE02E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96" b="89974" l="4857" r="97138">
                        <a14:foregroundMark x1="7112" y1="61719" x2="6245" y2="72526"/>
                        <a14:foregroundMark x1="5984" y1="79557" x2="4857" y2="66536"/>
                        <a14:foregroundMark x1="4857" y1="66536" x2="6245" y2="62109"/>
                        <a14:foregroundMark x1="62186" y1="67969" x2="70252" y2="68359"/>
                        <a14:foregroundMark x1="70252" y1="67188" x2="81266" y2="67188"/>
                        <a14:foregroundMark x1="81266" y1="67188" x2="93495" y2="65885"/>
                        <a14:foregroundMark x1="96531" y1="58854" x2="97138" y2="67188"/>
                        <a14:backgroundMark x1="12663" y1="53776" x2="19341" y2="52604"/>
                        <a14:backgroundMark x1="97745" y1="52214" x2="98526" y2="49609"/>
                        <a14:backgroundMark x1="98526" y1="67969" x2="99133" y2="558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03346" y="3495671"/>
            <a:ext cx="5596035" cy="3727454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27956D32-92EF-4649-BF99-CEEF6C8497BA}"/>
              </a:ext>
            </a:extLst>
          </p:cNvPr>
          <p:cNvSpPr/>
          <p:nvPr/>
        </p:nvSpPr>
        <p:spPr>
          <a:xfrm>
            <a:off x="9260464" y="3699014"/>
            <a:ext cx="2738917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Auto </a:t>
            </a:r>
            <a:endParaRPr lang="es-E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86113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580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943 -0.00509 L -0.66927 0.0145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992" y="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65626A-433F-2645-81A7-28DC9481D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9" name="sonido de moto (online-audio-converter.com).mp3" descr="sonido de moto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id="{26A9510A-3E18-8A44-89EE-FEFB6A37F5DD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3594100"/>
            <a:ext cx="812800" cy="812800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74FA829-8C6D-C64B-8088-ED496FB76A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0007" y="0"/>
            <a:ext cx="12292013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8B284F9-111E-8E48-9A58-191095BB9E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86170" y="0"/>
            <a:ext cx="12364338" cy="69343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E5F2348-D3EC-CD45-B175-9C3F9368D3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010" b="99499" l="10000" r="90000">
                        <a14:foregroundMark x1="13099" y1="88972" x2="17324" y2="95489"/>
                        <a14:foregroundMark x1="17324" y1="95489" x2="25915" y2="99749"/>
                        <a14:foregroundMark x1="25915" y1="99749" x2="30845" y2="93734"/>
                        <a14:foregroundMark x1="30845" y1="93734" x2="31408" y2="90727"/>
                        <a14:foregroundMark x1="25493" y1="97243" x2="20282" y2="90977"/>
                        <a14:foregroundMark x1="20282" y1="90977" x2="18169" y2="81454"/>
                        <a14:foregroundMark x1="18169" y1="81454" x2="18592" y2="71178"/>
                        <a14:foregroundMark x1="18592" y1="71178" x2="25634" y2="68672"/>
                        <a14:foregroundMark x1="25634" y1="68672" x2="29155" y2="77444"/>
                        <a14:foregroundMark x1="29155" y1="77444" x2="28592" y2="87218"/>
                        <a14:foregroundMark x1="27606" y1="44361" x2="31127" y2="36341"/>
                        <a14:foregroundMark x1="31127" y1="36341" x2="35352" y2="41604"/>
                        <a14:foregroundMark x1="52113" y1="49123" x2="52113" y2="31328"/>
                        <a14:foregroundMark x1="53239" y1="20301" x2="53380" y2="6015"/>
                        <a14:foregroundMark x1="58592" y1="95238" x2="69577" y2="99749"/>
                        <a14:foregroundMark x1="69577" y1="99749" x2="70845" y2="96992"/>
                        <a14:foregroundMark x1="55070" y1="6015" x2="47606" y2="8772"/>
                        <a14:foregroundMark x1="50000" y1="11529" x2="50423" y2="18045"/>
                        <a14:foregroundMark x1="53521" y1="5514" x2="50282" y2="6516"/>
                        <a14:foregroundMark x1="51268" y1="6516" x2="56197" y2="4010"/>
                        <a14:backgroundMark x1="64085" y1="43358" x2="65070" y2="10025"/>
                        <a14:backgroundMark x1="58310" y1="21053" x2="60282" y2="7769"/>
                        <a14:backgroundMark x1="50423" y1="24060" x2="49718" y2="245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51892" y="3037968"/>
            <a:ext cx="6440622" cy="3619448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A5D07857-37DA-4944-99F0-5D502628877B}"/>
              </a:ext>
            </a:extLst>
          </p:cNvPr>
          <p:cNvSpPr/>
          <p:nvPr/>
        </p:nvSpPr>
        <p:spPr>
          <a:xfrm>
            <a:off x="9058986" y="2129498"/>
            <a:ext cx="2738917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moto </a:t>
            </a:r>
            <a:endParaRPr lang="es-E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8636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73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276 -0.00069 L -0.66875 -0.0006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29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onido Helicoptero este si (online-audio-converter.com).mp3" descr="Sonido Helicoptero este si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id="{74BF3BE7-7361-774F-99B6-BF72424272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26169" y="1712977"/>
            <a:ext cx="812800" cy="8128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BFD4FCD-7179-F845-AC72-29AC8D7DD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9" name="Sonido de helicóptero (online-audio-converter.com).mp3" descr="Sonido de helicóptero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id="{EBC411BB-2EC0-D34A-860E-3752CF355AEC}"/>
              </a:ext>
            </a:extLst>
          </p:cNvPr>
          <p:cNvPicPr>
            <a:picLocks noGrp="1" noChangeAspect="1"/>
          </p:cNvPicPr>
          <p:nvPr>
            <p:ph idx="1"/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9600" y="3594100"/>
            <a:ext cx="812800" cy="812800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380BA2B-BD10-F148-802E-1CEEB96C80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86170" y="0"/>
            <a:ext cx="12364338" cy="69343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C4D1C57-40E3-3340-83B4-28D7F960E2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86169" y="0"/>
            <a:ext cx="12364338" cy="69343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9D18D1CB-C6A1-734E-B97B-939D526B4CBD}"/>
              </a:ext>
            </a:extLst>
          </p:cNvPr>
          <p:cNvSpPr/>
          <p:nvPr/>
        </p:nvSpPr>
        <p:spPr>
          <a:xfrm>
            <a:off x="2596826" y="2198956"/>
            <a:ext cx="2738917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helicóptero </a:t>
            </a:r>
            <a:endParaRPr lang="es-E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9FC0E7A-B3D5-5A4F-A728-E1B556544F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364338" cy="69343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8559946-F586-014E-93EF-7D7AB65392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43846" y1="31503" x2="54231" y2="34393"/>
                        <a14:foregroundMark x1="42885" y1="41329" x2="47500" y2="42486"/>
                        <a14:foregroundMark x1="34423" y1="53179" x2="38846" y2="49133"/>
                        <a14:foregroundMark x1="33077" y1="58960" x2="36154" y2="59538"/>
                        <a14:foregroundMark x1="47308" y1="30636" x2="46346" y2="19653"/>
                        <a14:foregroundMark x1="46346" y1="19653" x2="46346" y2="19653"/>
                        <a14:foregroundMark x1="37265" y1="22665" x2="17500" y2="19942"/>
                        <a14:foregroundMark x1="17500" y1="19942" x2="14808" y2="18786"/>
                        <a14:foregroundMark x1="49038" y1="24277" x2="52061" y2="21386"/>
                        <a14:foregroundMark x1="60223" y1="17973" x2="60370" y2="17966"/>
                        <a14:foregroundMark x1="56731" y1="22543" x2="58491" y2="22543"/>
                        <a14:foregroundMark x1="66581" y1="22360" x2="80577" y2="20520"/>
                        <a14:foregroundMark x1="80577" y1="20520" x2="81346" y2="20520"/>
                        <a14:foregroundMark x1="53462" y1="23410" x2="56226" y2="21956"/>
                        <a14:foregroundMark x1="44231" y1="46821" x2="40769" y2="44220"/>
                        <a14:foregroundMark x1="41538" y1="32081" x2="35769" y2="34393"/>
                        <a14:foregroundMark x1="31538" y1="34104" x2="32692" y2="37572"/>
                        <a14:foregroundMark x1="56538" y1="23121" x2="64038" y2="22832"/>
                        <a14:foregroundMark x1="64038" y1="22832" x2="65192" y2="22832"/>
                        <a14:backgroundMark x1="26346" y1="68208" x2="38462" y2="72543"/>
                        <a14:backgroundMark x1="12500" y1="76301" x2="32500" y2="76879"/>
                        <a14:backgroundMark x1="32500" y1="76879" x2="59423" y2="71387"/>
                        <a14:backgroundMark x1="59423" y1="71387" x2="62692" y2="75145"/>
                        <a14:backgroundMark x1="16538" y1="83237" x2="53077" y2="84393"/>
                        <a14:backgroundMark x1="53077" y1="84393" x2="91346" y2="73988"/>
                        <a14:backgroundMark x1="32885" y1="27168" x2="40577" y2="26301"/>
                        <a14:backgroundMark x1="40577" y1="26301" x2="40577" y2="26301"/>
                        <a14:backgroundMark x1="52692" y1="19653" x2="60769" y2="16474"/>
                        <a14:backgroundMark x1="39615" y1="65607" x2="48462" y2="65896"/>
                        <a14:backgroundMark x1="48462" y1="65896" x2="55769" y2="65607"/>
                        <a14:backgroundMark x1="55769" y1="65607" x2="58462" y2="65896"/>
                        <a14:backgroundMark x1="65907" y1="21145" x2="66538" y2="21098"/>
                        <a14:backgroundMark x1="66538" y1="21098" x2="67115" y2="2109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56259" y="0"/>
            <a:ext cx="6139186" cy="408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415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2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005 0.01643 C -0.37357 -0.03218 -0.62708 -0.08056 -0.74922 -0.04028 " pathEditMode="relative" ptsTypes="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D7F7B6-E868-1047-994B-1D722AED2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78871F-CE46-BD4D-8BE0-DDA89A8CE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860395D-8D85-2843-B2B7-A61687772B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007" y="0"/>
            <a:ext cx="12292013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EFA473E-AD8E-B740-B430-8DE7959074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360" b="91133" l="6000" r="90000">
                        <a14:foregroundMark x1="11000" y1="13300" x2="5333" y2="23645"/>
                        <a14:foregroundMark x1="5333" y1="23645" x2="7333" y2="36453"/>
                        <a14:foregroundMark x1="7333" y1="36453" x2="4000" y2="61576"/>
                        <a14:foregroundMark x1="4000" y1="61576" x2="6333" y2="75862"/>
                        <a14:foregroundMark x1="6333" y1="75862" x2="12333" y2="84729"/>
                        <a14:foregroundMark x1="26667" y1="91133" x2="35667" y2="88177"/>
                        <a14:foregroundMark x1="35667" y1="88177" x2="37333" y2="86700"/>
                        <a14:foregroundMark x1="17667" y1="77833" x2="43333" y2="75862"/>
                        <a14:foregroundMark x1="12667" y1="62562" x2="40333" y2="35961"/>
                        <a14:foregroundMark x1="40333" y1="35961" x2="46000" y2="33498"/>
                        <a14:foregroundMark x1="72895" y1="16296" x2="72667" y2="16256"/>
                        <a14:foregroundMark x1="81000" y1="17734" x2="75099" y2="16688"/>
                        <a14:foregroundMark x1="72667" y1="16256" x2="68333" y2="18719"/>
                        <a14:foregroundMark x1="65925" y1="74347" x2="66667" y2="60099"/>
                        <a14:foregroundMark x1="65333" y1="85714" x2="65784" y2="77046"/>
                        <a14:foregroundMark x1="66667" y1="60099" x2="64333" y2="54680"/>
                        <a14:foregroundMark x1="78609" y1="73463" x2="77823" y2="81014"/>
                        <a14:foregroundMark x1="76595" y1="84842" x2="72333" y2="79803"/>
                        <a14:foregroundMark x1="88164" y1="71855" x2="89000" y2="73399"/>
                        <a14:foregroundMark x1="89000" y1="73399" x2="86266" y2="84175"/>
                        <a14:foregroundMark x1="85720" y1="84808" x2="83667" y2="81773"/>
                        <a14:foregroundMark x1="34000" y1="49754" x2="42333" y2="56158"/>
                        <a14:foregroundMark x1="42333" y1="56158" x2="47333" y2="65517"/>
                        <a14:foregroundMark x1="79667" y1="24631" x2="81333" y2="28079"/>
                        <a14:foregroundMark x1="79667" y1="22167" x2="82333" y2="30049"/>
                        <a14:foregroundMark x1="70667" y1="22167" x2="76000" y2="29557"/>
                        <a14:backgroundMark x1="63667" y1="86700" x2="65000" y2="78325"/>
                        <a14:backgroundMark x1="65000" y1="88670" x2="64333" y2="78818"/>
                        <a14:backgroundMark x1="71667" y1="84236" x2="71667" y2="76355"/>
                        <a14:backgroundMark x1="76000" y1="61084" x2="74333" y2="66502"/>
                        <a14:backgroundMark x1="75333" y1="66502" x2="74000" y2="69458"/>
                        <a14:backgroundMark x1="76000" y1="86700" x2="77667" y2="85222"/>
                        <a14:backgroundMark x1="85667" y1="64039" x2="82667" y2="67980"/>
                        <a14:backgroundMark x1="83667" y1="87192" x2="85333" y2="8965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12158" y="2138435"/>
            <a:ext cx="6167681" cy="4173465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AA1405E7-74C9-1442-828E-F505740F8AFE}"/>
              </a:ext>
            </a:extLst>
          </p:cNvPr>
          <p:cNvSpPr/>
          <p:nvPr/>
        </p:nvSpPr>
        <p:spPr>
          <a:xfrm>
            <a:off x="323894" y="118691"/>
            <a:ext cx="11544211" cy="1200329"/>
          </a:xfrm>
          <a:prstGeom prst="rect">
            <a:avLst/>
          </a:prstGeom>
          <a:solidFill>
            <a:schemeClr val="accent2">
              <a:lumMod val="20000"/>
              <a:lumOff val="80000"/>
              <a:alpha val="43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Si tienes alguna emergencia</a:t>
            </a:r>
            <a:r>
              <a:rPr lang="es-E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, puedes llamar a carabineros marcando al siguiente número  </a:t>
            </a:r>
            <a:endParaRPr lang="es-ES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315DE6-3DEB-C248-8096-E82B45C7AE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7145" y="599500"/>
            <a:ext cx="1810708" cy="1810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990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2EFF324-39CB-B74E-B052-6D07891351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007" y="0"/>
            <a:ext cx="12292013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315D274B-13CF-0448-9BD7-32BBBB73C47E}"/>
              </a:ext>
            </a:extLst>
          </p:cNvPr>
          <p:cNvSpPr/>
          <p:nvPr/>
        </p:nvSpPr>
        <p:spPr>
          <a:xfrm>
            <a:off x="4307364" y="217753"/>
            <a:ext cx="3112903" cy="923330"/>
          </a:xfrm>
          <a:prstGeom prst="rect">
            <a:avLst/>
          </a:prstGeom>
          <a:solidFill>
            <a:schemeClr val="bg1">
              <a:alpha val="33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Bomberos</a:t>
            </a:r>
            <a:endParaRPr lang="es-E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BA7EFC9-AE29-074C-895C-82F3303C94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1141083"/>
            <a:ext cx="3864385" cy="512323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5150E0C-D1CF-3843-A254-6BA6AA72E1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8560" y="1067010"/>
            <a:ext cx="8473440" cy="579098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E03F6D3-608B-D74F-BC91-8C44F1F4F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2962" y="3429000"/>
            <a:ext cx="2561849" cy="339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315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74C4B2-181B-4049-BE45-F694E1DCC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2286864-3CC0-5440-99BF-9B339FF1CC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B4545BE-094B-6749-BC67-F3318E3E2C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007" y="0"/>
            <a:ext cx="12292013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7FDFC2A3-8F8E-404D-9BBE-82D1A9B4A75C}"/>
              </a:ext>
            </a:extLst>
          </p:cNvPr>
          <p:cNvSpPr/>
          <p:nvPr/>
        </p:nvSpPr>
        <p:spPr>
          <a:xfrm>
            <a:off x="2636623" y="217753"/>
            <a:ext cx="6454396" cy="923330"/>
          </a:xfrm>
          <a:prstGeom prst="rect">
            <a:avLst/>
          </a:prstGeom>
          <a:solidFill>
            <a:schemeClr val="bg1">
              <a:alpha val="33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Los bomberos utilizan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397382C-AD2E-2D43-BB5F-562E4E9A46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603521">
            <a:off x="218268" y="571501"/>
            <a:ext cx="5715000" cy="57150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8B9B9455-A060-564E-83CB-D6F17CFD3376}"/>
              </a:ext>
            </a:extLst>
          </p:cNvPr>
          <p:cNvSpPr/>
          <p:nvPr/>
        </p:nvSpPr>
        <p:spPr>
          <a:xfrm>
            <a:off x="1551742" y="5604014"/>
            <a:ext cx="2738917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manguera </a:t>
            </a:r>
            <a:endParaRPr lang="es-E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D5C02CEE-9B8C-204F-89BF-3299DBE122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3747" y="1106288"/>
            <a:ext cx="5386587" cy="538658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C9FFC43-E55C-7444-933C-CDA5B24312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93540" y="3939845"/>
            <a:ext cx="1432630" cy="214894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52AED0A7-B8E2-2242-8102-6C3EE989C8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7033" y="200934"/>
            <a:ext cx="1810708" cy="1810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464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695B06-1806-184B-85C0-29262929A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A41A83-B369-1347-B4BE-9DB920C452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96AA006-8F66-7748-9D71-83467CFA2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92013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F46A7EB-1A2C-134C-AB7A-F632A68E6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8107" y="261073"/>
            <a:ext cx="1810708" cy="1810708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AC3E63AF-E4A4-3842-AB4E-8E01BED32B83}"/>
              </a:ext>
            </a:extLst>
          </p:cNvPr>
          <p:cNvSpPr/>
          <p:nvPr/>
        </p:nvSpPr>
        <p:spPr>
          <a:xfrm>
            <a:off x="2636623" y="217753"/>
            <a:ext cx="6454396" cy="923330"/>
          </a:xfrm>
          <a:prstGeom prst="rect">
            <a:avLst/>
          </a:prstGeom>
          <a:solidFill>
            <a:schemeClr val="bg1">
              <a:alpha val="33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Los bomberos utilizan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32DA783-058B-F140-88FD-66A221831B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478" b="93134" l="7813" r="91667">
                        <a14:foregroundMark x1="11458" y1="21493" x2="8333" y2="18209"/>
                        <a14:foregroundMark x1="8333" y1="17910" x2="37991" y2="6039"/>
                        <a14:foregroundMark x1="42334" y1="7287" x2="45313" y2="7761"/>
                        <a14:foregroundMark x1="35938" y1="6269" x2="37465" y2="6512"/>
                        <a14:foregroundMark x1="91667" y1="93134" x2="89063" y2="81493"/>
                        <a14:foregroundMark x1="42708" y1="6269" x2="42708" y2="6269"/>
                        <a14:foregroundMark x1="39063" y1="6866" x2="45313" y2="6866"/>
                        <a14:foregroundMark x1="45313" y1="6567" x2="36458" y2="6866"/>
                        <a14:foregroundMark x1="45313" y1="6567" x2="36979" y2="6567"/>
                        <a14:foregroundMark x1="45313" y1="6269" x2="35417" y2="68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411400">
            <a:off x="2088722" y="1689457"/>
            <a:ext cx="2438400" cy="42545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A19CD9D-D166-FD4E-9133-46A61EAC93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899" b="94515" l="4839" r="90323">
                        <a14:foregroundMark x1="4839" y1="39241" x2="8387" y2="51055"/>
                        <a14:foregroundMark x1="34194" y1="5274" x2="47097" y2="5696"/>
                        <a14:foregroundMark x1="39677" y1="1899" x2="35806" y2="2110"/>
                        <a14:foregroundMark x1="16774" y1="89451" x2="16774" y2="94093"/>
                        <a14:foregroundMark x1="48387" y1="79536" x2="50000" y2="87764"/>
                        <a14:foregroundMark x1="50000" y1="87764" x2="56452" y2="94515"/>
                        <a14:foregroundMark x1="56452" y1="94515" x2="68065" y2="93460"/>
                        <a14:foregroundMark x1="86452" y1="37975" x2="90323" y2="388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59200" y="1288455"/>
            <a:ext cx="3528719" cy="5395526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A461CBA1-CAEE-A34B-B26B-049BF52D147E}"/>
              </a:ext>
            </a:extLst>
          </p:cNvPr>
          <p:cNvSpPr/>
          <p:nvPr/>
        </p:nvSpPr>
        <p:spPr>
          <a:xfrm>
            <a:off x="1551742" y="5604014"/>
            <a:ext cx="2738917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Hacha </a:t>
            </a:r>
            <a:endParaRPr lang="es-E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1456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695B06-1806-184B-85C0-29262929A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A41A83-B369-1347-B4BE-9DB920C452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96AA006-8F66-7748-9D71-83467CFA2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92013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F46A7EB-1A2C-134C-AB7A-F632A68E6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8107" y="261073"/>
            <a:ext cx="1810708" cy="1810708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AC3E63AF-E4A4-3842-AB4E-8E01BED32B83}"/>
              </a:ext>
            </a:extLst>
          </p:cNvPr>
          <p:cNvSpPr/>
          <p:nvPr/>
        </p:nvSpPr>
        <p:spPr>
          <a:xfrm>
            <a:off x="2636623" y="217753"/>
            <a:ext cx="6454396" cy="923330"/>
          </a:xfrm>
          <a:prstGeom prst="rect">
            <a:avLst/>
          </a:prstGeom>
          <a:solidFill>
            <a:schemeClr val="bg1">
              <a:alpha val="33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Los bomberos utilizan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A461CBA1-CAEE-A34B-B26B-049BF52D147E}"/>
              </a:ext>
            </a:extLst>
          </p:cNvPr>
          <p:cNvSpPr/>
          <p:nvPr/>
        </p:nvSpPr>
        <p:spPr>
          <a:xfrm>
            <a:off x="1551742" y="5604014"/>
            <a:ext cx="2738917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Extintor </a:t>
            </a:r>
            <a:endParaRPr lang="es-E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E3E60A4-AE76-7146-B7D7-A3AACAF9F6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000" b="92619" l="10000" r="90000">
                        <a14:foregroundMark x1="55714" y1="8571" x2="71429" y2="5238"/>
                        <a14:foregroundMark x1="40857" y1="92619" x2="53714" y2="92619"/>
                        <a14:foregroundMark x1="53714" y1="92619" x2="63714" y2="88810"/>
                        <a14:foregroundMark x1="63714" y1="88810" x2="63714" y2="8881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15664" y="1141083"/>
            <a:ext cx="3626115" cy="435133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B5FAA2B-EBCC-F444-9386-718DDD016D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33203" y="1838060"/>
            <a:ext cx="4043133" cy="371462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498F2E2-64A1-5E45-BEDC-3D3B813B0A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83743" y="4095486"/>
            <a:ext cx="1432630" cy="214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207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695B06-1806-184B-85C0-29262929A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A41A83-B369-1347-B4BE-9DB920C452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96AA006-8F66-7748-9D71-83467CFA2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292013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F46A7EB-1A2C-134C-AB7A-F632A68E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8107" y="261073"/>
            <a:ext cx="1810708" cy="1810708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AC3E63AF-E4A4-3842-AB4E-8E01BED32B83}"/>
              </a:ext>
            </a:extLst>
          </p:cNvPr>
          <p:cNvSpPr/>
          <p:nvPr/>
        </p:nvSpPr>
        <p:spPr>
          <a:xfrm>
            <a:off x="2636623" y="217753"/>
            <a:ext cx="6454396" cy="923330"/>
          </a:xfrm>
          <a:prstGeom prst="rect">
            <a:avLst/>
          </a:prstGeom>
          <a:solidFill>
            <a:schemeClr val="bg1">
              <a:alpha val="33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Los bomberos utilizan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A461CBA1-CAEE-A34B-B26B-049BF52D147E}"/>
              </a:ext>
            </a:extLst>
          </p:cNvPr>
          <p:cNvSpPr/>
          <p:nvPr/>
        </p:nvSpPr>
        <p:spPr>
          <a:xfrm>
            <a:off x="1551742" y="5604014"/>
            <a:ext cx="2738917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Escalera </a:t>
            </a:r>
            <a:endParaRPr lang="es-E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D281D4D-6C6E-FE48-8A59-4D7B17FB15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6314" y="1245134"/>
            <a:ext cx="4642483" cy="464248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4F27D65-DCF4-7247-9C33-1A399182AC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37831" y="459652"/>
            <a:ext cx="6502400" cy="65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667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EBAB66-CE15-E346-81D0-A23A2C7FA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3AEE3C-D7CE-8645-8C98-1D5BC59C80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9A57001-BE71-6343-A7BE-3E7E14E4B8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92013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B620D0E-8015-A64F-B44C-C6447EC55587}"/>
              </a:ext>
            </a:extLst>
          </p:cNvPr>
          <p:cNvSpPr/>
          <p:nvPr/>
        </p:nvSpPr>
        <p:spPr>
          <a:xfrm>
            <a:off x="2838815" y="328648"/>
            <a:ext cx="7617022" cy="646331"/>
          </a:xfrm>
          <a:prstGeom prst="rect">
            <a:avLst/>
          </a:prstGeom>
          <a:solidFill>
            <a:schemeClr val="bg1">
              <a:alpha val="33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Los bomberos utilizan un traje especial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C99E936-8CEC-CE43-BFCA-FB2F550E6D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8107" y="261073"/>
            <a:ext cx="1810708" cy="181070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A52F28D-FCEF-D94C-9080-4D10E3D0D8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000" b="92222" l="10000" r="90000">
                        <a14:foregroundMark x1="49889" y1="8778" x2="56444" y2="5000"/>
                        <a14:foregroundMark x1="56444" y1="5000" x2="63444" y2="9000"/>
                        <a14:foregroundMark x1="63444" y1="9000" x2="67000" y2="15556"/>
                        <a14:foregroundMark x1="67000" y1="15556" x2="67111" y2="15778"/>
                        <a14:foregroundMark x1="56667" y1="3111" x2="51000" y2="3889"/>
                        <a14:foregroundMark x1="53111" y1="85444" x2="66222" y2="92000"/>
                        <a14:foregroundMark x1="66222" y1="92000" x2="74111" y2="92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136149">
            <a:off x="863405" y="2622196"/>
            <a:ext cx="2788403" cy="278840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70C08F7-535D-0A4A-A30F-7A0236A85D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605" b="98721" l="10000" r="90000">
                        <a14:foregroundMark x1="37326" y1="9070" x2="53023" y2="9302"/>
                        <a14:foregroundMark x1="53023" y1="9302" x2="54884" y2="8140"/>
                        <a14:foregroundMark x1="54186" y1="3837" x2="47209" y2="3605"/>
                        <a14:foregroundMark x1="47209" y1="3605" x2="47209" y2="3605"/>
                        <a14:foregroundMark x1="39302" y1="92907" x2="40465" y2="9872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37975" y="1358836"/>
            <a:ext cx="5115307" cy="511530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3F66A04-459A-5F4F-B952-91BB97F6AFC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008" b="93359" l="9753" r="89973">
                        <a14:foregroundMark x1="24863" y1="7813" x2="30632" y2="7813"/>
                        <a14:foregroundMark x1="30632" y1="7813" x2="42033" y2="7227"/>
                        <a14:foregroundMark x1="42033" y1="7227" x2="48077" y2="8398"/>
                        <a14:foregroundMark x1="48077" y1="8398" x2="48489" y2="8789"/>
                        <a14:foregroundMark x1="23764" y1="87305" x2="55082" y2="91211"/>
                        <a14:foregroundMark x1="53297" y1="94922" x2="58654" y2="94922"/>
                        <a14:foregroundMark x1="58654" y1="94922" x2="63736" y2="93359"/>
                        <a14:foregroundMark x1="63736" y1="93359" x2="65522" y2="890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53282" y="2980146"/>
            <a:ext cx="3581729" cy="251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965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AD66C6F-82C4-D340-8C9C-E3FC41651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92013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0F58028-941E-5B4D-A061-377C7E9822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818293"/>
            <a:ext cx="3272541" cy="3272541"/>
          </a:xfrm>
          <a:prstGeom prst="rect">
            <a:avLst/>
          </a:prstGeom>
        </p:spPr>
      </p:pic>
      <p:sp>
        <p:nvSpPr>
          <p:cNvPr id="7" name="Llamada de nube 6">
            <a:extLst>
              <a:ext uri="{FF2B5EF4-FFF2-40B4-BE49-F238E27FC236}">
                <a16:creationId xmlns:a16="http://schemas.microsoft.com/office/drawing/2014/main" id="{AB2F9265-F808-814B-9886-CE31CCE2886A}"/>
              </a:ext>
            </a:extLst>
          </p:cNvPr>
          <p:cNvSpPr/>
          <p:nvPr/>
        </p:nvSpPr>
        <p:spPr>
          <a:xfrm>
            <a:off x="1015511" y="290765"/>
            <a:ext cx="4903375" cy="2527528"/>
          </a:xfrm>
          <a:prstGeom prst="cloudCallout">
            <a:avLst>
              <a:gd name="adj1" fmla="val -35489"/>
              <a:gd name="adj2" fmla="val 100057"/>
            </a:avLst>
          </a:prstGeom>
          <a:solidFill>
            <a:srgbClr val="EB98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dirty="0">
                <a:solidFill>
                  <a:schemeClr val="tx1"/>
                </a:solidFill>
                <a:latin typeface="Comic Sans MS" panose="030F0902030302020204" pitchFamily="66" charset="0"/>
              </a:rPr>
              <a:t> Este traje les ayuda a protejerse del fuego, cuando apagan incendios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4DE713AB-B8FC-FE44-A833-AE9E2DE33C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8886" y="561275"/>
            <a:ext cx="6107799" cy="610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200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52F33D2-10B6-814D-B625-FA74CE0D1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92013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1CACC97-84CD-E045-A04E-FE84B428FB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9383" y="1919391"/>
            <a:ext cx="3272541" cy="3272541"/>
          </a:xfrm>
          <a:prstGeom prst="rect">
            <a:avLst/>
          </a:prstGeom>
        </p:spPr>
      </p:pic>
      <p:sp>
        <p:nvSpPr>
          <p:cNvPr id="6" name="Llamada de nube 5">
            <a:extLst>
              <a:ext uri="{FF2B5EF4-FFF2-40B4-BE49-F238E27FC236}">
                <a16:creationId xmlns:a16="http://schemas.microsoft.com/office/drawing/2014/main" id="{7847B80D-4765-F44A-A2A3-09E1368FB1C5}"/>
              </a:ext>
            </a:extLst>
          </p:cNvPr>
          <p:cNvSpPr/>
          <p:nvPr/>
        </p:nvSpPr>
        <p:spPr>
          <a:xfrm>
            <a:off x="4173009" y="901471"/>
            <a:ext cx="6024876" cy="2926609"/>
          </a:xfrm>
          <a:prstGeom prst="cloudCallout">
            <a:avLst>
              <a:gd name="adj1" fmla="val -72204"/>
              <a:gd name="adj2" fmla="val 32858"/>
            </a:avLst>
          </a:prstGeom>
          <a:solidFill>
            <a:srgbClr val="EB98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dirty="0">
                <a:solidFill>
                  <a:schemeClr val="tx1"/>
                </a:solidFill>
                <a:latin typeface="Comic Sans MS" panose="030F0902030302020204" pitchFamily="66" charset="0"/>
              </a:rPr>
              <a:t>Los bomberos para sus emergencias utilizan diferentes medios de transporte.</a:t>
            </a:r>
          </a:p>
        </p:txBody>
      </p:sp>
    </p:spTree>
    <p:extLst>
      <p:ext uri="{BB962C8B-B14F-4D97-AF65-F5344CB8AC3E}">
        <p14:creationId xmlns:p14="http://schemas.microsoft.com/office/powerpoint/2010/main" val="1157733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8E94B8-44E1-9840-AA4D-2D369BE40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13" name="Sirena sonido de bombero.mp3" descr="Sirena sonido de bombero.mp3">
            <a:hlinkClick r:id="" action="ppaction://media"/>
            <a:extLst>
              <a:ext uri="{FF2B5EF4-FFF2-40B4-BE49-F238E27FC236}">
                <a16:creationId xmlns:a16="http://schemas.microsoft.com/office/drawing/2014/main" id="{E84FD323-C1AA-544F-B315-0C4BC7D40A44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3594100"/>
            <a:ext cx="812800" cy="812800"/>
          </a:xfr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B6D143A-D952-7143-AC33-6DF6B2374B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60382" cy="673930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829A24E-E947-B54E-8549-1BD3E9064C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832" b="98704" l="6319" r="93544">
                        <a14:foregroundMark x1="28022" y1="5832" x2="41346" y2="14687"/>
                        <a14:foregroundMark x1="33791" y1="11231" x2="30220" y2="17063"/>
                        <a14:foregroundMark x1="30220" y1="17063" x2="35440" y2="18143"/>
                        <a14:foregroundMark x1="35440" y1="18143" x2="43956" y2="8207"/>
                        <a14:foregroundMark x1="43956" y1="8207" x2="50000" y2="7775"/>
                        <a14:foregroundMark x1="74874" y1="9210" x2="79945" y2="9503"/>
                        <a14:foregroundMark x1="50000" y1="7775" x2="72303" y2="9062"/>
                        <a14:foregroundMark x1="79945" y1="9503" x2="82830" y2="8855"/>
                        <a14:foregroundMark x1="62232" y1="22112" x2="62775" y2="22246"/>
                        <a14:foregroundMark x1="41758" y1="17063" x2="52094" y2="19612"/>
                        <a14:foregroundMark x1="62775" y1="22246" x2="70879" y2="19438"/>
                        <a14:foregroundMark x1="41346" y1="14255" x2="58929" y2="11879"/>
                        <a14:foregroundMark x1="58929" y1="11879" x2="65110" y2="12743"/>
                        <a14:foregroundMark x1="65110" y1="12743" x2="65522" y2="12959"/>
                        <a14:foregroundMark x1="69292" y1="13456" x2="60302" y2="13823"/>
                        <a14:foregroundMark x1="75137" y1="22246" x2="78709" y2="15983"/>
                        <a14:foregroundMark x1="78709" y1="15983" x2="83929" y2="14687"/>
                        <a14:foregroundMark x1="83929" y1="14687" x2="89423" y2="18359"/>
                        <a14:foregroundMark x1="89423" y1="18359" x2="91621" y2="23326"/>
                        <a14:foregroundMark x1="90797" y1="20950" x2="89423" y2="12095"/>
                        <a14:foregroundMark x1="89423" y1="12095" x2="83379" y2="10151"/>
                        <a14:foregroundMark x1="83379" y1="10151" x2="78159" y2="10583"/>
                        <a14:foregroundMark x1="78159" y1="10583" x2="75137" y2="21166"/>
                        <a14:foregroundMark x1="62486" y1="21496" x2="63599" y2="21598"/>
                        <a14:foregroundMark x1="44780" y1="19870" x2="49765" y2="20328"/>
                        <a14:foregroundMark x1="63599" y1="21598" x2="65934" y2="21382"/>
                        <a14:foregroundMark x1="64423" y1="19438" x2="60967" y2="19337"/>
                        <a14:foregroundMark x1="44918" y1="15335" x2="64148" y2="12743"/>
                        <a14:foregroundMark x1="64148" y1="12743" x2="66896" y2="12743"/>
                        <a14:foregroundMark x1="41896" y1="10367" x2="55769" y2="10583"/>
                        <a14:foregroundMark x1="89973" y1="65011" x2="30632" y2="61987"/>
                        <a14:foregroundMark x1="31181" y1="65659" x2="6319" y2="63931"/>
                        <a14:foregroundMark x1="6319" y1="63931" x2="6319" y2="63931"/>
                        <a14:foregroundMark x1="7692" y1="55724" x2="6593" y2="84665"/>
                        <a14:foregroundMark x1="15934" y1="82289" x2="20742" y2="77754"/>
                        <a14:foregroundMark x1="20742" y1="77754" x2="26648" y2="77106"/>
                        <a14:foregroundMark x1="26648" y1="77106" x2="29258" y2="84233"/>
                        <a14:foregroundMark x1="29258" y1="84233" x2="26511" y2="91145"/>
                        <a14:foregroundMark x1="26511" y1="91145" x2="21841" y2="96328"/>
                        <a14:foregroundMark x1="21841" y1="96328" x2="19780" y2="88121"/>
                        <a14:foregroundMark x1="19780" y1="88121" x2="19231" y2="78834"/>
                        <a14:foregroundMark x1="19231" y1="78834" x2="20467" y2="75810"/>
                        <a14:foregroundMark x1="34890" y1="81641" x2="41209" y2="81857"/>
                        <a14:foregroundMark x1="41209" y1="81857" x2="48626" y2="79914"/>
                        <a14:foregroundMark x1="49725" y1="81857" x2="55082" y2="82073"/>
                        <a14:foregroundMark x1="55082" y1="82073" x2="68269" y2="80778"/>
                        <a14:foregroundMark x1="68269" y1="80778" x2="68269" y2="80778"/>
                        <a14:foregroundMark x1="83654" y1="84017" x2="93681" y2="84017"/>
                        <a14:foregroundMark x1="69918" y1="96544" x2="74863" y2="98704"/>
                        <a14:foregroundMark x1="74863" y1="98704" x2="79121" y2="94384"/>
                        <a14:foregroundMark x1="74725" y1="85313" x2="71703" y2="83369"/>
                        <a14:backgroundMark x1="71429" y1="11663" x2="73901" y2="10367"/>
                        <a14:backgroundMark x1="69093" y1="14039" x2="74038" y2="11663"/>
                        <a14:backgroundMark x1="74038" y1="11663" x2="73901" y2="9935"/>
                        <a14:backgroundMark x1="51099" y1="22030" x2="62088" y2="22462"/>
                        <a14:backgroundMark x1="62088" y1="22462" x2="56731" y2="20734"/>
                        <a14:backgroundMark x1="56731" y1="20734" x2="50412" y2="218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94169" y="3835248"/>
            <a:ext cx="4566213" cy="2904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372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21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855 -0.04305 L -0.74141 -0.04305 " pathEditMode="relative" ptsTypes="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onido Helicoptero este si (online-audio-converter.com).mp3" descr="Sonido Helicoptero este si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id="{CA9AF547-3FF2-3945-A506-3CCD94B138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D5554B4-1C15-014C-9FFF-026AFCAF55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FED7DB0-3E2B-2045-AC97-1C05F1D486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621457">
            <a:off x="3580754" y="-715290"/>
            <a:ext cx="9525000" cy="4445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775E40F-2F84-9145-B5EA-9D2B862DFA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6515" y="2189135"/>
            <a:ext cx="1653153" cy="247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366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2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70FF58-DEA5-484F-ABB3-F02D5044A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43B55E-F088-6E4D-A021-211F702BF4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5185E83-BCF0-7848-8B85-885F6D02E4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92013" cy="6858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CD10BEA8-2A50-6042-AB86-94096E2EF784}"/>
              </a:ext>
            </a:extLst>
          </p:cNvPr>
          <p:cNvSpPr/>
          <p:nvPr/>
        </p:nvSpPr>
        <p:spPr>
          <a:xfrm>
            <a:off x="323894" y="118691"/>
            <a:ext cx="11544211" cy="646331"/>
          </a:xfrm>
          <a:prstGeom prst="rect">
            <a:avLst/>
          </a:prstGeom>
          <a:solidFill>
            <a:schemeClr val="accent2">
              <a:lumMod val="20000"/>
              <a:lumOff val="80000"/>
              <a:alpha val="43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Si tienes alguna emergencia, no dudes en llama</a:t>
            </a:r>
            <a:r>
              <a:rPr lang="es-E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rlos.</a:t>
            </a:r>
            <a:endParaRPr lang="es-ES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296AB7D-86F2-E94E-B322-BF4D2E90E9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0472" y="1048067"/>
            <a:ext cx="4631056" cy="46310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Imagen 9">
            <a:hlinkClick r:id="rId4" action="ppaction://hlinksldjump"/>
            <a:extLst>
              <a:ext uri="{FF2B5EF4-FFF2-40B4-BE49-F238E27FC236}">
                <a16:creationId xmlns:a16="http://schemas.microsoft.com/office/drawing/2014/main" id="{17890612-5540-F44C-8D3D-A9DEFC63D6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5816" y="785334"/>
            <a:ext cx="1810708" cy="1810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6476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591D424-6735-5A4F-9BB7-99BA9A6BFB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007" y="0"/>
            <a:ext cx="12292013" cy="6858000"/>
          </a:xfrm>
          <a:prstGeom prst="rect">
            <a:avLst/>
          </a:prstGeom>
        </p:spPr>
      </p:pic>
      <p:sp>
        <p:nvSpPr>
          <p:cNvPr id="6" name="Llamada de nube 5">
            <a:extLst>
              <a:ext uri="{FF2B5EF4-FFF2-40B4-BE49-F238E27FC236}">
                <a16:creationId xmlns:a16="http://schemas.microsoft.com/office/drawing/2014/main" id="{16C1378E-FEDD-954D-90DF-57E8DBBFAC77}"/>
              </a:ext>
            </a:extLst>
          </p:cNvPr>
          <p:cNvSpPr/>
          <p:nvPr/>
        </p:nvSpPr>
        <p:spPr>
          <a:xfrm>
            <a:off x="4191000" y="1783080"/>
            <a:ext cx="4373880" cy="1645920"/>
          </a:xfrm>
          <a:prstGeom prst="cloudCallout">
            <a:avLst>
              <a:gd name="adj1" fmla="val -50487"/>
              <a:gd name="adj2" fmla="val 55387"/>
            </a:avLst>
          </a:prstGeom>
          <a:solidFill>
            <a:srgbClr val="EB98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solidFill>
                  <a:schemeClr val="tx1"/>
                </a:solidFill>
                <a:latin typeface="Comic Sans MS" panose="030F0902030302020204" pitchFamily="66" charset="0"/>
              </a:rPr>
              <a:t>Juguemos a las adivinanzas </a:t>
            </a:r>
          </a:p>
        </p:txBody>
      </p:sp>
      <p:pic>
        <p:nvPicPr>
          <p:cNvPr id="8" name="Imagen 7">
            <a:hlinkClick r:id="rId3" action="ppaction://hlinksldjump"/>
            <a:extLst>
              <a:ext uri="{FF2B5EF4-FFF2-40B4-BE49-F238E27FC236}">
                <a16:creationId xmlns:a16="http://schemas.microsoft.com/office/drawing/2014/main" id="{C9893455-DE64-9C4E-8DE3-20A00DBDF1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98416" y="2781774"/>
            <a:ext cx="2434544" cy="2434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642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3F9581-4E73-8B44-BD2A-A58421975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202E3F-7807-BF48-9780-4F4BDA60BD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5D7D166-5DE0-B74C-81A3-ACA54D6B7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007" y="0"/>
            <a:ext cx="12292013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99FDAE23-DB91-0549-ABCD-7C531000D0A6}"/>
              </a:ext>
            </a:extLst>
          </p:cNvPr>
          <p:cNvSpPr/>
          <p:nvPr/>
        </p:nvSpPr>
        <p:spPr>
          <a:xfrm>
            <a:off x="2834640" y="365125"/>
            <a:ext cx="6705600" cy="2674779"/>
          </a:xfrm>
          <a:prstGeom prst="rect">
            <a:avLst/>
          </a:prstGeom>
          <a:gradFill>
            <a:gsLst>
              <a:gs pos="0">
                <a:schemeClr val="accent4">
                  <a:lumMod val="110000"/>
                  <a:satMod val="105000"/>
                  <a:tint val="67000"/>
                </a:schemeClr>
              </a:gs>
              <a:gs pos="30000">
                <a:schemeClr val="accent4">
                  <a:lumMod val="105000"/>
                  <a:satMod val="103000"/>
                  <a:tint val="73000"/>
                  <a:alpha val="19000"/>
                </a:schemeClr>
              </a:gs>
              <a:gs pos="100000">
                <a:schemeClr val="accent4">
                  <a:lumMod val="105000"/>
                  <a:satMod val="109000"/>
                  <a:tint val="81000"/>
                </a:schemeClr>
              </a:gs>
            </a:gsLst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200" dirty="0">
                <a:latin typeface="Comic Sans MS" panose="030F0902030302020204" pitchFamily="66" charset="0"/>
              </a:rPr>
              <a:t>CON UNA MANGUERA, CASCO Y ESCALERA,</a:t>
            </a:r>
          </a:p>
          <a:p>
            <a:pPr algn="ctr"/>
            <a:r>
              <a:rPr lang="es-CL" sz="3200" dirty="0">
                <a:latin typeface="Comic Sans MS" panose="030F0902030302020204" pitchFamily="66" charset="0"/>
              </a:rPr>
              <a:t>APAGO LOS FUEGOS Y LAS HOGUERAS 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ADC12EC0-1A76-E44D-B14B-9763DA1A4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979" b="97021" l="9901" r="89901">
                        <a14:foregroundMark x1="44554" y1="56809" x2="44356" y2="31702"/>
                        <a14:foregroundMark x1="54257" y1="50213" x2="51881" y2="50213"/>
                        <a14:foregroundMark x1="60198" y1="62766" x2="56832" y2="47660"/>
                        <a14:foregroundMark x1="48911" y1="32979" x2="49307" y2="10851"/>
                        <a14:foregroundMark x1="46535" y1="33830" x2="48317" y2="25319"/>
                        <a14:foregroundMark x1="35842" y1="19149" x2="40792" y2="13191"/>
                        <a14:foregroundMark x1="40792" y1="13191" x2="40792" y2="12979"/>
                        <a14:foregroundMark x1="43168" y1="7447" x2="50099" y2="4468"/>
                        <a14:foregroundMark x1="50099" y1="4468" x2="57030" y2="7660"/>
                        <a14:foregroundMark x1="57030" y1="7660" x2="56832" y2="8723"/>
                        <a14:foregroundMark x1="50297" y1="4043" x2="46733" y2="3191"/>
                        <a14:foregroundMark x1="41980" y1="94468" x2="50099" y2="93191"/>
                        <a14:foregroundMark x1="50099" y1="93191" x2="51287" y2="93404"/>
                        <a14:foregroundMark x1="53663" y1="97021" x2="53663" y2="925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937095" y="485875"/>
            <a:ext cx="6655264" cy="619400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EEF7FB0-948E-EF4F-8B50-1C3EAB7C49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3911" y="1029857"/>
            <a:ext cx="4299843" cy="570055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7FF1F91-9CA7-9545-AAF3-BBAE77904D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6541" y="1350803"/>
            <a:ext cx="4072651" cy="4934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647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build="allAtOnce" animBg="1"/>
      <p:bldP spid="5" grpId="2" build="allAtOnce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C128B4-592A-B24E-810F-434B57DC3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9" name="y2mate.com - ACIERTO _ Efecto de sonido (Pasapalabra) [Antena 3]_LrLhGyfSMKU.mp3" descr="y2mate.com - ACIERTO _ Efecto de sonido (Pasapalabra) [Antena 3]_LrLhGyfSMKU.mp3">
            <a:hlinkClick r:id="" action="ppaction://media"/>
            <a:extLst>
              <a:ext uri="{FF2B5EF4-FFF2-40B4-BE49-F238E27FC236}">
                <a16:creationId xmlns:a16="http://schemas.microsoft.com/office/drawing/2014/main" id="{D97EEFD9-68E1-DC45-87F4-79E592202D8D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3594100"/>
            <a:ext cx="812800" cy="812800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EFB4BA1-F1C0-C344-ACE3-CFF4D13CA1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0007" y="0"/>
            <a:ext cx="12292013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16A7BA6-1850-544F-80B6-8DEAC848BA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1738" y="365125"/>
            <a:ext cx="4651323" cy="616652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C731256-9BFB-3544-8B64-F3CE5BE512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61" y="1030943"/>
            <a:ext cx="2717800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975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69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B9F6B195-230A-0149-9D10-318386CEE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0013" y="-106680"/>
            <a:ext cx="12292013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AB2E6B9F-8B49-5240-A22D-1D6A4EE91F77}"/>
              </a:ext>
            </a:extLst>
          </p:cNvPr>
          <p:cNvSpPr/>
          <p:nvPr/>
        </p:nvSpPr>
        <p:spPr>
          <a:xfrm>
            <a:off x="2834640" y="365125"/>
            <a:ext cx="6705600" cy="2674779"/>
          </a:xfrm>
          <a:prstGeom prst="rect">
            <a:avLst/>
          </a:prstGeom>
          <a:gradFill>
            <a:gsLst>
              <a:gs pos="0">
                <a:schemeClr val="accent4">
                  <a:lumMod val="110000"/>
                  <a:satMod val="105000"/>
                  <a:tint val="67000"/>
                </a:schemeClr>
              </a:gs>
              <a:gs pos="30000">
                <a:schemeClr val="accent4">
                  <a:lumMod val="105000"/>
                  <a:satMod val="103000"/>
                  <a:tint val="73000"/>
                  <a:alpha val="19000"/>
                </a:schemeClr>
              </a:gs>
              <a:gs pos="100000">
                <a:schemeClr val="accent4">
                  <a:lumMod val="105000"/>
                  <a:satMod val="109000"/>
                  <a:tint val="81000"/>
                </a:schemeClr>
              </a:gs>
            </a:gsLst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200" dirty="0">
                <a:latin typeface="Comic Sans MS" panose="030F0902030302020204" pitchFamily="66" charset="0"/>
              </a:rPr>
              <a:t>CON MUCHA VALENTÍA PROTEGE A LA POBLACIÓN; CUIDA EL TRANSITO EN LA VIA Y METE PRESO AL LADRON.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61A9106-39F4-B943-BEF1-D54E614BDC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314" y="1558288"/>
            <a:ext cx="4072651" cy="493458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C42C24A5-F5D6-304C-A3B9-7C219BB0F3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79" b="97021" l="9901" r="89901">
                        <a14:foregroundMark x1="44554" y1="56809" x2="44356" y2="31702"/>
                        <a14:foregroundMark x1="54257" y1="50213" x2="51881" y2="50213"/>
                        <a14:foregroundMark x1="60198" y1="62766" x2="56832" y2="47660"/>
                        <a14:foregroundMark x1="48911" y1="32979" x2="49307" y2="10851"/>
                        <a14:foregroundMark x1="46535" y1="33830" x2="48317" y2="25319"/>
                        <a14:foregroundMark x1="35842" y1="19149" x2="40792" y2="13191"/>
                        <a14:foregroundMark x1="40792" y1="13191" x2="40792" y2="12979"/>
                        <a14:foregroundMark x1="43168" y1="7447" x2="50099" y2="4468"/>
                        <a14:foregroundMark x1="50099" y1="4468" x2="57030" y2="7660"/>
                        <a14:foregroundMark x1="57030" y1="7660" x2="56832" y2="8723"/>
                        <a14:foregroundMark x1="50297" y1="4043" x2="46733" y2="3191"/>
                        <a14:foregroundMark x1="41980" y1="94468" x2="50099" y2="93191"/>
                        <a14:foregroundMark x1="50099" y1="93191" x2="51287" y2="93404"/>
                        <a14:foregroundMark x1="53663" y1="97021" x2="53663" y2="925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68368" y="663992"/>
            <a:ext cx="6655264" cy="6194008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62B1E5A9-6123-CE41-AB98-26AFC2291D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8442" y="1175306"/>
            <a:ext cx="4299843" cy="57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062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build="allAtOnce" animBg="1"/>
      <p:bldP spid="8" grpId="2" build="allAtOnce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B9F6B195-230A-0149-9D10-318386CEE8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0007" y="0"/>
            <a:ext cx="12292013" cy="6858000"/>
          </a:xfrm>
          <a:prstGeom prst="rect">
            <a:avLst/>
          </a:prstGeom>
        </p:spPr>
      </p:pic>
      <p:pic>
        <p:nvPicPr>
          <p:cNvPr id="7" name="y2mate.com - ACIERTO _ Efecto de sonido (Pasapalabra) [Antena 3]_LrLhGyfSMKU.mp3" descr="y2mate.com - ACIERTO _ Efecto de sonido (Pasapalabra) [Antena 3]_LrLhGyfSMKU.mp3">
            <a:hlinkClick r:id="" action="ppaction://media"/>
            <a:extLst>
              <a:ext uri="{FF2B5EF4-FFF2-40B4-BE49-F238E27FC236}">
                <a16:creationId xmlns:a16="http://schemas.microsoft.com/office/drawing/2014/main" id="{55F78598-0CA0-8243-A827-344AD7E395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736873" y="4218940"/>
            <a:ext cx="812800" cy="8128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8865AD7-AE8D-6543-8AD8-4D3A36A9AA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979" b="97021" l="9901" r="89901">
                        <a14:foregroundMark x1="44554" y1="56809" x2="44356" y2="31702"/>
                        <a14:foregroundMark x1="54257" y1="50213" x2="51881" y2="50213"/>
                        <a14:foregroundMark x1="60198" y1="62766" x2="56832" y2="47660"/>
                        <a14:foregroundMark x1="48911" y1="32979" x2="49307" y2="10851"/>
                        <a14:foregroundMark x1="46535" y1="33830" x2="48317" y2="25319"/>
                        <a14:foregroundMark x1="35842" y1="19149" x2="40792" y2="13191"/>
                        <a14:foregroundMark x1="40792" y1="13191" x2="40792" y2="12979"/>
                        <a14:foregroundMark x1="43168" y1="7447" x2="50099" y2="4468"/>
                        <a14:foregroundMark x1="50099" y1="4468" x2="57030" y2="7660"/>
                        <a14:foregroundMark x1="57030" y1="7660" x2="56832" y2="8723"/>
                        <a14:foregroundMark x1="50297" y1="4043" x2="46733" y2="3191"/>
                        <a14:foregroundMark x1="41980" y1="94468" x2="50099" y2="93191"/>
                        <a14:foregroundMark x1="50099" y1="93191" x2="51287" y2="93404"/>
                        <a14:foregroundMark x1="53663" y1="97021" x2="53663" y2="925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92738" y="550139"/>
            <a:ext cx="5842464" cy="619400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82C4F29-4CC3-9F4D-88AB-C5ADCC3365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53061" y="1030943"/>
            <a:ext cx="2717800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833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9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1154D7-9120-2A41-83DC-EA0CA1722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1DFB10-DE8C-FE4E-BA13-D33B7578E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3DF1AE6-DA7F-A64D-B398-CBF15C046F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0007" y="0"/>
            <a:ext cx="12292013" cy="6858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97CCA88D-D981-7B49-9C23-D5FF3218B73D}"/>
              </a:ext>
            </a:extLst>
          </p:cNvPr>
          <p:cNvSpPr/>
          <p:nvPr/>
        </p:nvSpPr>
        <p:spPr>
          <a:xfrm>
            <a:off x="2834640" y="365125"/>
            <a:ext cx="6705600" cy="2674779"/>
          </a:xfrm>
          <a:prstGeom prst="rect">
            <a:avLst/>
          </a:prstGeom>
          <a:gradFill>
            <a:gsLst>
              <a:gs pos="0">
                <a:schemeClr val="accent4">
                  <a:lumMod val="110000"/>
                  <a:satMod val="105000"/>
                  <a:tint val="67000"/>
                </a:schemeClr>
              </a:gs>
              <a:gs pos="30000">
                <a:schemeClr val="accent4">
                  <a:lumMod val="105000"/>
                  <a:satMod val="103000"/>
                  <a:tint val="73000"/>
                  <a:alpha val="19000"/>
                </a:schemeClr>
              </a:gs>
              <a:gs pos="100000">
                <a:schemeClr val="accent4">
                  <a:lumMod val="105000"/>
                  <a:satMod val="109000"/>
                  <a:tint val="81000"/>
                </a:schemeClr>
              </a:gs>
            </a:gsLst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200" dirty="0">
                <a:latin typeface="Comic Sans MS" panose="030F0902030302020204" pitchFamily="66" charset="0"/>
              </a:rPr>
              <a:t>Me ocupo de tu salud, en clinicas y en hospitales, ven a mi consultorio porque curo y prevengo enfermedades.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36EC27B-32A1-684F-BC5D-85D6F5231A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718" y="967822"/>
            <a:ext cx="4299843" cy="570055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56DDE3B-3C2A-0A4C-9F04-DEC6AED545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147" y="1690688"/>
            <a:ext cx="4072651" cy="493458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8FFF4BB-AA6E-6742-BB73-55CFC52360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979" b="97021" l="9901" r="89901">
                        <a14:foregroundMark x1="44554" y1="56809" x2="44356" y2="31702"/>
                        <a14:foregroundMark x1="54257" y1="50213" x2="51881" y2="50213"/>
                        <a14:foregroundMark x1="60198" y1="62766" x2="56832" y2="47660"/>
                        <a14:foregroundMark x1="48911" y1="32979" x2="49307" y2="10851"/>
                        <a14:foregroundMark x1="46535" y1="33830" x2="48317" y2="25319"/>
                        <a14:foregroundMark x1="35842" y1="19149" x2="40792" y2="13191"/>
                        <a14:foregroundMark x1="40792" y1="13191" x2="40792" y2="12979"/>
                        <a14:foregroundMark x1="43168" y1="7447" x2="50099" y2="4468"/>
                        <a14:foregroundMark x1="50099" y1="4468" x2="57030" y2="7660"/>
                        <a14:foregroundMark x1="57030" y1="7660" x2="56832" y2="8723"/>
                        <a14:foregroundMark x1="50297" y1="4043" x2="46733" y2="3191"/>
                        <a14:foregroundMark x1="41980" y1="94468" x2="50099" y2="93191"/>
                        <a14:foregroundMark x1="50099" y1="93191" x2="51287" y2="93404"/>
                        <a14:foregroundMark x1="53663" y1="97021" x2="53663" y2="925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21424" y="474364"/>
            <a:ext cx="6655264" cy="619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065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4ADBE5-BBF3-7C46-A6E7-AE9480C1D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1E18A4-114F-FB46-8FC4-3776CF4328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DD8D217-C817-1041-865C-CD46FB8265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0007" y="0"/>
            <a:ext cx="12292013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ABD61CC-7543-6047-BE21-0CC43538DD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0633" y="681037"/>
            <a:ext cx="4931097" cy="5974715"/>
          </a:xfrm>
          <a:prstGeom prst="rect">
            <a:avLst/>
          </a:prstGeom>
        </p:spPr>
      </p:pic>
      <p:pic>
        <p:nvPicPr>
          <p:cNvPr id="6" name="y2mate.com - ACIERTO _ Efecto de sonido (Pasapalabra) [Antena 3]_LrLhGyfSMKU.mp3" descr="y2mate.com - ACIERTO _ Efecto de sonido (Pasapalabra) [Antena 3]_LrLhGyfSMKU.mp3">
            <a:hlinkClick r:id="" action="ppaction://media"/>
            <a:extLst>
              <a:ext uri="{FF2B5EF4-FFF2-40B4-BE49-F238E27FC236}">
                <a16:creationId xmlns:a16="http://schemas.microsoft.com/office/drawing/2014/main" id="{17B06DEA-4BC6-444C-98F6-E21EC21B39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36873" y="4218940"/>
            <a:ext cx="812800" cy="8128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4939EB1-4CD9-8147-BB04-6F2E676D05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61" y="1030943"/>
            <a:ext cx="2717800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93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69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A5AD24F-A08F-704D-AF9D-01954021F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8094"/>
            <a:ext cx="7993380" cy="586181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2831970-C166-8448-8456-6BD325126B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0780" y="2638552"/>
            <a:ext cx="4546600" cy="37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785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943</TotalTime>
  <Words>305</Words>
  <Application>Microsoft Macintosh PowerPoint</Application>
  <PresentationFormat>Panorámica</PresentationFormat>
  <Paragraphs>60</Paragraphs>
  <Slides>43</Slides>
  <Notes>5</Notes>
  <HiddenSlides>0</HiddenSlides>
  <MMClips>18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43</vt:i4>
      </vt:variant>
    </vt:vector>
  </HeadingPairs>
  <TitlesOfParts>
    <vt:vector size="48" baseType="lpstr">
      <vt:lpstr>Arial</vt:lpstr>
      <vt:lpstr>Calibri</vt:lpstr>
      <vt:lpstr>Calibri Light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61</cp:revision>
  <dcterms:created xsi:type="dcterms:W3CDTF">2020-07-03T14:01:47Z</dcterms:created>
  <dcterms:modified xsi:type="dcterms:W3CDTF">2020-08-10T14:55:14Z</dcterms:modified>
</cp:coreProperties>
</file>