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1" r:id="rId4"/>
    <p:sldId id="259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3A2E5A0-C475-8944-923B-F1DE1F4C3CA6}">
          <p14:sldIdLst>
            <p14:sldId id="256"/>
            <p14:sldId id="264"/>
            <p14:sldId id="261"/>
            <p14:sldId id="259"/>
            <p14:sldId id="262"/>
            <p14:sldId id="260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E01"/>
    <a:srgbClr val="EB99E2"/>
    <a:srgbClr val="FA0C5E"/>
    <a:srgbClr val="97EAEA"/>
    <a:srgbClr val="C5F1D4"/>
    <a:srgbClr val="4E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3"/>
    <p:restoredTop sz="94608"/>
  </p:normalViewPr>
  <p:slideViewPr>
    <p:cSldViewPr snapToGrid="0" snapToObjects="1">
      <p:cViewPr varScale="1">
        <p:scale>
          <a:sx n="99" d="100"/>
          <a:sy n="99" d="100"/>
        </p:scale>
        <p:origin x="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C05D0-7A64-0546-9AFC-9DD65A289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529703-A348-934B-8BEE-2A104C5A8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EAF5DF-4E56-2F4D-856A-F07F3842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7E2BC-F7F6-3349-B2A5-9B399AC8C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023D6-7EC4-B445-A848-480D222F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035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B0C32-77FA-3741-8D8B-64C4D4BB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F89FA0-AABD-4242-8880-A939E7B09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6068C6-BC5F-8A45-A63F-F4634ACE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0CBFD-0BA9-B148-8D90-AC764C4C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61EC7-7594-FC46-BF37-7108D5802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999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B9B0A-49F5-B948-A6BA-08D095C9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3E1092-4CF4-B84E-B8E0-6F35F682E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4182A3-9981-A34C-98E9-DF506EBC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BE177-879B-0844-A76D-600F23A6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E20E0B-8047-DA4F-AC96-FCA22AFC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475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93259-E5FE-9C4B-BAC0-F8D52656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30A350-1D0A-4D4D-A397-AD868DC84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26E115-4BEA-1042-8A2F-46DA0030B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9C2F69-00C7-D843-9404-20BEBB39F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DFAD74-C06A-9A4E-A1C8-91C6989D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2B9F84-30F6-9042-A152-CBC1E3AA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320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7485C-0F1E-9648-8486-C7360CBA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31A566-7410-AB4C-829A-88F948BF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AF38C4-8F56-9642-9574-0E8FD51F7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990132-1548-B14D-B539-1E5C9EFF65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C7B09F-9524-8E48-9548-37F75AEF3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AFDA28-8F10-0A4E-AEC7-290AB1AC1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36C9A8-5497-D042-A647-476304B4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D790CE-C009-E44F-9D6B-F6D1DFEA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203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D7DBEE-D09B-3B4D-8958-6B1F6BE0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E3E862E-F517-F848-9DEF-D1BACA7C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DDB819-C103-D340-B67D-D0BB1A1F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F9FBD52-2078-4F43-87A1-B7286591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104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5DB48A-2D38-3541-AC3A-5FE9C6BF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13FDFC-D89A-0044-8466-60F95022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571179-AFDB-1940-808D-F7DDF1A1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439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C85E6-1EAD-6641-BCD5-E9BC4F43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61B383-DEA0-3A4E-9FF3-A1966C292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9271DA-43F3-B247-A849-38F70AC0B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859DEE-B44E-0945-A83F-9FFBD6D6E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5C3DA5-0852-314F-B634-AC30409D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13B1B0-638F-044D-A44C-A7A9858F5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84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FD99C-92DF-8A41-9794-8FA51F718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BAA3B7-E172-9E49-A826-211650EE3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C748EC-D48E-9A4F-9CA9-70319ACC1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830F18-37CC-624F-A558-FA98BCC2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A68FB6-CDDD-A445-9670-ECD32FCB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4F931D-2C47-7E40-ACAF-8FC9664D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731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4BB14-D13E-7648-A3EA-EC0F1261B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A3607E-5CD7-774D-805C-FE05FE6A7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8C9FD2-F1FE-B647-A0F4-F063EE24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E863F0-CB82-7D4A-AFFF-ACDA6D2E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0ECEF5-010A-C045-9484-8EE8AF19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43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0EF79C-D5BF-A84E-8212-246C0A399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B2000A-1616-414A-8F39-BEEE20E8C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693FA2-4E8B-2241-B166-1F3AE900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681B70-9581-3B41-9156-2C97C5FA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0376CD-0F29-3A47-8B96-7F5214E4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147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DE32403-D1BF-E74A-BDEB-2519D72E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0A637A-CCA5-4D41-8F53-5C6BFD2DE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CDC58-15EF-8441-A0DC-7CA2EB105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02E9D-ED6B-774C-AC5B-B02893B0D966}" type="datetimeFigureOut">
              <a:rPr lang="es-CL" smtClean="0"/>
              <a:t>20-08-20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9DB4AB-761F-2A4B-95E0-FACA53B62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1A82D0-7958-2545-9614-EE457D5EB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699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microsoft.com/office/2007/relationships/hdphoto" Target="../media/hdphoto1.wdp"/><Relationship Id="rId7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8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microsoft.com/office/2007/relationships/hdphoto" Target="../media/hdphoto4.wdp"/><Relationship Id="rId9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microsoft.com/office/2007/relationships/hdphoto" Target="../media/hdphoto16.wdp"/><Relationship Id="rId18" Type="http://schemas.microsoft.com/office/2007/relationships/hdphoto" Target="../media/hdphoto20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12" Type="http://schemas.microsoft.com/office/2007/relationships/hdphoto" Target="../media/hdphoto15.wdp"/><Relationship Id="rId17" Type="http://schemas.microsoft.com/office/2007/relationships/hdphoto" Target="../media/hdphoto19.wdp"/><Relationship Id="rId2" Type="http://schemas.openxmlformats.org/officeDocument/2006/relationships/audio" Target="../media/media1.mp3"/><Relationship Id="rId16" Type="http://schemas.microsoft.com/office/2007/relationships/hdphoto" Target="../media/hdphoto18.wdp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microsoft.com/office/2007/relationships/hdphoto" Target="../media/hdphoto14.wdp"/><Relationship Id="rId5" Type="http://schemas.microsoft.com/office/2007/relationships/hdphoto" Target="../media/hdphoto10.wdp"/><Relationship Id="rId15" Type="http://schemas.microsoft.com/office/2007/relationships/hdphoto" Target="../media/hdphoto17.wdp"/><Relationship Id="rId10" Type="http://schemas.openxmlformats.org/officeDocument/2006/relationships/image" Target="../media/image14.gif"/><Relationship Id="rId19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13.wdp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jpe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gif"/><Relationship Id="rId12" Type="http://schemas.microsoft.com/office/2007/relationships/hdphoto" Target="../media/hdphoto23.wdp"/><Relationship Id="rId17" Type="http://schemas.microsoft.com/office/2007/relationships/hdphoto" Target="../media/hdphoto25.wdp"/><Relationship Id="rId2" Type="http://schemas.openxmlformats.org/officeDocument/2006/relationships/audio" Target="../media/media2.mp3"/><Relationship Id="rId16" Type="http://schemas.openxmlformats.org/officeDocument/2006/relationships/image" Target="../media/image23.png"/><Relationship Id="rId1" Type="http://schemas.microsoft.com/office/2007/relationships/media" Target="../media/media2.mp3"/><Relationship Id="rId6" Type="http://schemas.microsoft.com/office/2007/relationships/hdphoto" Target="../media/hdphoto21.wdp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microsoft.com/office/2007/relationships/hdphoto" Target="../media/hdphoto24.wdp"/><Relationship Id="rId10" Type="http://schemas.openxmlformats.org/officeDocument/2006/relationships/image" Target="../media/image19.jpeg"/><Relationship Id="rId4" Type="http://schemas.openxmlformats.org/officeDocument/2006/relationships/audio" Target="../media/audio1.wav"/><Relationship Id="rId9" Type="http://schemas.microsoft.com/office/2007/relationships/hdphoto" Target="../media/hdphoto22.wdp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14.gi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5.jpeg"/><Relationship Id="rId4" Type="http://schemas.openxmlformats.org/officeDocument/2006/relationships/audio" Target="../media/media3.mp3"/><Relationship Id="rId9" Type="http://schemas.microsoft.com/office/2007/relationships/hdphoto" Target="../media/hdphoto2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rgbClr val="4EE8DA"/>
            </a:gs>
            <a:gs pos="47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id="{A7A457E4-F714-C441-B22F-8AB826335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06" b="98670" l="7270" r="89894">
                        <a14:foregroundMark x1="39894" y1="97074" x2="39894" y2="97074"/>
                        <a14:foregroundMark x1="75887" y1="98936" x2="75887" y2="98936"/>
                        <a14:foregroundMark x1="77660" y1="47739" x2="77660" y2="47739"/>
                        <a14:foregroundMark x1="44858" y1="51995" x2="44858" y2="51995"/>
                        <a14:foregroundMark x1="32092" y1="61835" x2="57979" y2="58910"/>
                        <a14:foregroundMark x1="7270" y1="72739" x2="7270" y2="72739"/>
                        <a14:foregroundMark x1="87589" y1="63165" x2="86879" y2="59973"/>
                        <a14:foregroundMark x1="22518" y1="50133" x2="31738" y2="50399"/>
                        <a14:foregroundMark x1="31738" y1="50399" x2="41135" y2="49867"/>
                        <a14:foregroundMark x1="41135" y1="49867" x2="69858" y2="51995"/>
                        <a14:foregroundMark x1="69504" y1="52261" x2="47695" y2="69814"/>
                        <a14:foregroundMark x1="47695" y1="69814" x2="41667" y2="70878"/>
                        <a14:foregroundMark x1="23582" y1="53856" x2="37589" y2="54122"/>
                        <a14:foregroundMark x1="37589" y1="54122" x2="50355" y2="53856"/>
                        <a14:foregroundMark x1="50355" y1="53856" x2="59397" y2="55186"/>
                        <a14:foregroundMark x1="20745" y1="49601" x2="24291" y2="47473"/>
                        <a14:foregroundMark x1="23936" y1="59973" x2="25355" y2="66622"/>
                        <a14:foregroundMark x1="34574" y1="72207" x2="55496" y2="70346"/>
                        <a14:foregroundMark x1="55496" y1="70346" x2="62411" y2="70612"/>
                        <a14:foregroundMark x1="82270" y1="57314" x2="86879" y2="62899"/>
                        <a14:foregroundMark x1="88652" y1="60505" x2="88652" y2="60505"/>
                        <a14:foregroundMark x1="10106" y1="75000" x2="10106" y2="75000"/>
                        <a14:foregroundMark x1="20745" y1="97074" x2="27128" y2="98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734"/>
          <a:stretch/>
        </p:blipFill>
        <p:spPr bwMode="auto">
          <a:xfrm>
            <a:off x="-495633" y="1249971"/>
            <a:ext cx="6806281" cy="552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C88199-BDF2-8E40-BE3C-315AD77897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22" b="89960" l="9610" r="89610">
                        <a14:foregroundMark x1="50909" y1="15663" x2="44156" y2="10843"/>
                        <a14:foregroundMark x1="44156" y1="10843" x2="37922" y2="12048"/>
                        <a14:foregroundMark x1="37922" y1="12048" x2="32468" y2="18072"/>
                        <a14:foregroundMark x1="32468" y1="18072" x2="31429" y2="24900"/>
                        <a14:foregroundMark x1="29870" y1="30522" x2="23636" y2="29719"/>
                        <a14:foregroundMark x1="23636" y1="29719" x2="20779" y2="39759"/>
                        <a14:foregroundMark x1="20779" y1="39759" x2="24416" y2="43775"/>
                        <a14:foregroundMark x1="21039" y1="45382" x2="20519" y2="55422"/>
                        <a14:foregroundMark x1="20519" y1="55422" x2="23896" y2="63454"/>
                        <a14:foregroundMark x1="23896" y1="63454" x2="30390" y2="65060"/>
                        <a14:foregroundMark x1="30390" y1="65060" x2="32727" y2="62651"/>
                        <a14:foregroundMark x1="33506" y1="63855" x2="38442" y2="70281"/>
                        <a14:foregroundMark x1="38442" y1="70281" x2="51169" y2="72289"/>
                        <a14:foregroundMark x1="51169" y1="72289" x2="57143" y2="67871"/>
                        <a14:foregroundMark x1="57143" y1="67871" x2="59221" y2="64257"/>
                        <a14:foregroundMark x1="55844" y1="71888" x2="62078" y2="71486"/>
                        <a14:foregroundMark x1="62078" y1="71486" x2="72727" y2="59036"/>
                        <a14:foregroundMark x1="72727" y1="59036" x2="73247" y2="57831"/>
                        <a14:foregroundMark x1="70649" y1="66265" x2="76883" y2="63855"/>
                        <a14:foregroundMark x1="76883" y1="63855" x2="82078" y2="57430"/>
                        <a14:foregroundMark x1="82078" y1="57430" x2="83377" y2="45783"/>
                        <a14:foregroundMark x1="83377" y1="45783" x2="80000" y2="36546"/>
                        <a14:foregroundMark x1="80000" y1="36546" x2="78442" y2="34137"/>
                        <a14:foregroundMark x1="69091" y1="20080" x2="75844" y2="21285"/>
                        <a14:foregroundMark x1="75844" y1="21285" x2="75584" y2="34137"/>
                        <a14:foregroundMark x1="75584" y1="34137" x2="61558" y2="54618"/>
                        <a14:foregroundMark x1="61558" y1="54618" x2="61558" y2="54618"/>
                        <a14:foregroundMark x1="55339" y1="9039" x2="55412" y2="8718"/>
                        <a14:foregroundMark x1="44935" y1="54618" x2="54895" y2="10983"/>
                        <a14:foregroundMark x1="54883" y1="3679" x2="54670" y2="3990"/>
                        <a14:foregroundMark x1="50690" y1="12783" x2="40779" y2="41767"/>
                        <a14:foregroundMark x1="40779" y1="41767" x2="39221" y2="50201"/>
                        <a14:foregroundMark x1="39221" y1="50201" x2="47273" y2="44980"/>
                        <a14:foregroundMark x1="47273" y1="44980" x2="49351" y2="35341"/>
                        <a14:foregroundMark x1="49351" y1="35341" x2="40260" y2="45382"/>
                        <a14:foregroundMark x1="40260" y1="45382" x2="35584" y2="62249"/>
                        <a14:foregroundMark x1="35584" y1="62249" x2="43896" y2="65060"/>
                        <a14:foregroundMark x1="43896" y1="65060" x2="54286" y2="42169"/>
                        <a14:foregroundMark x1="40779" y1="18876" x2="31948" y2="31727"/>
                        <a14:foregroundMark x1="31948" y1="31727" x2="27792" y2="44177"/>
                        <a14:foregroundMark x1="27792" y1="44177" x2="26494" y2="55422"/>
                        <a14:foregroundMark x1="26494" y1="55422" x2="36104" y2="56225"/>
                        <a14:foregroundMark x1="36104" y1="56225" x2="40000" y2="46988"/>
                        <a14:foregroundMark x1="40000" y1="46988" x2="41818" y2="35743"/>
                        <a14:foregroundMark x1="41818" y1="35743" x2="32468" y2="37349"/>
                        <a14:foregroundMark x1="32468" y1="37349" x2="28571" y2="46185"/>
                        <a14:foregroundMark x1="28571" y1="46185" x2="35325" y2="44578"/>
                        <a14:foregroundMark x1="35325" y1="44578" x2="40779" y2="29719"/>
                        <a14:foregroundMark x1="40779" y1="29719" x2="40779" y2="21687"/>
                        <a14:foregroundMark x1="28052" y1="38956" x2="28052" y2="38956"/>
                        <a14:foregroundMark x1="58483" y1="9360" x2="58961" y2="9237"/>
                        <a14:foregroundMark x1="55760" y1="10062" x2="58412" y2="9378"/>
                        <a14:foregroundMark x1="52727" y1="10843" x2="54350" y2="10425"/>
                        <a14:foregroundMark x1="58961" y1="9237" x2="64935" y2="10442"/>
                        <a14:foregroundMark x1="64935" y1="10442" x2="68571" y2="17269"/>
                        <a14:foregroundMark x1="74286" y1="23293" x2="78961" y2="28916"/>
                        <a14:foregroundMark x1="78961" y1="28916" x2="77662" y2="42169"/>
                        <a14:foregroundMark x1="83377" y1="57028" x2="83636" y2="45382"/>
                        <a14:foregroundMark x1="83636" y1="45382" x2="81039" y2="36546"/>
                        <a14:foregroundMark x1="81039" y1="36546" x2="79221" y2="34940"/>
                        <a14:foregroundMark x1="56104" y1="61847" x2="63377" y2="34538"/>
                        <a14:foregroundMark x1="63377" y1="34538" x2="57143" y2="34137"/>
                        <a14:foregroundMark x1="57143" y1="34137" x2="46494" y2="51807"/>
                        <a14:foregroundMark x1="46494" y1="51807" x2="51429" y2="56627"/>
                        <a14:foregroundMark x1="51429" y1="56627" x2="60519" y2="38956"/>
                        <a14:foregroundMark x1="60519" y1="38956" x2="62078" y2="29719"/>
                        <a14:foregroundMark x1="62078" y1="29719" x2="55584" y2="24900"/>
                        <a14:foregroundMark x1="55584" y1="24900" x2="49351" y2="38554"/>
                        <a14:foregroundMark x1="49351" y1="38554" x2="47273" y2="52209"/>
                        <a14:foregroundMark x1="47273" y1="52209" x2="53247" y2="55823"/>
                        <a14:foregroundMark x1="53247" y1="55823" x2="61558" y2="51406"/>
                        <a14:foregroundMark x1="61558" y1="51406" x2="66234" y2="39357"/>
                        <a14:foregroundMark x1="66234" y1="39357" x2="61299" y2="32932"/>
                        <a14:foregroundMark x1="61299" y1="32932" x2="54545" y2="39357"/>
                        <a14:foregroundMark x1="54545" y1="39357" x2="51169" y2="49398"/>
                        <a14:foregroundMark x1="51169" y1="49398" x2="51429" y2="61847"/>
                        <a14:foregroundMark x1="51429" y1="61847" x2="57662" y2="65462"/>
                        <a14:foregroundMark x1="57662" y1="65462" x2="65714" y2="55020"/>
                        <a14:foregroundMark x1="65714" y1="55020" x2="68571" y2="41365"/>
                        <a14:foregroundMark x1="68571" y1="41365" x2="63636" y2="36948"/>
                        <a14:foregroundMark x1="67792" y1="58233" x2="72987" y2="51807"/>
                        <a14:foregroundMark x1="72987" y1="51807" x2="65714" y2="56225"/>
                        <a14:foregroundMark x1="65714" y1="56225" x2="74026" y2="53815"/>
                        <a14:foregroundMark x1="74026" y1="53815" x2="75584" y2="45382"/>
                        <a14:foregroundMark x1="71169" y1="33735" x2="65714" y2="28514"/>
                        <a14:foregroundMark x1="65714" y1="28514" x2="62338" y2="37349"/>
                        <a14:foregroundMark x1="62338" y1="37349" x2="63117" y2="26506"/>
                        <a14:foregroundMark x1="63117" y1="26506" x2="56883" y2="23695"/>
                        <a14:foregroundMark x1="56883" y1="23695" x2="52208" y2="30120"/>
                        <a14:foregroundMark x1="52208" y1="30120" x2="52208" y2="32129"/>
                        <a14:foregroundMark x1="56104" y1="16867" x2="51095" y2="12442"/>
                        <a14:foregroundMark x1="51357" y1="12220" x2="68831" y2="16466"/>
                        <a14:foregroundMark x1="68831" y1="16466" x2="73247" y2="28112"/>
                        <a14:foregroundMark x1="73247" y1="28112" x2="72208" y2="36145"/>
                        <a14:foregroundMark x1="25455" y1="40562" x2="29610" y2="31325"/>
                        <a14:foregroundMark x1="29610" y1="31325" x2="29870" y2="31325"/>
                        <a14:foregroundMark x1="83896" y1="57028" x2="84416" y2="38554"/>
                        <a14:foregroundMark x1="84416" y1="38554" x2="81558" y2="33735"/>
                        <a14:foregroundMark x1="79221" y1="33333" x2="77403" y2="24498"/>
                        <a14:foregroundMark x1="77403" y1="24498" x2="72727" y2="18474"/>
                        <a14:foregroundMark x1="72727" y1="18474" x2="69351" y2="16867"/>
                        <a14:foregroundMark x1="70649" y1="18876" x2="76623" y2="20884"/>
                        <a14:foregroundMark x1="76623" y1="20884" x2="79740" y2="30522"/>
                        <a14:foregroundMark x1="79740" y1="30522" x2="79740" y2="32932"/>
                        <a14:foregroundMark x1="69870" y1="17671" x2="67013" y2="10040"/>
                        <a14:foregroundMark x1="67013" y1="10040" x2="61299" y2="6024"/>
                        <a14:foregroundMark x1="57669" y1="5769" x2="57042" y2="5725"/>
                        <a14:foregroundMark x1="61299" y1="6024" x2="58257" y2="5810"/>
                        <a14:foregroundMark x1="50684" y1="10013" x2="45714" y2="5622"/>
                        <a14:foregroundMark x1="45714" y1="5622" x2="39740" y2="6827"/>
                        <a14:foregroundMark x1="39740" y1="6827" x2="34286" y2="11245"/>
                        <a14:foregroundMark x1="34286" y1="11245" x2="30909" y2="19679"/>
                        <a14:foregroundMark x1="30909" y1="19679" x2="29870" y2="28916"/>
                        <a14:foregroundMark x1="29870" y1="28916" x2="29870" y2="28916"/>
                        <a14:foregroundMark x1="28052" y1="28514" x2="22078" y2="28112"/>
                        <a14:foregroundMark x1="22078" y1="28112" x2="20000" y2="34137"/>
                        <a14:foregroundMark x1="35844" y1="36145" x2="37662" y2="26506"/>
                        <a14:foregroundMark x1="37662" y1="26506" x2="39481" y2="24096"/>
                        <a14:foregroundMark x1="45455" y1="34538" x2="49870" y2="35341"/>
                        <a14:foregroundMark x1="45714" y1="35743" x2="48052" y2="35743"/>
                        <a14:backgroundMark x1="57143" y1="3213" x2="57143" y2="402"/>
                        <a14:backgroundMark x1="55065" y1="3213" x2="58182" y2="2811"/>
                        <a14:backgroundMark x1="51429" y1="7631" x2="54286" y2="5221"/>
                        <a14:backgroundMark x1="53766" y1="5221" x2="52208" y2="5221"/>
                      </a14:backgroundRemoval>
                    </a14:imgEffect>
                  </a14:imgLayer>
                </a14:imgProps>
              </a:ext>
            </a:extLst>
          </a:blip>
          <a:srcRect l="15358" t="2505" r="13509" b="24635"/>
          <a:stretch/>
        </p:blipFill>
        <p:spPr>
          <a:xfrm>
            <a:off x="5658695" y="2274710"/>
            <a:ext cx="4608576" cy="30529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C484E89-8CB2-354E-BCA2-49FC6963208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67271" y="3160373"/>
            <a:ext cx="1358133" cy="15978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590C042-17BA-5B45-9878-FDB460BAD0E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372692">
            <a:off x="1757519" y="1102119"/>
            <a:ext cx="1467867" cy="172690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600787A-A8A6-5443-87B1-67CC7A5F8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57153">
            <a:off x="118008" y="1544460"/>
            <a:ext cx="1460500" cy="1460500"/>
          </a:xfrm>
          <a:prstGeom prst="rect">
            <a:avLst/>
          </a:prstGeom>
        </p:spPr>
      </p:pic>
      <p:pic>
        <p:nvPicPr>
          <p:cNvPr id="7172" name="Picture 4" descr="Lamparas Gifs Animados">
            <a:extLst>
              <a:ext uri="{FF2B5EF4-FFF2-40B4-BE49-F238E27FC236}">
                <a16:creationId xmlns:a16="http://schemas.microsoft.com/office/drawing/2014/main" id="{D8179C1E-D57B-D142-AE51-09DB54B7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289" y="906287"/>
            <a:ext cx="1279851" cy="12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92EFC62-CBD8-2C47-B927-006CF994345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2983" y="4457234"/>
            <a:ext cx="4301043" cy="242422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F2F0E66-4024-5643-8F30-1C5E1EFE38D5}"/>
              </a:ext>
            </a:extLst>
          </p:cNvPr>
          <p:cNvSpPr/>
          <p:nvPr/>
        </p:nvSpPr>
        <p:spPr>
          <a:xfrm>
            <a:off x="85859" y="-209882"/>
            <a:ext cx="12178167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0C5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oper Black" panose="0208090404030B020404" pitchFamily="18" charset="77"/>
              </a:rPr>
              <a:t>Problemas </a:t>
            </a:r>
          </a:p>
          <a:p>
            <a:pPr algn="r"/>
            <a:r>
              <a:rPr lang="es-E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0C5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oper Black" panose="0208090404030B020404" pitchFamily="18" charset="77"/>
              </a:rPr>
              <a:t>Matemáticos </a:t>
            </a:r>
            <a:endParaRPr lang="es-CL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A0C5E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77372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id="{A7A457E4-F714-C441-B22F-8AB826335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06" b="98670" l="7270" r="89894">
                        <a14:foregroundMark x1="39894" y1="97074" x2="39894" y2="97074"/>
                        <a14:foregroundMark x1="75887" y1="98936" x2="75887" y2="98936"/>
                        <a14:foregroundMark x1="77660" y1="47739" x2="77660" y2="47739"/>
                        <a14:foregroundMark x1="44858" y1="51995" x2="44858" y2="51995"/>
                        <a14:foregroundMark x1="32092" y1="61835" x2="57979" y2="58910"/>
                        <a14:foregroundMark x1="7270" y1="72739" x2="7270" y2="72739"/>
                        <a14:foregroundMark x1="87589" y1="63165" x2="86879" y2="59973"/>
                        <a14:foregroundMark x1="22518" y1="50133" x2="31738" y2="50399"/>
                        <a14:foregroundMark x1="31738" y1="50399" x2="41135" y2="49867"/>
                        <a14:foregroundMark x1="41135" y1="49867" x2="69858" y2="51995"/>
                        <a14:foregroundMark x1="69504" y1="52261" x2="47695" y2="69814"/>
                        <a14:foregroundMark x1="47695" y1="69814" x2="41667" y2="70878"/>
                        <a14:foregroundMark x1="23582" y1="53856" x2="37589" y2="54122"/>
                        <a14:foregroundMark x1="37589" y1="54122" x2="50355" y2="53856"/>
                        <a14:foregroundMark x1="50355" y1="53856" x2="59397" y2="55186"/>
                        <a14:foregroundMark x1="20745" y1="49601" x2="24291" y2="47473"/>
                        <a14:foregroundMark x1="23936" y1="59973" x2="25355" y2="66622"/>
                        <a14:foregroundMark x1="34574" y1="72207" x2="55496" y2="70346"/>
                        <a14:foregroundMark x1="55496" y1="70346" x2="62411" y2="70612"/>
                        <a14:foregroundMark x1="82270" y1="57314" x2="86879" y2="62899"/>
                        <a14:foregroundMark x1="88652" y1="60505" x2="88652" y2="60505"/>
                        <a14:foregroundMark x1="10106" y1="75000" x2="10106" y2="75000"/>
                        <a14:foregroundMark x1="20745" y1="97074" x2="27128" y2="98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734"/>
          <a:stretch/>
        </p:blipFill>
        <p:spPr bwMode="auto">
          <a:xfrm>
            <a:off x="8165592" y="3883329"/>
            <a:ext cx="3547872" cy="26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amparas Gifs Animados">
            <a:extLst>
              <a:ext uri="{FF2B5EF4-FFF2-40B4-BE49-F238E27FC236}">
                <a16:creationId xmlns:a16="http://schemas.microsoft.com/office/drawing/2014/main" id="{D8179C1E-D57B-D142-AE51-09DB54B7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145" y="3498608"/>
            <a:ext cx="769442" cy="76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CCE53B0-8F34-E44A-9B64-4A5F7214ECBD}"/>
              </a:ext>
            </a:extLst>
          </p:cNvPr>
          <p:cNvSpPr txBox="1"/>
          <p:nvPr/>
        </p:nvSpPr>
        <p:spPr>
          <a:xfrm>
            <a:off x="983973" y="277837"/>
            <a:ext cx="9842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Para resolver problemas debemos…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24A47F-9D35-374C-8A33-8990E9ADA4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98CBFE"/>
              </a:clrFrom>
              <a:clrTo>
                <a:srgbClr val="98CB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375" y="4651768"/>
            <a:ext cx="3472372" cy="22254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601825-35B6-FF4C-8B50-CE18FD8B3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50" y="1938920"/>
            <a:ext cx="2794001" cy="2712848"/>
          </a:xfrm>
          <a:prstGeom prst="rect">
            <a:avLst/>
          </a:prstGeom>
        </p:spPr>
      </p:pic>
      <p:sp>
        <p:nvSpPr>
          <p:cNvPr id="9" name="Nube 8">
            <a:extLst>
              <a:ext uri="{FF2B5EF4-FFF2-40B4-BE49-F238E27FC236}">
                <a16:creationId xmlns:a16="http://schemas.microsoft.com/office/drawing/2014/main" id="{C34C6F63-8F76-A049-84D6-79B2DF9926B0}"/>
              </a:ext>
            </a:extLst>
          </p:cNvPr>
          <p:cNvSpPr/>
          <p:nvPr/>
        </p:nvSpPr>
        <p:spPr>
          <a:xfrm>
            <a:off x="8077473" y="2366714"/>
            <a:ext cx="3978777" cy="1215913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Concentrarnos</a:t>
            </a:r>
            <a:r>
              <a:rPr lang="es-CL" dirty="0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15" name="Nube 14">
            <a:extLst>
              <a:ext uri="{FF2B5EF4-FFF2-40B4-BE49-F238E27FC236}">
                <a16:creationId xmlns:a16="http://schemas.microsoft.com/office/drawing/2014/main" id="{7AE50EEA-15FA-C44E-AF67-CA4E06A7E260}"/>
              </a:ext>
            </a:extLst>
          </p:cNvPr>
          <p:cNvSpPr/>
          <p:nvPr/>
        </p:nvSpPr>
        <p:spPr>
          <a:xfrm>
            <a:off x="3811485" y="3342830"/>
            <a:ext cx="3419444" cy="1383912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FF0000"/>
                </a:solidFill>
                <a:latin typeface="Comic Sans MS" panose="030F0902030302020204" pitchFamily="66" charset="0"/>
              </a:rPr>
              <a:t>Observar  </a:t>
            </a:r>
          </a:p>
        </p:txBody>
      </p:sp>
      <p:sp>
        <p:nvSpPr>
          <p:cNvPr id="16" name="Nube 15">
            <a:extLst>
              <a:ext uri="{FF2B5EF4-FFF2-40B4-BE49-F238E27FC236}">
                <a16:creationId xmlns:a16="http://schemas.microsoft.com/office/drawing/2014/main" id="{A88F50DD-D0F7-8746-9EC9-C419774D7125}"/>
              </a:ext>
            </a:extLst>
          </p:cNvPr>
          <p:cNvSpPr/>
          <p:nvPr/>
        </p:nvSpPr>
        <p:spPr>
          <a:xfrm>
            <a:off x="2340699" y="1352683"/>
            <a:ext cx="2794001" cy="1383912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700" dirty="0">
                <a:solidFill>
                  <a:srgbClr val="FF0000"/>
                </a:solidFill>
                <a:latin typeface="Comic Sans MS" panose="030F0902030302020204" pitchFamily="66" charset="0"/>
              </a:rPr>
              <a:t>Escuchar</a:t>
            </a:r>
            <a:r>
              <a:rPr lang="es-C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032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FFFF00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 descr="CONSEJOS PARA LA HORA DE COMIDA DE LOS PREESCOLARES">
            <a:extLst>
              <a:ext uri="{FF2B5EF4-FFF2-40B4-BE49-F238E27FC236}">
                <a16:creationId xmlns:a16="http://schemas.microsoft.com/office/drawing/2014/main" id="{9C8F5B35-123D-984A-B451-B7E9572FE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22" b="98985" l="1600" r="98400">
                        <a14:foregroundMark x1="26200" y1="19120" x2="26200" y2="19120"/>
                        <a14:foregroundMark x1="26200" y1="19120" x2="26500" y2="47039"/>
                        <a14:foregroundMark x1="6300" y1="81218" x2="58700" y2="82234"/>
                        <a14:foregroundMark x1="58700" y1="82234" x2="64700" y2="81218"/>
                        <a14:foregroundMark x1="57600" y1="73266" x2="44400" y2="75635"/>
                        <a14:foregroundMark x1="37300" y1="70389" x2="37300" y2="70389"/>
                        <a14:foregroundMark x1="32300" y1="60237" x2="22400" y2="67682"/>
                        <a14:foregroundMark x1="22400" y1="67682" x2="20800" y2="70389"/>
                        <a14:foregroundMark x1="21100" y1="56684" x2="27900" y2="53807"/>
                        <a14:foregroundMark x1="93300" y1="98477" x2="94000" y2="73266"/>
                        <a14:foregroundMark x1="88900" y1="96108" x2="28600" y2="88325"/>
                        <a14:foregroundMark x1="28600" y1="88325" x2="17500" y2="94585"/>
                        <a14:foregroundMark x1="17500" y1="94585" x2="3600" y2="93401"/>
                        <a14:foregroundMark x1="3600" y1="93401" x2="2900" y2="77327"/>
                        <a14:foregroundMark x1="2900" y1="77327" x2="3300" y2="75635"/>
                        <a14:foregroundMark x1="41400" y1="49915" x2="60400" y2="28765"/>
                        <a14:foregroundMark x1="60400" y1="28765" x2="44400" y2="36717"/>
                        <a14:foregroundMark x1="44400" y1="36717" x2="35800" y2="50423"/>
                        <a14:foregroundMark x1="35800" y1="50423" x2="33100" y2="67174"/>
                        <a14:foregroundMark x1="33100" y1="67174" x2="54400" y2="57191"/>
                        <a14:foregroundMark x1="54400" y1="57191" x2="58800" y2="35364"/>
                        <a14:foregroundMark x1="58800" y1="35364" x2="48100" y2="28596"/>
                        <a14:foregroundMark x1="48100" y1="28596" x2="43400" y2="35702"/>
                        <a14:foregroundMark x1="26900" y1="37394" x2="19800" y2="50085"/>
                        <a14:foregroundMark x1="19800" y1="50085" x2="28400" y2="54992"/>
                        <a14:foregroundMark x1="28400" y1="54992" x2="35200" y2="36210"/>
                        <a14:foregroundMark x1="35200" y1="36210" x2="33000" y2="20135"/>
                        <a14:foregroundMark x1="33000" y1="20135" x2="22600" y2="9645"/>
                        <a14:foregroundMark x1="22600" y1="9645" x2="4100" y2="23350"/>
                        <a14:foregroundMark x1="4100" y1="23350" x2="1800" y2="46701"/>
                        <a14:foregroundMark x1="1800" y1="46701" x2="15500" y2="46701"/>
                        <a14:foregroundMark x1="15500" y1="46701" x2="16000" y2="22673"/>
                        <a14:foregroundMark x1="16000" y1="22673" x2="10700" y2="51438"/>
                        <a14:foregroundMark x1="10700" y1="51438" x2="21600" y2="60745"/>
                        <a14:foregroundMark x1="21600" y1="60745" x2="26500" y2="53807"/>
                        <a14:foregroundMark x1="65300" y1="34518" x2="68000" y2="54315"/>
                        <a14:foregroundMark x1="68000" y1="54315" x2="78600" y2="62437"/>
                        <a14:foregroundMark x1="78600" y1="62437" x2="89500" y2="52115"/>
                        <a14:foregroundMark x1="89500" y1="52115" x2="82100" y2="36379"/>
                        <a14:foregroundMark x1="82100" y1="36379" x2="71700" y2="63452"/>
                        <a14:foregroundMark x1="71700" y1="63452" x2="86400" y2="63452"/>
                        <a14:foregroundMark x1="86400" y1="63452" x2="88100" y2="45347"/>
                        <a14:foregroundMark x1="88100" y1="45347" x2="84800" y2="27073"/>
                        <a14:foregroundMark x1="84800" y1="27073" x2="73200" y2="15736"/>
                        <a14:foregroundMark x1="73200" y1="15736" x2="64400" y2="24535"/>
                        <a14:foregroundMark x1="64400" y1="24535" x2="59100" y2="46531"/>
                        <a14:foregroundMark x1="59100" y1="46531" x2="74500" y2="41624"/>
                        <a14:foregroundMark x1="74500" y1="41624" x2="70500" y2="24704"/>
                        <a14:foregroundMark x1="70500" y1="24704" x2="59300" y2="16751"/>
                        <a14:foregroundMark x1="59300" y1="16751" x2="45100" y2="16751"/>
                        <a14:foregroundMark x1="45100" y1="16751" x2="36700" y2="27580"/>
                        <a14:foregroundMark x1="36700" y1="27580" x2="43400" y2="55499"/>
                        <a14:foregroundMark x1="43400" y1="55499" x2="52000" y2="44839"/>
                        <a14:foregroundMark x1="52000" y1="44839" x2="45200" y2="17597"/>
                        <a14:foregroundMark x1="45200" y1="17597" x2="29800" y2="27750"/>
                        <a14:foregroundMark x1="29800" y1="27750" x2="28100" y2="58545"/>
                        <a14:foregroundMark x1="28100" y1="58545" x2="44500" y2="46870"/>
                        <a14:foregroundMark x1="44500" y1="46870" x2="31300" y2="22504"/>
                        <a14:foregroundMark x1="31300" y1="22504" x2="12300" y2="25381"/>
                        <a14:foregroundMark x1="12300" y1="25381" x2="10500" y2="53976"/>
                        <a14:foregroundMark x1="10500" y1="53976" x2="19900" y2="50761"/>
                        <a14:foregroundMark x1="19900" y1="50761" x2="30700" y2="38071"/>
                        <a14:foregroundMark x1="30700" y1="38071" x2="36700" y2="24704"/>
                        <a14:foregroundMark x1="36700" y1="24704" x2="20700" y2="18782"/>
                        <a14:foregroundMark x1="20700" y1="18782" x2="11300" y2="50761"/>
                        <a14:foregroundMark x1="11300" y1="50761" x2="20100" y2="81218"/>
                        <a14:foregroundMark x1="20100" y1="81218" x2="29800" y2="80541"/>
                        <a14:foregroundMark x1="29800" y1="80541" x2="27900" y2="56007"/>
                        <a14:foregroundMark x1="27900" y1="56007" x2="18600" y2="60406"/>
                        <a14:foregroundMark x1="18600" y1="60406" x2="19700" y2="82234"/>
                        <a14:foregroundMark x1="19700" y1="82234" x2="30300" y2="81895"/>
                        <a14:foregroundMark x1="30300" y1="81895" x2="41100" y2="66836"/>
                        <a14:foregroundMark x1="41100" y1="66836" x2="41700" y2="65313"/>
                        <a14:foregroundMark x1="43700" y1="64805" x2="70400" y2="65313"/>
                        <a14:foregroundMark x1="59300" y1="85787" x2="69600" y2="86125"/>
                        <a14:foregroundMark x1="69600" y1="86125" x2="82500" y2="81218"/>
                        <a14:foregroundMark x1="63600" y1="68697" x2="98400" y2="74450"/>
                        <a14:foregroundMark x1="92300" y1="22504" x2="94000" y2="94924"/>
                        <a14:foregroundMark x1="87900" y1="98985" x2="17800" y2="98477"/>
                        <a14:foregroundMark x1="17800" y1="97800" x2="8900" y2="96108"/>
                        <a14:foregroundMark x1="8900" y1="96108" x2="1900" y2="82910"/>
                        <a14:foregroundMark x1="1900" y1="82910" x2="1600" y2="53807"/>
                        <a14:foregroundMark x1="200" y1="5922" x2="20400" y2="6430"/>
                        <a14:foregroundMark x1="20400" y1="6430" x2="55400" y2="4738"/>
                        <a14:foregroundMark x1="55400" y1="4738" x2="90000" y2="5922"/>
                        <a14:foregroundMark x1="90000" y1="5922" x2="92300" y2="8291"/>
                        <a14:foregroundMark x1="95000" y1="8799" x2="97900" y2="95939"/>
                        <a14:foregroundMark x1="97900" y1="95939" x2="97400" y2="98985"/>
                        <a14:foregroundMark x1="40000" y1="96108" x2="57600" y2="93232"/>
                        <a14:foregroundMark x1="6300" y1="65313" x2="16400" y2="74958"/>
                        <a14:foregroundMark x1="16400" y1="74958" x2="9400" y2="64129"/>
                        <a14:foregroundMark x1="9400" y1="64129" x2="6000" y2="49239"/>
                        <a14:foregroundMark x1="6000" y1="49239" x2="6300" y2="49239"/>
                        <a14:foregroundMark x1="59300" y1="51100" x2="69600" y2="52284"/>
                        <a14:foregroundMark x1="69600" y1="52284" x2="79200" y2="66667"/>
                        <a14:foregroundMark x1="79200" y1="66667" x2="80500" y2="70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44" y="2056488"/>
            <a:ext cx="7059965" cy="3283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ómo dibujar una mesa de madera paso a paso">
            <a:extLst>
              <a:ext uri="{FF2B5EF4-FFF2-40B4-BE49-F238E27FC236}">
                <a16:creationId xmlns:a16="http://schemas.microsoft.com/office/drawing/2014/main" id="{3E8C096E-10AE-EB48-B49E-F20265C13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12" b="93541" l="16154" r="84308">
                        <a14:foregroundMark x1="48692" y1="93656" x2="48692" y2="93656"/>
                        <a14:foregroundMark x1="20231" y1="77739" x2="20231" y2="77739"/>
                        <a14:foregroundMark x1="16154" y1="34602" x2="16154" y2="34602"/>
                        <a14:foregroundMark x1="56154" y1="9227" x2="56154" y2="9227"/>
                        <a14:foregroundMark x1="84308" y1="20531" x2="84308" y2="20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15" t="7902" r="13775" b="4938"/>
          <a:stretch/>
        </p:blipFill>
        <p:spPr bwMode="auto">
          <a:xfrm>
            <a:off x="109610" y="4486257"/>
            <a:ext cx="4681846" cy="237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D66365BE-D8D2-A54B-9A1B-164ED13FA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601231" y="4487051"/>
            <a:ext cx="2021735" cy="100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B3B4785B-1FB9-454D-9D75-560E4B84B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2450533" y="4177164"/>
            <a:ext cx="2021735" cy="100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65FD7E9-FB05-0B4C-AA09-75999D551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96" b="95055" l="1905" r="95000">
                        <a14:foregroundMark x1="16667" y1="8516" x2="16667" y2="8516"/>
                        <a14:foregroundMark x1="16667" y1="8516" x2="26667" y2="28022"/>
                        <a14:foregroundMark x1="36429" y1="6593" x2="21905" y2="9341"/>
                        <a14:foregroundMark x1="10714" y1="14835" x2="3810" y2="21154"/>
                        <a14:foregroundMark x1="50714" y1="9890" x2="65952" y2="5769"/>
                        <a14:foregroundMark x1="65952" y1="5769" x2="77143" y2="14286"/>
                        <a14:foregroundMark x1="77143" y1="14286" x2="77381" y2="15659"/>
                        <a14:foregroundMark x1="89286" y1="59341" x2="90952" y2="46429"/>
                        <a14:foregroundMark x1="82857" y1="72253" x2="68810" y2="81044"/>
                        <a14:foregroundMark x1="68810" y1="81044" x2="25238" y2="88462"/>
                        <a14:foregroundMark x1="25238" y1="88462" x2="8333" y2="73901"/>
                        <a14:foregroundMark x1="23333" y1="90110" x2="53810" y2="88736"/>
                        <a14:foregroundMark x1="53810" y1="88736" x2="57857" y2="86264"/>
                        <a14:foregroundMark x1="64762" y1="82143" x2="68571" y2="47802"/>
                        <a14:foregroundMark x1="28571" y1="95055" x2="48333" y2="91484"/>
                        <a14:foregroundMark x1="92143" y1="48352" x2="92143" y2="48352"/>
                        <a14:foregroundMark x1="92143" y1="48352" x2="86190" y2="42308"/>
                        <a14:foregroundMark x1="84524" y1="28022" x2="86190" y2="21703"/>
                        <a14:foregroundMark x1="15952" y1="18956" x2="28571" y2="19505"/>
                        <a14:foregroundMark x1="28571" y1="19505" x2="34048" y2="8242"/>
                        <a14:foregroundMark x1="34048" y1="8242" x2="17381" y2="10989"/>
                        <a14:foregroundMark x1="17381" y1="10989" x2="11667" y2="30220"/>
                        <a14:foregroundMark x1="11667" y1="30220" x2="18095" y2="43956"/>
                        <a14:foregroundMark x1="18095" y1="43956" x2="31429" y2="25824"/>
                        <a14:foregroundMark x1="31429" y1="25824" x2="18333" y2="32418"/>
                        <a14:foregroundMark x1="18333" y1="32418" x2="19048" y2="42308"/>
                        <a14:foregroundMark x1="5952" y1="68407" x2="15476" y2="54670"/>
                        <a14:foregroundMark x1="7143" y1="69780" x2="18810" y2="67582"/>
                        <a14:foregroundMark x1="18810" y1="67582" x2="21905" y2="65385"/>
                        <a14:foregroundMark x1="23810" y1="55769" x2="36429" y2="56044"/>
                        <a14:foregroundMark x1="37381" y1="67582" x2="54048" y2="66209"/>
                        <a14:foregroundMark x1="32857" y1="75000" x2="42381" y2="64286"/>
                        <a14:foregroundMark x1="42381" y1="64286" x2="47619" y2="61264"/>
                        <a14:foregroundMark x1="46905" y1="51923" x2="35000" y2="52473"/>
                        <a14:foregroundMark x1="94048" y1="53846" x2="70714" y2="50824"/>
                        <a14:foregroundMark x1="70714" y1="50824" x2="67143" y2="49176"/>
                        <a14:foregroundMark x1="84524" y1="18132" x2="65000" y2="19780"/>
                        <a14:foregroundMark x1="85000" y1="35440" x2="60000" y2="33242"/>
                        <a14:foregroundMark x1="88810" y1="70330" x2="89286" y2="68132"/>
                        <a14:foregroundMark x1="95238" y1="59890" x2="95238" y2="59890"/>
                        <a14:foregroundMark x1="92857" y1="50275" x2="92857" y2="50275"/>
                        <a14:foregroundMark x1="93571" y1="53022" x2="93571" y2="53022"/>
                        <a14:foregroundMark x1="93571" y1="53022" x2="88571" y2="53022"/>
                        <a14:foregroundMark x1="16667" y1="66209" x2="19762" y2="56044"/>
                        <a14:foregroundMark x1="7857" y1="43681" x2="9524" y2="34615"/>
                        <a14:foregroundMark x1="8333" y1="14835" x2="17381" y2="23626"/>
                        <a14:foregroundMark x1="17381" y1="23626" x2="17857" y2="23626"/>
                        <a14:foregroundMark x1="21429" y1="6593" x2="26190" y2="6044"/>
                        <a14:foregroundMark x1="18571" y1="6044" x2="18571" y2="6044"/>
                        <a14:foregroundMark x1="33333" y1="4396" x2="33333" y2="4396"/>
                        <a14:foregroundMark x1="62619" y1="4670" x2="62619" y2="4670"/>
                        <a14:foregroundMark x1="36429" y1="5220" x2="36429" y2="5220"/>
                        <a14:foregroundMark x1="10714" y1="14835" x2="10714" y2="14835"/>
                        <a14:foregroundMark x1="8571" y1="12637" x2="8571" y2="12637"/>
                        <a14:foregroundMark x1="1905" y1="68956" x2="6667" y2="69505"/>
                        <a14:foregroundMark x1="4762" y1="84890" x2="13095" y2="84890"/>
                        <a14:foregroundMark x1="8571" y1="53022" x2="20238" y2="53297"/>
                        <a14:foregroundMark x1="20238" y1="53297" x2="22619" y2="52473"/>
                        <a14:foregroundMark x1="8333" y1="43132" x2="9048" y2="376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431323" cy="384048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6C6D9F-CBF9-3A4B-8607-B36CF00ACDBC}"/>
              </a:ext>
            </a:extLst>
          </p:cNvPr>
          <p:cNvSpPr txBox="1"/>
          <p:nvPr/>
        </p:nvSpPr>
        <p:spPr>
          <a:xfrm>
            <a:off x="5222120" y="133435"/>
            <a:ext cx="69108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solidFill>
                  <a:srgbClr val="002060"/>
                </a:solidFill>
                <a:latin typeface="Comic Sans MS" panose="030F0902030302020204" pitchFamily="66" charset="0"/>
              </a:rPr>
              <a:t>Mamá cocino 2 platos de sopa para sus hijos. Si mamá cocino 2 platos…</a:t>
            </a:r>
          </a:p>
          <a:p>
            <a:r>
              <a:rPr lang="es-CL" sz="3200" dirty="0">
                <a:solidFill>
                  <a:srgbClr val="FF0000"/>
                </a:solidFill>
                <a:latin typeface="Comic Sans MS" panose="030F0902030302020204" pitchFamily="66" charset="0"/>
              </a:rPr>
              <a:t>¿Cuántos platos de sopa comera cada niño?</a:t>
            </a:r>
          </a:p>
        </p:txBody>
      </p:sp>
      <p:sp>
        <p:nvSpPr>
          <p:cNvPr id="21" name="Bisel 20">
            <a:extLst>
              <a:ext uri="{FF2B5EF4-FFF2-40B4-BE49-F238E27FC236}">
                <a16:creationId xmlns:a16="http://schemas.microsoft.com/office/drawing/2014/main" id="{D1FCA328-D4A0-1F47-B019-9B1B42EB75D4}"/>
              </a:ext>
            </a:extLst>
          </p:cNvPr>
          <p:cNvSpPr/>
          <p:nvPr/>
        </p:nvSpPr>
        <p:spPr>
          <a:xfrm>
            <a:off x="10201380" y="5340149"/>
            <a:ext cx="1881011" cy="1517851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1</a:t>
            </a:r>
          </a:p>
        </p:txBody>
      </p:sp>
      <p:pic>
        <p:nvPicPr>
          <p:cNvPr id="22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C70F2C4F-EF16-8B49-8BE3-2A7A8E443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11069117" y="6088235"/>
            <a:ext cx="1063893" cy="52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73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C 0.00248 -0.0044 0.00716 -0.0125 0.01107 -0.01598 C 0.01849 -0.02292 0.01667 -0.01598 0.02774 -0.02292 C 0.02956 -0.02408 0.03125 -0.0257 0.03333 -0.02639 C 0.03698 -0.02801 0.04076 -0.02871 0.04453 -0.02986 L 0.0556 -0.03334 L 0.0668 -0.03681 C 0.06862 -0.0375 0.07031 -0.0382 0.07227 -0.03866 C 0.07722 -0.03982 0.08203 -0.0419 0.08724 -0.04213 C 0.09961 -0.04283 0.11185 -0.04375 0.12448 -0.04375 L 0.29544 -0.04561 L 0.32708 -0.04908 C 0.3431 -0.05 0.35925 -0.05024 0.37539 -0.0507 C 0.42813 -0.05556 0.35977 -0.05162 0.42005 -0.04746 C 0.42813 -0.04699 0.45026 -0.04977 0.46081 -0.0507 C 0.46276 -0.05139 0.46445 -0.05209 0.46654 -0.05255 C 0.4694 -0.05324 0.47266 -0.05348 0.47578 -0.0544 C 0.47891 -0.05533 0.4819 -0.05695 0.48503 -0.05787 C 0.48985 -0.05926 0.49492 -0.05996 0.49987 -0.06135 L 0.51107 -0.06482 C 0.51302 -0.06551 0.51472 -0.06598 0.51667 -0.06644 L 0.52409 -0.06829 L 0.6431 -0.06482 C 0.65456 -0.06412 0.64909 -0.0632 0.65807 -0.06135 C 0.66146 -0.06065 0.66537 -0.06019 0.66914 -0.05949 C 0.67409 -0.06019 0.67904 -0.06065 0.68399 -0.06135 C 0.68581 -0.06181 0.68802 -0.06204 0.68958 -0.0632 C 0.69128 -0.06459 0.69154 -0.0669 0.69323 -0.06829 C 0.69492 -0.06991 0.69688 -0.07107 0.69883 -0.07176 C 0.70065 -0.07269 0.70456 -0.07338 0.70456 -0.07338 " pathEditMode="relative" rAng="0" ptsTypes="AAAAAAAAAAAAAAAAAAAAAAAAAAAA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21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6 0.02014 C 0.00886 0.02384 0.01068 0.03033 0.01407 0.03125 C 0.02084 0.03357 0.02305 0.02384 0.02813 0.02014 C 0.03008 0.01875 0.0323 0.01852 0.03438 0.01736 C 0.03751 0.01574 0.0405 0.0132 0.04376 0.01181 C 0.04584 0.01088 0.04792 0.01019 0.05001 0.00903 C 0.05313 0.00741 0.05612 0.00463 0.05938 0.00347 C 0.06198 0.00255 0.06459 0.00185 0.06719 0.0007 C 0.07032 -0.00092 0.07331 -0.00347 0.07657 -0.00486 L 0.08907 -0.01041 C 0.09115 -0.01134 0.09335 -0.01157 0.09532 -0.01319 C 0.09948 -0.0169 0.10339 -0.02176 0.10782 -0.0243 C 0.11303 -0.02731 0.11329 -0.02708 0.11876 -0.03264 C 0.12032 -0.03426 0.12149 -0.0375 0.12344 -0.03819 C 0.12904 -0.04028 0.1349 -0.04004 0.14063 -0.04097 C 0.15873 -0.04907 0.1461 -0.04444 0.18438 -0.04097 C 0.19167 -0.04028 0.19896 -0.03912 0.20626 -0.03819 C 0.21185 -0.03565 0.21433 -0.03449 0.22032 -0.03264 C 0.22383 -0.03148 0.22748 -0.03009 0.23126 -0.02986 C 0.2379 -0.02916 0.2448 -0.02986 0.25157 -0.02986 " pathEditMode="relative" ptsTypes="AAAAAAAAAAAAAAAAAAA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B99E2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4B7D2090-D5FF-AF4B-8ABA-0AFD0844FA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21" b="95766" l="3195" r="95048">
                        <a14:foregroundMark x1="41054" y1="3629" x2="41054" y2="3629"/>
                        <a14:foregroundMark x1="26358" y1="2621" x2="26358" y2="2621"/>
                        <a14:foregroundMark x1="8307" y1="34274" x2="8307" y2="34274"/>
                        <a14:foregroundMark x1="21885" y1="50806" x2="21885" y2="50806"/>
                        <a14:foregroundMark x1="21885" y1="50806" x2="22524" y2="51008"/>
                        <a14:foregroundMark x1="14058" y1="83468" x2="14058" y2="83468"/>
                        <a14:foregroundMark x1="14058" y1="83468" x2="28435" y2="83871"/>
                        <a14:foregroundMark x1="28754" y1="92339" x2="51917" y2="92540"/>
                        <a14:foregroundMark x1="51917" y1="92540" x2="82907" y2="87500"/>
                        <a14:foregroundMark x1="82907" y1="87500" x2="83227" y2="87097"/>
                        <a14:foregroundMark x1="85942" y1="91129" x2="92971" y2="85887"/>
                        <a14:foregroundMark x1="92971" y1="85887" x2="95048" y2="80444"/>
                        <a14:foregroundMark x1="63259" y1="63306" x2="63259" y2="63306"/>
                        <a14:foregroundMark x1="61661" y1="62500" x2="61661" y2="62500"/>
                        <a14:foregroundMark x1="10224" y1="73790" x2="10543" y2="72984"/>
                        <a14:foregroundMark x1="9425" y1="77419" x2="7188" y2="81250"/>
                        <a14:foregroundMark x1="10863" y1="88306" x2="3674" y2="83468"/>
                        <a14:foregroundMark x1="3674" y1="83468" x2="3195" y2="82056"/>
                        <a14:foregroundMark x1="28275" y1="95565" x2="34345" y2="95766"/>
                        <a14:foregroundMark x1="34345" y1="95766" x2="46645" y2="92944"/>
                        <a14:foregroundMark x1="79712" y1="63105" x2="79712" y2="63105"/>
                        <a14:foregroundMark x1="79712" y1="63105" x2="79872" y2="61895"/>
                        <a14:foregroundMark x1="77955" y1="61895" x2="77955" y2="60887"/>
                        <a14:foregroundMark x1="63578" y1="60282" x2="63578" y2="60282"/>
                        <a14:foregroundMark x1="64217" y1="61492" x2="64217" y2="61492"/>
                        <a14:foregroundMark x1="64217" y1="64315" x2="64217" y2="64315"/>
                        <a14:foregroundMark x1="64058" y1="61895" x2="64856" y2="61895"/>
                        <a14:foregroundMark x1="61022" y1="61694" x2="64217" y2="63306"/>
                        <a14:foregroundMark x1="62300" y1="65323" x2="63259" y2="62702"/>
                        <a14:foregroundMark x1="8786" y1="73992" x2="10224" y2="72379"/>
                        <a14:foregroundMark x1="10543" y1="72379" x2="11981" y2="7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6" y="-83587"/>
            <a:ext cx="8364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uadro aislado de ranas y estanque vector gratuito">
            <a:extLst>
              <a:ext uri="{FF2B5EF4-FFF2-40B4-BE49-F238E27FC236}">
                <a16:creationId xmlns:a16="http://schemas.microsoft.com/office/drawing/2014/main" id="{2956425A-E641-E545-849C-933EB0223E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308226" y="3880792"/>
            <a:ext cx="1291519" cy="99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uadro aislado de ranas y estanque vector gratuito">
            <a:extLst>
              <a:ext uri="{FF2B5EF4-FFF2-40B4-BE49-F238E27FC236}">
                <a16:creationId xmlns:a16="http://schemas.microsoft.com/office/drawing/2014/main" id="{3E5FDAF9-3093-664F-AA15-71F659DDF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416267" y="2523961"/>
            <a:ext cx="1291519" cy="99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uadro aislado de ranas y estanque vector gratuito">
            <a:extLst>
              <a:ext uri="{FF2B5EF4-FFF2-40B4-BE49-F238E27FC236}">
                <a16:creationId xmlns:a16="http://schemas.microsoft.com/office/drawing/2014/main" id="{975F9626-223F-754F-8BAA-DC80C833B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330468" y="5225224"/>
            <a:ext cx="1354285" cy="10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8756CD9-F8B4-F543-B9D1-2438993838E7}"/>
              </a:ext>
            </a:extLst>
          </p:cNvPr>
          <p:cNvSpPr txBox="1"/>
          <p:nvPr/>
        </p:nvSpPr>
        <p:spPr>
          <a:xfrm>
            <a:off x="4332849" y="92046"/>
            <a:ext cx="808847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00" dirty="0">
                <a:solidFill>
                  <a:srgbClr val="002060"/>
                </a:solidFill>
                <a:latin typeface="Comic Sans MS" panose="030F0902030302020204" pitchFamily="66" charset="0"/>
              </a:rPr>
              <a:t>En la laguna hay 3 ranas.  De pronto llegarón 3 ranas más </a:t>
            </a:r>
            <a:r>
              <a:rPr lang="es-CL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¿Cuántas ranas hay ahora en la laguna? </a:t>
            </a:r>
          </a:p>
        </p:txBody>
      </p:sp>
      <p:pic>
        <p:nvPicPr>
          <p:cNvPr id="3078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DD73FE16-3751-4F47-9BA2-F7FD086E4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494" y="3345413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Nube 8">
            <a:extLst>
              <a:ext uri="{FF2B5EF4-FFF2-40B4-BE49-F238E27FC236}">
                <a16:creationId xmlns:a16="http://schemas.microsoft.com/office/drawing/2014/main" id="{2BDFCA06-676F-8942-ACD1-0A653DDBD21F}"/>
              </a:ext>
            </a:extLst>
          </p:cNvPr>
          <p:cNvSpPr/>
          <p:nvPr/>
        </p:nvSpPr>
        <p:spPr>
          <a:xfrm>
            <a:off x="6993653" y="1116362"/>
            <a:ext cx="3888109" cy="2183842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4" descr="Cuadro aislado de ranas y estanque vector gratuito">
            <a:extLst>
              <a:ext uri="{FF2B5EF4-FFF2-40B4-BE49-F238E27FC236}">
                <a16:creationId xmlns:a16="http://schemas.microsoft.com/office/drawing/2014/main" id="{8CFC8A68-A4D3-3843-BF4C-44E644399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7402658" y="1608151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uadro aislado de ranas y estanque vector gratuito">
            <a:extLst>
              <a:ext uri="{FF2B5EF4-FFF2-40B4-BE49-F238E27FC236}">
                <a16:creationId xmlns:a16="http://schemas.microsoft.com/office/drawing/2014/main" id="{E9CA9AA2-E872-EB4A-BAAA-9E84948CB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7568426" y="2329493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uadro aislado de ranas y estanque vector gratuito">
            <a:extLst>
              <a:ext uri="{FF2B5EF4-FFF2-40B4-BE49-F238E27FC236}">
                <a16:creationId xmlns:a16="http://schemas.microsoft.com/office/drawing/2014/main" id="{807A7CDC-B9B3-C945-9376-2723EB340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8139054" y="1790826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B458E4F5-9711-D44D-9BB7-0A37CEE52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9140264" y="1169572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5C3F9A89-B880-F44E-8488-FFF0A357E6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10011013" y="1698475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4E4DFE54-3ECF-554B-A5A8-90DF71BA2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9265579" y="2258209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isel 9">
            <a:extLst>
              <a:ext uri="{FF2B5EF4-FFF2-40B4-BE49-F238E27FC236}">
                <a16:creationId xmlns:a16="http://schemas.microsoft.com/office/drawing/2014/main" id="{ED749F2B-26EE-B54D-9F5D-CEB50C7FDC2C}"/>
              </a:ext>
            </a:extLst>
          </p:cNvPr>
          <p:cNvSpPr/>
          <p:nvPr/>
        </p:nvSpPr>
        <p:spPr>
          <a:xfrm>
            <a:off x="9608234" y="4379786"/>
            <a:ext cx="2363631" cy="2183842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6</a:t>
            </a:r>
          </a:p>
        </p:txBody>
      </p:sp>
      <p:pic>
        <p:nvPicPr>
          <p:cNvPr id="21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7E1EAC87-3F95-DC43-9BE0-BE1E72E96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10684051" y="5002835"/>
            <a:ext cx="1090103" cy="93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ingtones-frog-trrrrrr.mp3" descr="ringtones-frog-trrrrrr.mp3">
            <a:hlinkClick r:id="" action="ppaction://media"/>
            <a:extLst>
              <a:ext uri="{FF2B5EF4-FFF2-40B4-BE49-F238E27FC236}">
                <a16:creationId xmlns:a16="http://schemas.microsoft.com/office/drawing/2014/main" id="{16881700-DEF9-1345-9943-EE059E3620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3" name="ringtones-frog-trrrrrr.mp3" descr="ringtones-frog-trrrrrr.mp3">
            <a:hlinkClick r:id="" action="ppaction://media"/>
            <a:extLst>
              <a:ext uri="{FF2B5EF4-FFF2-40B4-BE49-F238E27FC236}">
                <a16:creationId xmlns:a16="http://schemas.microsoft.com/office/drawing/2014/main" id="{5C7CD304-B99D-7A4B-AE25-266ADAA78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3 0.05162 C 0.04114 0.05532 0.02161 0.05162 0.04505 0.05162 C 0.05052 0.05162 0.05599 0.05255 0.06133 0.05301 C 0.0625 0.0537 0.06354 0.0537 0.06458 0.05486 C 0.06719 0.0581 0.06914 0.06227 0.07161 0.06551 C 0.07318 0.06806 0.07422 0.07176 0.07617 0.07292 L 0.07969 0.07454 C 0.08086 0.07685 0.08177 0.07963 0.0832 0.08171 C 0.08463 0.0838 0.08646 0.08519 0.08789 0.08704 C 0.09036 0.09028 0.09245 0.09421 0.09479 0.09769 C 0.09557 0.09907 0.09661 0.09977 0.09713 0.10139 C 0.09831 0.10417 0.09948 0.10741 0.10065 0.11019 C 0.10989 0.13032 0.10182 0.11204 0.10768 0.12269 C 0.10885 0.125 0.10989 0.12732 0.11107 0.12986 C 0.11146 0.13148 0.11172 0.13357 0.11224 0.13519 C 0.11367 0.13889 0.11614 0.1419 0.11706 0.14583 C 0.11745 0.14769 0.11784 0.14954 0.1181 0.15139 C 0.11862 0.15347 0.11875 0.15625 0.11927 0.15833 C 0.11992 0.16088 0.12096 0.16296 0.12161 0.16551 C 0.12409 0.17477 0.12448 0.18032 0.12617 0.19028 C 0.13047 0.21389 0.12708 0.19144 0.13099 0.22083 L 0.13216 0.22963 C 0.13255 0.24514 0.1319 0.26065 0.13333 0.27593 C 0.13359 0.27917 0.13489 0.27014 0.13555 0.2669 C 0.13607 0.26482 0.13633 0.26227 0.13672 0.25995 C 0.13802 0.25324 0.14023 0.2456 0.14258 0.24028 C 0.14336 0.23866 0.14414 0.23657 0.14492 0.23495 C 0.14557 0.23357 0.14661 0.23264 0.14726 0.23148 C 0.14844 0.22917 0.14935 0.22639 0.15078 0.22431 C 0.15351 0.22037 0.15729 0.21782 0.16003 0.21366 L 0.16588 0.20463 L 0.17044 0.19769 C 0.172 0.19514 0.17331 0.1919 0.17526 0.19028 C 0.17825 0.1882 0.18112 0.18426 0.1845 0.18333 C 0.18633 0.18264 0.18841 0.18218 0.19036 0.18148 C 0.19349 0.18056 0.19648 0.1787 0.19961 0.17778 L 0.20781 0.17616 C 0.20898 0.1757 0.21003 0.17454 0.2112 0.17454 C 0.23112 0.17454 0.22799 0.17361 0.23919 0.17778 C 0.24036 0.17917 0.24154 0.18032 0.24271 0.18148 C 0.24427 0.18333 0.24557 0.18542 0.24739 0.18704 C 0.24922 0.18843 0.2513 0.18912 0.25312 0.19028 C 0.25391 0.19167 0.25456 0.19306 0.25547 0.19398 C 0.2569 0.19537 0.25846 0.1963 0.26016 0.19769 C 0.26471 0.2007 0.26654 0.20093 0.27057 0.20463 C 0.27305 0.20695 0.27526 0.20949 0.2776 0.21181 C 0.28021 0.21458 0.28151 0.21528 0.28346 0.21898 C 0.28919 0.23009 0.28242 0.21921 0.28802 0.22778 L 0.29049 0.23866 L 0.29167 0.24398 C 0.29583 0.23958 0.29883 0.23704 0.30208 0.22963 C 0.30351 0.22616 0.30469 0.22199 0.30677 0.21898 C 0.30911 0.21528 0.31094 0.21111 0.31367 0.20833 C 0.31484 0.20695 0.31614 0.20602 0.31719 0.20463 C 0.31875 0.20232 0.32018 0.19954 0.32187 0.19769 C 0.32213 0.19745 0.3362 0.18079 0.33815 0.17963 L 0.34505 0.17616 L 0.34857 0.17454 C 0.3556 0.175 0.36263 0.17454 0.36953 0.17616 C 0.37135 0.17639 0.37266 0.1787 0.37422 0.17963 C 0.37695 0.18148 0.37943 0.18218 0.38242 0.18333 C 0.38359 0.1838 0.38476 0.18426 0.38594 0.18519 C 0.38711 0.18611 0.38802 0.18796 0.38932 0.18843 C 0.39232 0.19028 0.39583 0.19005 0.3987 0.19213 C 0.40182 0.19468 0.40508 0.1963 0.40794 0.19931 C 0.41289 0.2044 0.41029 0.20208 0.41614 0.20648 C 0.41927 0.21134 0.42409 0.21759 0.42552 0.22431 C 0.42591 0.22616 0.42604 0.22801 0.42669 0.22963 C 0.42799 0.23333 0.43125 0.24028 0.43125 0.24051 C 0.43359 0.25116 0.43125 0.24329 0.43359 0.23681 C 0.43463 0.2338 0.43646 0.23148 0.43828 0.22963 C 0.43984 0.22778 0.44154 0.22616 0.44297 0.22431 C 0.44779 0.21782 0.44557 0.21806 0.45221 0.21181 C 0.45338 0.21088 0.45469 0.21065 0.45573 0.20995 C 0.46575 0.20347 0.45573 0.2088 0.4638 0.20463 C 0.46497 0.20278 0.46601 0.2007 0.46745 0.19931 C 0.46992 0.19653 0.47266 0.19537 0.47552 0.19398 C 0.47669 0.19282 0.47773 0.19144 0.47891 0.19028 C 0.48034 0.18958 0.48841 0.18704 0.48945 0.18704 C 0.50195 0.1875 0.51432 0.1875 0.52682 0.18843 C 0.53008 0.18889 0.53555 0.19583 0.53724 0.19769 C 0.54726 0.20787 0.5345 0.1956 0.54427 0.20278 C 0.54544 0.20394 0.54661 0.20509 0.54766 0.20648 C 0.55052 0.20995 0.54961 0.21111 0.55351 0.21366 C 0.55495 0.21458 0.55664 0.21458 0.5582 0.21528 C 0.56224 0.22153 0.5595 0.21829 0.56745 0.22245 L 0.56745 0.22269 L 0.57096 0.22616 C 0.57174 0.22778 0.57253 0.22986 0.57331 0.23148 C 0.57526 0.23495 0.57656 0.23588 0.57917 0.23866 C 0.57982 0.24028 0.58073 0.24213 0.58138 0.24398 C 0.58281 0.24838 0.58333 0.25579 0.58372 0.25995 C 0.59062 0.24954 0.58073 0.26389 0.58958 0.25278 C 0.59362 0.24769 0.59414 0.24329 0.60013 0.24028 L 0.60703 0.23681 C 0.6082 0.23611 0.6095 0.23611 0.61055 0.23495 C 0.61172 0.2338 0.61276 0.23241 0.61393 0.23148 C 0.61575 0.23009 0.6207 0.22847 0.62213 0.22778 C 0.62982 0.22222 0.62513 0.225 0.6362 0.22083 L 0.64075 0.21898 C 0.64779 0.21945 0.65482 0.21921 0.66185 0.22083 C 0.66419 0.22107 0.66641 0.22315 0.66875 0.22431 C 0.67239 0.22616 0.67239 0.2257 0.67578 0.22963 C 0.68398 0.23982 0.67083 0.2257 0.68151 0.23681 C 0.68516 0.24537 0.68346 0.24005 0.6862 0.25278 L 0.68737 0.2581 L 0.68854 0.26366 L 0.68737 0.28866 " pathEditMode="relative" rAng="0" ptsTypes="AAAAAAAAAAAAAAAAAAAAAAAAAAAAAAAAAAAAAAAAAAAAA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4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9 0.03796 C 0.02045 0.0368 0.02253 0.03565 0.02435 0.03403 C 0.02683 0.03148 0.02865 0.02731 0.03125 0.02569 C 0.03659 0.02268 0.03347 0.02407 0.0405 0.02176 C 0.04323 0.02176 0.06979 0.02083 0.08073 0.02569 C 0.08308 0.02685 0.08568 0.02754 0.08763 0.02986 C 0.08881 0.03125 0.09011 0.0324 0.09115 0.03403 C 0.09935 0.0456 0.0862 0.02963 0.09688 0.04213 C 0.10209 0.05602 0.09961 0.05092 0.10378 0.05856 C 0.10664 0.07338 0.10326 0.05486 0.10612 0.07291 C 0.10651 0.075 0.1069 0.07708 0.10729 0.07916 C 0.10769 0.08171 0.10795 0.08472 0.10847 0.08727 C 0.10847 0.08727 0.11133 0.10278 0.11185 0.10578 L 0.11537 0.1243 L 0.11654 0.13032 C 0.11693 0.12847 0.11706 0.12615 0.11771 0.1243 C 0.11823 0.12268 0.11914 0.12129 0.11993 0.12014 C 0.12631 0.11157 0.125 0.11319 0.13034 0.10995 C 0.1349 0.10185 0.13008 0.10903 0.13607 0.1037 C 0.13737 0.10254 0.13828 0.10069 0.13959 0.09953 C 0.1418 0.09791 0.14649 0.0956 0.14649 0.0956 C 0.15339 0.09629 0.16042 0.09514 0.16732 0.09768 C 0.17071 0.09884 0.17331 0.10393 0.17657 0.10578 C 0.17878 0.10717 0.18138 0.1074 0.18347 0.10995 C 0.18464 0.11134 0.18568 0.11296 0.18685 0.11389 C 0.18907 0.11574 0.19154 0.11666 0.19388 0.11805 C 0.19493 0.11875 0.19623 0.11898 0.19727 0.12014 C 0.19961 0.12291 0.20196 0.12546 0.20417 0.12847 C 0.20638 0.13125 0.21407 0.14166 0.21576 0.14282 L 0.21927 0.14467 C 0.22032 0.14606 0.22149 0.14768 0.22266 0.14884 C 0.2237 0.14977 0.22513 0.14953 0.22618 0.15092 C 0.22722 0.15254 0.22761 0.15509 0.22839 0.15717 C 0.22943 0.15926 0.23073 0.16111 0.2319 0.16319 C 0.23229 0.16528 0.23282 0.16736 0.23308 0.16944 C 0.2336 0.17338 0.2319 0.18055 0.23425 0.18171 C 0.23776 0.18356 0.24466 0.16458 0.24688 0.16319 C 0.25716 0.15717 0.24102 0.1669 0.25612 0.15717 C 0.25847 0.15555 0.26302 0.15301 0.26302 0.15301 C 0.28464 0.1537 0.30612 0.15324 0.32774 0.15509 C 0.32943 0.15509 0.33086 0.15764 0.33229 0.15926 C 0.33503 0.1618 0.33789 0.1662 0.34037 0.16944 C 0.34154 0.17083 0.34284 0.17199 0.34388 0.17361 C 0.34545 0.17592 0.34662 0.17963 0.34844 0.18171 C 0.35261 0.18657 0.35573 0.18981 0.35886 0.19815 C 0.35964 0.20023 0.36029 0.20254 0.3612 0.2044 C 0.36289 0.20787 0.36498 0.21111 0.36693 0.21458 L 0.37383 0.22685 L 0.37618 0.23102 C 0.37696 0.2324 0.37787 0.23356 0.37852 0.23518 C 0.37995 0.23912 0.38216 0.24282 0.38308 0.24745 C 0.38464 0.25532 0.38334 0.25208 0.38659 0.25764 C 0.38724 0.2618 0.3875 0.26643 0.38881 0.2699 C 0.39102 0.27569 0.39141 0.27569 0.39232 0.2824 C 0.39323 0.28912 0.39362 0.29606 0.39466 0.30278 C 0.39584 0.3118 0.39571 0.3081 0.39571 0.31319 " pathEditMode="relative" ptsTypes="AAAAAAAAAAAAAAAAAAAAAAAAAAAAAAAAAAAAAAAAAAAAAAAAAAAAAAAA">
                                      <p:cBhvr>
                                        <p:cTn id="10" dur="6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9 0.04375 C 0.02657 0.04028 0.02722 0.03681 0.02813 0.03357 C 0.02917 0.02987 0.03034 0.02662 0.03164 0.02315 C 0.0336 0.01783 0.03685 0.01088 0.03972 0.00695 C 0.04141 0.0044 0.04336 0.00232 0.04545 0.0007 C 0.04766 -0.00115 0.05013 -0.00208 0.05235 -0.00347 L 0.05573 -0.00555 C 0.05808 -0.00694 0.06042 -0.00763 0.06263 -0.00949 C 0.0642 -0.01088 0.06563 -0.0125 0.06732 -0.01365 C 0.06875 -0.01458 0.07032 -0.01504 0.07188 -0.01574 C 0.07305 -0.0162 0.07422 -0.01713 0.0754 -0.01782 C 0.07839 -0.01921 0.08451 -0.02175 0.08451 -0.02175 L 0.11693 -0.0199 C 0.12149 -0.01944 0.12618 -0.01875 0.13073 -0.01782 C 0.13191 -0.01759 0.13308 -0.01666 0.13425 -0.01574 C 0.13685 -0.01342 0.1392 -0.00949 0.14115 -0.00555 C 0.14232 -0.00277 0.14336 -4.44444E-6 0.14454 0.00278 C 0.14493 0.00487 0.14545 0.00672 0.14571 0.0088 C 0.14571 0.0088 0.14857 0.0294 0.14922 0.03357 C 0.14961 0.03612 0.14987 0.03912 0.1504 0.04167 C 0.15118 0.04584 0.15222 0.04977 0.15261 0.05394 C 0.15404 0.06644 0.15313 0.06088 0.15495 0.07037 C 0.15521 0.06505 0.15612 0.03959 0.15847 0.03357 C 0.16081 0.02709 0.16068 0.02639 0.1642 0.0213 C 0.16563 0.01899 0.16706 0.01667 0.16875 0.01505 C 0.17058 0.0132 0.17266 0.01227 0.17461 0.01088 C 0.18047 0.00047 0.17657 0.00602 0.18724 -0.00347 C 0.19506 -0.01018 0.18868 -0.00532 0.19649 -0.00949 C 0.20795 -0.01574 0.19883 -0.01226 0.21029 -0.01574 C 0.22305 -0.02314 0.21485 -0.01921 0.24375 -0.01574 C 0.2474 -0.01527 0.24857 -0.01296 0.25183 -0.01157 C 0.26211 -0.00763 0.25534 -0.01157 0.26342 -0.0074 C 0.26459 -0.00694 0.26576 -0.00648 0.26693 -0.00555 C 0.27579 0.00255 0.26511 -0.00439 0.27383 0.0007 C 0.27461 0.00209 0.27526 0.00348 0.27618 0.00487 C 0.27722 0.00625 0.27878 0.00695 0.27956 0.0088 C 0.28034 0.01065 0.28021 0.0132 0.28073 0.01505 C 0.28138 0.01713 0.2823 0.01922 0.28308 0.0213 C 0.28659 0.04676 0.28204 0.01505 0.28529 0.03565 C 0.28581 0.0382 0.28607 0.04098 0.28646 0.04375 C 0.28724 0.04792 0.28881 0.05602 0.28881 0.05602 C 0.2892 0.06088 0.28972 0.06551 0.28998 0.07037 C 0.2905 0.08264 0.28933 0.09537 0.29115 0.10741 C 0.29154 0.11019 0.29349 0.10348 0.29454 0.10116 C 0.29584 0.09862 0.29688 0.09584 0.29805 0.09306 C 0.29883 0.09098 0.29948 0.08866 0.3004 0.08681 C 0.30183 0.0838 0.30339 0.08125 0.30495 0.07871 L 0.31185 0.06621 L 0.31537 0.06019 C 0.31615 0.0588 0.3168 0.05718 0.31771 0.05602 C 0.32579 0.0463 0.31576 0.05857 0.32579 0.04584 C 0.32683 0.04445 0.32813 0.04329 0.32917 0.04167 C 0.33008 0.04051 0.3306 0.03889 0.33151 0.0375 C 0.33425 0.0338 0.33646 0.03218 0.33959 0.0294 C 0.34037 0.02801 0.34102 0.02639 0.34193 0.02524 C 0.34388 0.02292 0.34753 0.02014 0.35 0.01922 C 0.35183 0.01829 0.35378 0.01783 0.35573 0.01713 C 0.35691 0.01667 0.35808 0.01551 0.35925 0.01505 C 0.36107 0.01412 0.36303 0.01366 0.36498 0.01297 C 0.36654 0.01227 0.36797 0.01158 0.36954 0.01088 C 0.37344 0.0095 0.37722 0.00811 0.38112 0.00695 C 0.38308 0.00625 0.3849 0.00533 0.38685 0.00487 L 0.39493 0.00278 C 0.40925 0.00348 0.42344 0.00348 0.43763 0.00487 C 0.44167 0.0051 0.44336 0.00834 0.44688 0.01088 C 0.44805 0.01181 0.44922 0.01204 0.4504 0.01297 C 0.46029 0.02061 0.45026 0.01436 0.45847 0.01922 C 0.45925 0.02061 0.45977 0.02223 0.46068 0.02315 C 0.46823 0.03125 0.46016 0.01829 0.46771 0.0294 C 0.46888 0.03125 0.46993 0.0338 0.4711 0.03565 C 0.47214 0.03704 0.47357 0.03797 0.47461 0.03959 C 0.4767 0.04283 0.47839 0.04653 0.48034 0.05 C 0.48112 0.05116 0.48204 0.05232 0.48269 0.05394 L 0.49193 0.07871 C 0.49271 0.08056 0.49375 0.08241 0.49415 0.08473 C 0.49454 0.08681 0.49532 0.09306 0.49532 0.09098 C 0.49532 0.0882 0.49454 0.08542 0.49415 0.08264 C 0.49454 0.08079 0.49571 0.07084 0.49649 0.06829 C 0.49792 0.06412 0.49961 0.06019 0.50118 0.05602 C 0.50287 0.05139 0.50339 0.04908 0.50573 0.04584 C 0.5112 0.03797 0.50704 0.04468 0.51263 0.03959 C 0.51394 0.03866 0.51485 0.03658 0.51615 0.03565 C 0.51758 0.0345 0.51928 0.03426 0.52071 0.03357 C 0.52592 0.03079 0.52279 0.03149 0.52878 0.0294 C 0.53529 0.02709 0.5392 0.02662 0.5461 0.02524 C 0.55612 0.02593 0.56615 0.0257 0.57618 0.02732 C 0.57852 0.02778 0.58073 0.0301 0.58308 0.03149 L 0.58998 0.03565 L 0.59349 0.0375 L 0.59688 0.03959 C 0.59805 0.04098 0.59922 0.04213 0.6004 0.04375 C 0.60118 0.04491 0.60183 0.04676 0.60274 0.04792 C 0.60495 0.0507 0.6073 0.05325 0.60964 0.05602 C 0.61081 0.05741 0.61211 0.05834 0.61303 0.06019 C 0.61459 0.06297 0.61641 0.06505 0.61771 0.06829 C 0.61849 0.07037 0.61915 0.07269 0.61993 0.07454 C 0.62097 0.07662 0.6224 0.07848 0.62344 0.08056 C 0.62553 0.08519 0.628 0.09375 0.628 0.09908 L 0.628 0.10116 " pathEditMode="relative" ptsTypes="AAAAAAAAAAAAAAAAAAAAAAAAAAAAAAAAAAAAAAAAAAAAAAAAAAAAAAAAAAAAAAAAAAAAAAAAAAAAAAAAAAAAAAAAAAAAAAAAAAA">
                                      <p:cBhvr>
                                        <p:cTn id="14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20000" numSld="999" showWhenStopped="0">
                <p:cTn id="6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6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67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00B0F0"/>
            </a:gs>
            <a:gs pos="44000">
              <a:schemeClr val="accent6">
                <a:lumMod val="45000"/>
                <a:lumOff val="55000"/>
              </a:schemeClr>
            </a:gs>
            <a:gs pos="89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iños niño y niña con globo con profesor Vector Premium ">
            <a:extLst>
              <a:ext uri="{FF2B5EF4-FFF2-40B4-BE49-F238E27FC236}">
                <a16:creationId xmlns:a16="http://schemas.microsoft.com/office/drawing/2014/main" id="{B7889EB7-3541-D145-9F68-005573B27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75" b="93014" l="10863" r="85783">
                        <a14:foregroundMark x1="24441" y1="57285" x2="24441" y2="57285"/>
                        <a14:foregroundMark x1="21885" y1="63473" x2="21885" y2="63473"/>
                        <a14:foregroundMark x1="21406" y1="59880" x2="20544" y2="67055"/>
                        <a14:foregroundMark x1="20802" y1="67227" x2="24121" y2="61277"/>
                        <a14:foregroundMark x1="24121" y1="61277" x2="22524" y2="57285"/>
                        <a14:foregroundMark x1="20288" y1="72854" x2="20767" y2="83832"/>
                        <a14:foregroundMark x1="22430" y1="69661" x2="22524" y2="68862"/>
                        <a14:foregroundMark x1="20767" y1="83832" x2="22430" y2="69661"/>
                        <a14:foregroundMark x1="24121" y1="91617" x2="24121" y2="91617"/>
                        <a14:foregroundMark x1="16294" y1="92016" x2="16294" y2="92016"/>
                        <a14:foregroundMark x1="11022" y1="67465" x2="11022" y2="67465"/>
                        <a14:foregroundMark x1="12620" y1="67665" x2="12620" y2="67665"/>
                        <a14:foregroundMark x1="38498" y1="65269" x2="38498" y2="65269"/>
                        <a14:foregroundMark x1="37540" y1="79242" x2="37540" y2="79242"/>
                        <a14:foregroundMark x1="39776" y1="92814" x2="39776" y2="92814"/>
                        <a14:foregroundMark x1="35623" y1="91617" x2="35623" y2="91617"/>
                        <a14:foregroundMark x1="36581" y1="87226" x2="36581" y2="87226"/>
                        <a14:foregroundMark x1="39776" y1="86028" x2="39776" y2="86028"/>
                        <a14:foregroundMark x1="63738" y1="87625" x2="63738" y2="87625"/>
                        <a14:foregroundMark x1="59744" y1="88423" x2="59744" y2="88423"/>
                        <a14:foregroundMark x1="58147" y1="92814" x2="58147" y2="92814"/>
                        <a14:foregroundMark x1="66134" y1="93014" x2="66134" y2="93014"/>
                        <a14:foregroundMark x1="75719" y1="86427" x2="75719" y2="86427"/>
                        <a14:foregroundMark x1="79872" y1="58683" x2="79872" y2="58683"/>
                        <a14:foregroundMark x1="77636" y1="56487" x2="77636" y2="56487"/>
                        <a14:foregroundMark x1="83387" y1="60479" x2="78914" y2="54691"/>
                        <a14:foregroundMark x1="78914" y1="54691" x2="74316" y2="52716"/>
                        <a14:foregroundMark x1="85783" y1="72854" x2="85783" y2="72854"/>
                        <a14:foregroundMark x1="75879" y1="90619" x2="75879" y2="90619"/>
                        <a14:foregroundMark x1="81150" y1="90619" x2="81150" y2="90619"/>
                        <a14:foregroundMark x1="53035" y1="91417" x2="53035" y2="91417"/>
                        <a14:foregroundMark x1="70447" y1="69661" x2="70447" y2="69661"/>
                        <a14:foregroundMark x1="40256" y1="42315" x2="40256" y2="42315"/>
                        <a14:foregroundMark x1="17252" y1="71257" x2="13578" y2="66467"/>
                        <a14:foregroundMark x1="13578" y1="66467" x2="12460" y2="66068"/>
                        <a14:foregroundMark x1="16613" y1="70459" x2="18690" y2="70659"/>
                        <a14:foregroundMark x1="35783" y1="90818" x2="35783" y2="90818"/>
                        <a14:foregroundMark x1="35144" y1="90020" x2="36422" y2="90818"/>
                        <a14:foregroundMark x1="22264" y1="89068" x2="23003" y2="89222"/>
                        <a14:foregroundMark x1="22045" y1="89022" x2="22237" y2="89062"/>
                        <a14:foregroundMark x1="19169" y1="89820" x2="19169" y2="89820"/>
                        <a14:foregroundMark x1="19169" y1="89820" x2="19169" y2="87625"/>
                        <a14:foregroundMark x1="20128" y1="90818" x2="19808" y2="88224"/>
                        <a14:foregroundMark x1="79393" y1="70659" x2="79393" y2="77246"/>
                        <a14:foregroundMark x1="80671" y1="78044" x2="81949" y2="71457"/>
                        <a14:foregroundMark x1="15974" y1="92216" x2="15974" y2="92216"/>
                        <a14:foregroundMark x1="15974" y1="92216" x2="17412" y2="90619"/>
                        <a14:foregroundMark x1="26038" y1="91617" x2="24920" y2="91417"/>
                        <a14:backgroundMark x1="33706" y1="43114" x2="36422" y2="35928"/>
                        <a14:backgroundMark x1="36422" y1="35928" x2="30990" y2="43912"/>
                        <a14:backgroundMark x1="38017" y1="88158" x2="38339" y2="84232"/>
                        <a14:backgroundMark x1="37798" y1="90818" x2="37974" y2="88671"/>
                        <a14:backgroundMark x1="37700" y1="92016" x2="37798" y2="90818"/>
                        <a14:backgroundMark x1="38339" y1="84232" x2="38498" y2="84232"/>
                        <a14:backgroundMark x1="10383" y1="68862" x2="10383" y2="66667"/>
                        <a14:backgroundMark x1="10383" y1="68064" x2="10383" y2="68064"/>
                        <a14:backgroundMark x1="10383" y1="68064" x2="10383" y2="65070"/>
                        <a14:backgroundMark x1="73003" y1="54291" x2="74601" y2="51098"/>
                        <a14:backgroundMark x1="73642" y1="53094" x2="72843" y2="52695"/>
                        <a14:backgroundMark x1="73482" y1="52495" x2="73802" y2="53094"/>
                        <a14:backgroundMark x1="22204" y1="69661" x2="22204" y2="69661"/>
                        <a14:backgroundMark x1="22524" y1="70060" x2="23163" y2="69261"/>
                        <a14:backgroundMark x1="16613" y1="69261" x2="17195" y2="69373"/>
                        <a14:backgroundMark x1="16773" y1="68263" x2="17522" y2="68763"/>
                        <a14:backgroundMark x1="21406" y1="92415" x2="21565" y2="836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7" t="4091" r="6011" b="7285"/>
          <a:stretch/>
        </p:blipFill>
        <p:spPr bwMode="auto">
          <a:xfrm>
            <a:off x="-161582" y="1884504"/>
            <a:ext cx="7273582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DD986B48-4699-C343-9C9A-2C9B7B98557B}"/>
              </a:ext>
            </a:extLst>
          </p:cNvPr>
          <p:cNvSpPr/>
          <p:nvPr/>
        </p:nvSpPr>
        <p:spPr>
          <a:xfrm>
            <a:off x="7836326" y="320251"/>
            <a:ext cx="3888109" cy="2183842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67327C84-862B-1D40-B252-395D8DCE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838" y="3058369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isel 8">
            <a:extLst>
              <a:ext uri="{FF2B5EF4-FFF2-40B4-BE49-F238E27FC236}">
                <a16:creationId xmlns:a16="http://schemas.microsoft.com/office/drawing/2014/main" id="{38A4106B-7D13-6545-8C76-FC7F83AF5E73}"/>
              </a:ext>
            </a:extLst>
          </p:cNvPr>
          <p:cNvSpPr/>
          <p:nvPr/>
        </p:nvSpPr>
        <p:spPr>
          <a:xfrm>
            <a:off x="10086625" y="4178285"/>
            <a:ext cx="1779772" cy="167792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2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B9C4806-8FB9-664C-8226-11289FB6BCD6}"/>
              </a:ext>
            </a:extLst>
          </p:cNvPr>
          <p:cNvGrpSpPr/>
          <p:nvPr/>
        </p:nvGrpSpPr>
        <p:grpSpPr>
          <a:xfrm>
            <a:off x="5926039" y="3136291"/>
            <a:ext cx="1185961" cy="2719918"/>
            <a:chOff x="6096000" y="3044727"/>
            <a:chExt cx="1185961" cy="2719918"/>
          </a:xfrm>
        </p:grpSpPr>
        <p:pic>
          <p:nvPicPr>
            <p:cNvPr id="6148" name="Picture 4" descr="globo de color rojo animado - Buscar con Google | Globo rojo ...">
              <a:extLst>
                <a:ext uri="{FF2B5EF4-FFF2-40B4-BE49-F238E27FC236}">
                  <a16:creationId xmlns:a16="http://schemas.microsoft.com/office/drawing/2014/main" id="{AB39BA87-0DD6-4B4D-AB25-30F0429DFD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510" b="95014" l="9744" r="89776">
                          <a14:foregroundMark x1="50799" y1="6648" x2="50799" y2="6648"/>
                          <a14:foregroundMark x1="46006" y1="95014" x2="45367" y2="88089"/>
                          <a14:foregroundMark x1="46805" y1="65374" x2="45847" y2="58172"/>
                          <a14:foregroundMark x1="45847" y1="58172" x2="47764" y2="55263"/>
                          <a14:foregroundMark x1="45208" y1="54017" x2="45208" y2="540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0" t="-1" r="28644" b="47237"/>
            <a:stretch/>
          </p:blipFill>
          <p:spPr bwMode="auto">
            <a:xfrm>
              <a:off x="6096000" y="3044727"/>
              <a:ext cx="118596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6454F011-2029-7048-91CE-8653050F7B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 flipH="1">
              <a:off x="6609209" y="4379786"/>
              <a:ext cx="263936" cy="1384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395C959B-EB21-094D-9899-0816C49CD894}"/>
              </a:ext>
            </a:extLst>
          </p:cNvPr>
          <p:cNvGrpSpPr/>
          <p:nvPr/>
        </p:nvGrpSpPr>
        <p:grpSpPr>
          <a:xfrm>
            <a:off x="-108531" y="3197842"/>
            <a:ext cx="1009024" cy="2411414"/>
            <a:chOff x="5473727" y="96909"/>
            <a:chExt cx="911362" cy="2653820"/>
          </a:xfrm>
        </p:grpSpPr>
        <p:pic>
          <p:nvPicPr>
            <p:cNvPr id="6156" name="Picture 12" descr="Globo Azul Cielo Sobre Fondo Blanco. Ilustración Vectorial ...">
              <a:extLst>
                <a:ext uri="{FF2B5EF4-FFF2-40B4-BE49-F238E27FC236}">
                  <a16:creationId xmlns:a16="http://schemas.microsoft.com/office/drawing/2014/main" id="{5F58181A-D260-C64F-BB54-5F6BE00CF2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000" b="90000" l="10000" r="90000">
                          <a14:foregroundMark x1="50889" y1="6000" x2="50889" y2="6000"/>
                          <a14:foregroundMark x1="36889" y1="24889" x2="40667" y2="15333"/>
                          <a14:foregroundMark x1="40667" y1="15333" x2="42667" y2="13778"/>
                          <a14:foregroundMark x1="41333" y1="26444" x2="45333" y2="18667"/>
                          <a14:foregroundMark x1="45333" y1="18667" x2="46222" y2="14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52" r="29248" b="44222"/>
            <a:stretch/>
          </p:blipFill>
          <p:spPr bwMode="auto">
            <a:xfrm>
              <a:off x="5473727" y="96909"/>
              <a:ext cx="911362" cy="161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A46DD09A-38E7-FA49-9421-FEF9CF9703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5735317" y="1525838"/>
              <a:ext cx="229463" cy="122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3B04C351-5B50-EF4B-8362-496F9A61E5AD}"/>
              </a:ext>
            </a:extLst>
          </p:cNvPr>
          <p:cNvGrpSpPr/>
          <p:nvPr/>
        </p:nvGrpSpPr>
        <p:grpSpPr>
          <a:xfrm>
            <a:off x="4770256" y="2976086"/>
            <a:ext cx="1009023" cy="2633170"/>
            <a:chOff x="5864122" y="411557"/>
            <a:chExt cx="1009023" cy="2633170"/>
          </a:xfrm>
        </p:grpSpPr>
        <p:pic>
          <p:nvPicPr>
            <p:cNvPr id="6158" name="Picture 14" descr="Ripley - GLOBO AMARILLO N° 9 X 25 COTILLÓN ACTIVARTE">
              <a:extLst>
                <a:ext uri="{FF2B5EF4-FFF2-40B4-BE49-F238E27FC236}">
                  <a16:creationId xmlns:a16="http://schemas.microsoft.com/office/drawing/2014/main" id="{1B3C720F-49F1-0444-A49D-B2B0876612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63" t="15943" r="31340" b="15943"/>
            <a:stretch/>
          </p:blipFill>
          <p:spPr bwMode="auto">
            <a:xfrm>
              <a:off x="5864122" y="411557"/>
              <a:ext cx="1009023" cy="136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C20931CA-5CAD-7D42-B988-9F517CBF05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141756" y="1659867"/>
              <a:ext cx="25943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E1B6CE8-115D-3349-85E9-0C066CAAE278}"/>
              </a:ext>
            </a:extLst>
          </p:cNvPr>
          <p:cNvGrpSpPr/>
          <p:nvPr/>
        </p:nvGrpSpPr>
        <p:grpSpPr>
          <a:xfrm>
            <a:off x="1527908" y="3197842"/>
            <a:ext cx="1009023" cy="2506609"/>
            <a:chOff x="6271142" y="643706"/>
            <a:chExt cx="1009023" cy="2506609"/>
          </a:xfrm>
        </p:grpSpPr>
        <p:pic>
          <p:nvPicPr>
            <p:cNvPr id="6160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7C1D84A8-064A-6D4F-8359-1E1B3C1B0C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BCF333D4-31D4-D241-8203-7A127CE3EB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CB136B5-89C4-B349-A72F-F35AAC553FAA}"/>
              </a:ext>
            </a:extLst>
          </p:cNvPr>
          <p:cNvGrpSpPr/>
          <p:nvPr/>
        </p:nvGrpSpPr>
        <p:grpSpPr>
          <a:xfrm>
            <a:off x="2140636" y="1567452"/>
            <a:ext cx="1009024" cy="2467644"/>
            <a:chOff x="4416362" y="111185"/>
            <a:chExt cx="1009024" cy="2467644"/>
          </a:xfrm>
        </p:grpSpPr>
        <p:pic>
          <p:nvPicPr>
            <p:cNvPr id="13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F99D01FC-B7DE-A348-BB73-D7F7B5E8C3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4717246" y="1294675"/>
              <a:ext cx="240565" cy="1284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2" name="Picture 18" descr="Solo globo rosado. stock de ilustración. Ilustración de fondo ...">
              <a:extLst>
                <a:ext uri="{FF2B5EF4-FFF2-40B4-BE49-F238E27FC236}">
                  <a16:creationId xmlns:a16="http://schemas.microsoft.com/office/drawing/2014/main" id="{6C838DC2-BA66-AC4A-8054-640CADF49E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7111" b="90000" l="9877" r="89969">
                          <a14:foregroundMark x1="51389" y1="7111" x2="51389" y2="7111"/>
                          <a14:foregroundMark x1="49691" y1="48889" x2="49691" y2="4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7" t="5000" r="25979" b="50000"/>
            <a:stretch/>
          </p:blipFill>
          <p:spPr bwMode="auto">
            <a:xfrm>
              <a:off x="4416362" y="111185"/>
              <a:ext cx="1009024" cy="1386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071532-7943-EE4E-B0A9-976BBB3896E4}"/>
              </a:ext>
            </a:extLst>
          </p:cNvPr>
          <p:cNvSpPr txBox="1"/>
          <p:nvPr/>
        </p:nvSpPr>
        <p:spPr>
          <a:xfrm>
            <a:off x="0" y="139693"/>
            <a:ext cx="77893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latin typeface="Comic Sans MS" panose="030F0902030302020204" pitchFamily="66" charset="0"/>
              </a:rPr>
              <a:t>La profesora y sus alumnos tienen  5 globos. 3 globos se los llevo el viento. </a:t>
            </a:r>
            <a:r>
              <a:rPr lang="es-CL" sz="3600" b="1" dirty="0">
                <a:solidFill>
                  <a:srgbClr val="FF0000"/>
                </a:solidFill>
                <a:latin typeface="Comic Sans MS" panose="030F0902030302020204" pitchFamily="66" charset="0"/>
              </a:rPr>
              <a:t>¿Cuántos globos les quedaron? 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23F5BD39-27D1-5849-A3B5-C430F9015748}"/>
              </a:ext>
            </a:extLst>
          </p:cNvPr>
          <p:cNvGrpSpPr/>
          <p:nvPr/>
        </p:nvGrpSpPr>
        <p:grpSpPr>
          <a:xfrm>
            <a:off x="8172143" y="922735"/>
            <a:ext cx="738662" cy="1154610"/>
            <a:chOff x="5473727" y="96909"/>
            <a:chExt cx="911362" cy="2653820"/>
          </a:xfrm>
        </p:grpSpPr>
        <p:pic>
          <p:nvPicPr>
            <p:cNvPr id="25" name="Picture 12" descr="Globo Azul Cielo Sobre Fondo Blanco. Ilustración Vectorial ...">
              <a:extLst>
                <a:ext uri="{FF2B5EF4-FFF2-40B4-BE49-F238E27FC236}">
                  <a16:creationId xmlns:a16="http://schemas.microsoft.com/office/drawing/2014/main" id="{A67C4F46-7959-B445-813E-44EE8E0CD0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000" b="90000" l="10000" r="90000">
                          <a14:foregroundMark x1="50889" y1="6000" x2="50889" y2="6000"/>
                          <a14:foregroundMark x1="36889" y1="24889" x2="40667" y2="15333"/>
                          <a14:foregroundMark x1="40667" y1="15333" x2="42667" y2="13778"/>
                          <a14:foregroundMark x1="41333" y1="26444" x2="45333" y2="18667"/>
                          <a14:foregroundMark x1="45333" y1="18667" x2="46222" y2="14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52" r="29248" b="44222"/>
            <a:stretch/>
          </p:blipFill>
          <p:spPr bwMode="auto">
            <a:xfrm>
              <a:off x="5473727" y="96909"/>
              <a:ext cx="911362" cy="161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E3E47586-29B5-AA4E-A8D5-9E09CF51A9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5735317" y="1525838"/>
              <a:ext cx="229463" cy="122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F9FABF85-FA9C-CA4B-911C-BA645DCD6A4E}"/>
              </a:ext>
            </a:extLst>
          </p:cNvPr>
          <p:cNvGrpSpPr/>
          <p:nvPr/>
        </p:nvGrpSpPr>
        <p:grpSpPr>
          <a:xfrm>
            <a:off x="9364334" y="539868"/>
            <a:ext cx="697540" cy="1469410"/>
            <a:chOff x="6271142" y="643706"/>
            <a:chExt cx="1009023" cy="2506609"/>
          </a:xfrm>
        </p:grpSpPr>
        <p:pic>
          <p:nvPicPr>
            <p:cNvPr id="29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92CFCBA8-FF27-5B49-958C-B4DD2BD7A9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3A4DD0C9-52BA-5244-BC58-4AD00CAF54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E37D3E3-8E40-3344-B99F-EA9AB76AC2F1}"/>
              </a:ext>
            </a:extLst>
          </p:cNvPr>
          <p:cNvGrpSpPr/>
          <p:nvPr/>
        </p:nvGrpSpPr>
        <p:grpSpPr>
          <a:xfrm>
            <a:off x="10875349" y="700007"/>
            <a:ext cx="619487" cy="962643"/>
            <a:chOff x="4416362" y="111185"/>
            <a:chExt cx="1009024" cy="2467644"/>
          </a:xfrm>
        </p:grpSpPr>
        <p:pic>
          <p:nvPicPr>
            <p:cNvPr id="32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91DECA84-3307-014A-B7B9-01569E6BD2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4717246" y="1294675"/>
              <a:ext cx="240565" cy="1284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8" descr="Solo globo rosado. stock de ilustración. Ilustración de fondo ...">
              <a:extLst>
                <a:ext uri="{FF2B5EF4-FFF2-40B4-BE49-F238E27FC236}">
                  <a16:creationId xmlns:a16="http://schemas.microsoft.com/office/drawing/2014/main" id="{7CF96816-8D11-324A-90B0-96F277C424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7111" b="90000" l="9877" r="89969">
                          <a14:foregroundMark x1="51389" y1="7111" x2="51389" y2="7111"/>
                          <a14:foregroundMark x1="49691" y1="48889" x2="49691" y2="4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7" t="5000" r="25979" b="50000"/>
            <a:stretch/>
          </p:blipFill>
          <p:spPr bwMode="auto">
            <a:xfrm>
              <a:off x="4416362" y="111185"/>
              <a:ext cx="1009024" cy="1386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006F47DB-6A18-C842-B1D1-F49F5F56EDB6}"/>
              </a:ext>
            </a:extLst>
          </p:cNvPr>
          <p:cNvGrpSpPr/>
          <p:nvPr/>
        </p:nvGrpSpPr>
        <p:grpSpPr>
          <a:xfrm>
            <a:off x="8967659" y="1274573"/>
            <a:ext cx="608523" cy="1085192"/>
            <a:chOff x="5864122" y="411557"/>
            <a:chExt cx="1009023" cy="2633170"/>
          </a:xfrm>
        </p:grpSpPr>
        <p:pic>
          <p:nvPicPr>
            <p:cNvPr id="35" name="Picture 14" descr="Ripley - GLOBO AMARILLO N° 9 X 25 COTILLÓN ACTIVARTE">
              <a:extLst>
                <a:ext uri="{FF2B5EF4-FFF2-40B4-BE49-F238E27FC236}">
                  <a16:creationId xmlns:a16="http://schemas.microsoft.com/office/drawing/2014/main" id="{F3E72986-A425-3F4A-9E74-2C340CE06F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63" t="15943" r="31340" b="15943"/>
            <a:stretch/>
          </p:blipFill>
          <p:spPr bwMode="auto">
            <a:xfrm>
              <a:off x="5864122" y="411557"/>
              <a:ext cx="1009023" cy="136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3449A5AC-DC01-DE45-BF12-9BEA161F3E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141756" y="1659867"/>
              <a:ext cx="25943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72901A6D-3FF9-EB4E-81AD-C55204D3B135}"/>
              </a:ext>
            </a:extLst>
          </p:cNvPr>
          <p:cNvGrpSpPr/>
          <p:nvPr/>
        </p:nvGrpSpPr>
        <p:grpSpPr>
          <a:xfrm>
            <a:off x="10126248" y="835293"/>
            <a:ext cx="749101" cy="1464317"/>
            <a:chOff x="6096000" y="3044727"/>
            <a:chExt cx="1185961" cy="2719918"/>
          </a:xfrm>
        </p:grpSpPr>
        <p:pic>
          <p:nvPicPr>
            <p:cNvPr id="39" name="Picture 4" descr="globo de color rojo animado - Buscar con Google | Globo rojo ...">
              <a:extLst>
                <a:ext uri="{FF2B5EF4-FFF2-40B4-BE49-F238E27FC236}">
                  <a16:creationId xmlns:a16="http://schemas.microsoft.com/office/drawing/2014/main" id="{8B6E31A3-AE65-4640-95CE-B2FFD06912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510" b="95014" l="9744" r="89776">
                          <a14:foregroundMark x1="50799" y1="6648" x2="50799" y2="6648"/>
                          <a14:foregroundMark x1="46006" y1="95014" x2="45367" y2="88089"/>
                          <a14:foregroundMark x1="46805" y1="65374" x2="45847" y2="58172"/>
                          <a14:foregroundMark x1="45847" y1="58172" x2="47764" y2="55263"/>
                          <a14:foregroundMark x1="45208" y1="54017" x2="45208" y2="540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0" t="-1" r="28644" b="47237"/>
            <a:stretch/>
          </p:blipFill>
          <p:spPr bwMode="auto">
            <a:xfrm>
              <a:off x="6096000" y="3044727"/>
              <a:ext cx="118596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648C3687-7FA8-4543-B5A0-4ACAAAF13F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 flipH="1">
              <a:off x="6609209" y="4379786"/>
              <a:ext cx="263936" cy="1384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B317FEA3-F564-1345-A5DD-6B91D2A671B1}"/>
              </a:ext>
            </a:extLst>
          </p:cNvPr>
          <p:cNvGrpSpPr/>
          <p:nvPr/>
        </p:nvGrpSpPr>
        <p:grpSpPr>
          <a:xfrm>
            <a:off x="11060076" y="4339682"/>
            <a:ext cx="723134" cy="1560417"/>
            <a:chOff x="6271142" y="643706"/>
            <a:chExt cx="1009023" cy="2506609"/>
          </a:xfrm>
        </p:grpSpPr>
        <p:pic>
          <p:nvPicPr>
            <p:cNvPr id="43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AE74C17E-50BE-AE40-B995-212A9E0421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BB2CAE3F-DDDC-BF40-8A81-CCD1C141A0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sobre-el-terreno-de-grabacion_2.mp3" descr="sobre-el-terreno-de-grabacion_2.mp3">
            <a:hlinkClick r:id="" action="ppaction://media"/>
            <a:extLst>
              <a:ext uri="{FF2B5EF4-FFF2-40B4-BE49-F238E27FC236}">
                <a16:creationId xmlns:a16="http://schemas.microsoft.com/office/drawing/2014/main" id="{6B0484A7-F49E-864E-B7B3-58E7969AC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1456 C 0.00821 -0.15278 0.00821 -0.16713 0.01055 -0.17523 C 0.01133 -0.17801 0.0125 -0.18033 0.01341 -0.18264 C 0.01576 -0.19584 0.01315 -0.18519 0.01888 -0.19746 C 0.02474 -0.20996 0.01823 -0.20093 0.02591 -0.20996 C 0.03581 -0.23634 0.02031 -0.1963 0.03281 -0.22477 C 0.0349 -0.2294 0.03646 -0.23449 0.03841 -0.23959 L 0.04388 -0.2544 L 0.04675 -0.26181 C 0.04766 -0.26412 0.04831 -0.26713 0.04948 -0.26921 L 0.05365 -0.27662 C 0.05638 -0.29074 0.05313 -0.27755 0.05925 -0.29144 C 0.06485 -0.30417 0.06406 -0.30232 0.06615 -0.31366 C 0.06576 -0.31597 0.06576 -0.31898 0.06472 -0.32107 C 0.06367 -0.32338 0.06211 -0.32454 0.06055 -0.32593 C 0.05925 -0.32709 0.05781 -0.32778 0.05638 -0.32847 C 0.05456 -0.3294 0.05274 -0.33009 0.05091 -0.33079 C 0.04857 -0.33171 0.04623 -0.33218 0.04388 -0.33334 C 0.04115 -0.33472 0.03841 -0.33704 0.03555 -0.3382 C 0.03373 -0.33912 0.0319 -0.33982 0.03008 -0.34074 C 0.02188 -0.34491 0.03008 -0.3419 0.02031 -0.3456 C 0.00847 -0.35046 0.0181 -0.34537 0.00508 -0.35301 L 0.00091 -0.35556 C -0.00052 -0.3581 -0.00182 -0.36065 -0.00325 -0.36296 C -0.00456 -0.36482 -0.00638 -0.36574 -0.00742 -0.36783 C -0.00963 -0.37246 -0.0112 -0.37778 -0.01302 -0.38264 L -0.01575 -0.39005 C -0.01536 -0.39676 -0.01575 -0.40371 -0.01445 -0.40996 C -0.01341 -0.41505 -0.0082 -0.41898 -0.00612 -0.42222 C -0.00456 -0.42454 -0.00351 -0.42755 -0.00195 -0.42963 C -0.00195 -0.42963 0.00847 -0.4419 0.01055 -0.44445 L 0.01472 -0.44931 C 0.01615 -0.45093 0.01732 -0.45347 0.01888 -0.4544 L 0.02305 -0.45671 L 0.03138 -0.46667 C 0.03281 -0.46829 0.03399 -0.4706 0.03555 -0.47153 L 0.04388 -0.47662 L 0.04805 -0.47894 L 0.05222 -0.48148 C 0.05365 -0.4831 0.05495 -0.48519 0.05638 -0.48634 C 0.0625 -0.4919 0.05938 -0.48519 0.06615 -0.49375 C 0.07526 -0.50533 0.06563 -0.49838 0.07448 -0.50371 C 0.07539 -0.50625 0.07604 -0.50903 0.07735 -0.51111 C 0.07852 -0.5132 0.08021 -0.51412 0.08151 -0.51597 C 0.08294 -0.51829 0.08425 -0.52107 0.08568 -0.52338 C 0.08607 -0.52593 0.08633 -0.52847 0.08698 -0.53079 C 0.08776 -0.53357 0.08919 -0.53565 0.08985 -0.5382 C 0.0905 -0.54144 0.09076 -0.54491 0.09115 -0.54815 C 0.0931 -0.58241 0.0944 -0.59491 0.09115 -0.63704 C 0.09089 -0.64051 0.08438 -0.64746 0.08281 -0.64908 C 0.0819 -0.65162 0.08086 -0.65394 0.08008 -0.65648 C 0.07904 -0.65972 0.07839 -0.6632 0.07735 -0.66644 C 0.07604 -0.66991 0.07422 -0.67269 0.07318 -0.67639 C 0.07097 -0.68264 0.06888 -0.68912 0.06758 -0.69607 C 0.06706 -0.69861 0.0668 -0.70116 0.06615 -0.70347 C 0.06537 -0.70602 0.06432 -0.70834 0.06341 -0.71088 C 0.0625 -0.71574 0.06042 -0.72037 0.06055 -0.7257 C 0.06107 -0.73727 0.0612 -0.74884 0.06198 -0.76019 C 0.06237 -0.76551 0.06432 -0.7713 0.06615 -0.775 C 0.06745 -0.77778 0.06914 -0.77986 0.07031 -0.78241 C 0.07995 -0.80301 0.06511 -0.7757 0.07735 -0.79722 C 0.07826 -0.80232 0.07969 -0.80695 0.08008 -0.81204 L 0.08151 -0.83195 " pathEditMode="relative" ptsTypes="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06 -0.15672 C 0.00833 -0.15764 0.00533 -0.15741 0.00273 -0.15926 C -0.00026 -0.16158 -0.00287 -0.16551 -0.0056 -0.16922 C -0.00925 -0.17408 -0.01276 -0.1794 -0.01667 -0.18403 C -0.0181 -0.18565 -0.01954 -0.18704 -0.02084 -0.18889 C -0.0224 -0.19121 -0.02344 -0.19422 -0.025 -0.1963 C -0.02631 -0.19815 -0.028 -0.19931 -0.02917 -0.20116 C -0.03217 -0.20602 -0.03477 -0.21112 -0.0375 -0.21598 C -0.04401 -0.22778 -0.04063 -0.22061 -0.04727 -0.2382 L -0.05 -0.24561 C -0.05053 -0.24815 -0.05157 -0.25047 -0.05144 -0.25301 C -0.05118 -0.2588 -0.04948 -0.27454 -0.04584 -0.28033 C -0.04336 -0.28426 -0.04063 -0.2882 -0.0375 -0.29005 L -0.02917 -0.29514 C -0.02774 -0.29676 -0.02657 -0.29862 -0.025 -0.3 C -0.0237 -0.30116 -0.02214 -0.30116 -0.02084 -0.30255 C -0.01797 -0.30533 -0.0155 -0.30973 -0.0125 -0.31227 L -0.00691 -0.31737 C -0.00391 -0.32269 -0.00248 -0.32616 0.00143 -0.32963 C 0.00273 -0.33079 0.00416 -0.33125 0.00559 -0.33218 C 0.0121 -0.34375 0.00807 -0.3375 0.01809 -0.34931 L 0.02226 -0.3544 L 0.02643 -0.35926 C 0.02734 -0.36181 0.02838 -0.36412 0.02916 -0.36667 C 0.03138 -0.37454 0.03164 -0.38635 0.02916 -0.39375 C 0.02747 -0.39908 0.02356 -0.40024 0.02083 -0.40371 C 0.01953 -0.40533 0.01315 -0.41436 0.01106 -0.41598 C 0.00885 -0.41806 0.00351 -0.41991 0.00143 -0.42107 C -0.00834 -0.42593 0.00403 -0.42176 -0.0125 -0.42593 C -0.02123 -0.43102 -0.01368 -0.42732 -0.02917 -0.43079 C -0.04961 -0.43565 -0.02787 -0.43102 -0.0431 -0.43588 C -0.05222 -0.43889 -0.05105 -0.43681 -0.05834 -0.44075 C -0.0612 -0.44237 -0.0642 -0.44283 -0.06667 -0.44561 L -0.07084 -0.4507 C -0.07878 -0.472 -0.06928 -0.44514 -0.075 -0.46551 C -0.07579 -0.46806 -0.07683 -0.47037 -0.07774 -0.47292 C -0.07735 -0.4845 -0.07748 -0.49607 -0.07644 -0.50741 C -0.07605 -0.51112 -0.07461 -0.51412 -0.07357 -0.51737 C -0.06993 -0.52894 -0.07188 -0.52107 -0.06667 -0.53218 C -0.06172 -0.54283 -0.06641 -0.53704 -0.05977 -0.547 C -0.05183 -0.55857 -0.05951 -0.54468 -0.05 -0.55672 C -0.03685 -0.57362 -0.05547 -0.55556 -0.04024 -0.56922 C -0.03711 -0.575 -0.03425 -0.58149 -0.0306 -0.58635 C -0.02526 -0.59352 -0.02097 -0.59862 -0.01667 -0.60857 C -0.01524 -0.61204 -0.01407 -0.61551 -0.0125 -0.61852 C -0.00313 -0.63774 -0.01016 -0.61991 -0.00417 -0.63588 C -0.00183 -0.65232 -0.00261 -0.63936 -0.00417 -0.65301 C -0.00521 -0.66158 -0.00547 -0.67362 -0.00691 -0.68264 C -0.00769 -0.68681 -0.00886 -0.69075 -0.00977 -0.69491 C -0.01068 -0.69977 -0.01094 -0.70533 -0.0125 -0.70973 C -0.01524 -0.71713 -0.01589 -0.71829 -0.0181 -0.72709 C -0.02201 -0.74329 -0.01485 -0.72616 -0.02774 -0.74931 C -0.02917 -0.75162 -0.03008 -0.75556 -0.03191 -0.75672 C -0.04909 -0.76667 -0.03737 -0.76135 -0.0681 -0.76412 C -0.06901 -0.76644 -0.07006 -0.76875 -0.07084 -0.77153 C -0.0754 -0.78727 -0.07058 -0.81482 -0.06941 -0.8257 C -0.06915 -0.82871 -0.06771 -0.83079 -0.06667 -0.83311 C -0.06537 -0.83658 -0.06381 -0.83959 -0.0625 -0.84306 C -0.06146 -0.84607 -0.06081 -0.84977 -0.05977 -0.85301 C -0.05508 -0.86621 -0.05599 -0.86019 -0.05 -0.87269 C -0.04896 -0.875 -0.04831 -0.87778 -0.04727 -0.8801 C -0.04558 -0.88357 -0.04336 -0.88635 -0.04167 -0.89005 C -0.03985 -0.89399 -0.0336 -0.91158 -0.03191 -0.91713 C -0.02995 -0.92362 -0.02774 -0.92987 -0.02644 -0.93681 C -0.02592 -0.93936 -0.02566 -0.9419 -0.025 -0.94422 C -0.02422 -0.947 -0.02266 -0.94885 -0.02227 -0.95162 C -0.02162 -0.95556 -0.02227 -0.95996 -0.02227 -0.96412 " pathEditMode="relative" ptsTypes="AAAAAAAAAAAAAAAAAAAAAAAAAAAAAAAAAAAAAAAAAAAAAAAAAAAAAAAAAAAAAAAAAAA">
                                      <p:cBhvr>
                                        <p:cTn id="11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16389 C 0.00755 -0.16319 0.00989 -0.16041 0.01224 -0.16157 C 0.01536 -0.16296 0.02057 -0.17129 0.02057 -0.17129 C 0.02565 -0.18495 0.02057 -0.17338 0.02747 -0.18379 C 0.03268 -0.19143 0.03125 -0.19143 0.0358 -0.20092 C 0.03711 -0.2037 0.03867 -0.20578 0.03997 -0.20833 C 0.04297 -0.21481 0.04271 -0.21574 0.04414 -0.22314 C 0.04375 -0.23055 0.04414 -0.23842 0.04271 -0.24537 C 0.04218 -0.24884 0.0401 -0.25069 0.03854 -0.25277 C 0.02278 -0.27477 0.0362 -0.25625 0.02604 -0.26527 C 0.02461 -0.26643 0.02343 -0.26875 0.02187 -0.27014 C 0.02057 -0.27129 0.01914 -0.27199 0.01771 -0.27268 C 0.01406 -0.2743 0.01028 -0.27546 0.00664 -0.27754 L -0.0017 -0.2824 C -0.00313 -0.28333 -0.00443 -0.28426 -0.00586 -0.28495 C -0.01836 -0.29051 -0.01341 -0.28773 -0.0211 -0.29236 C -0.02214 -0.2949 -0.02292 -0.29745 -0.02396 -0.29977 C -0.02513 -0.30254 -0.02696 -0.30439 -0.02813 -0.30717 C -0.02891 -0.30926 -0.02904 -0.31203 -0.02943 -0.31458 C -0.02904 -0.32615 -0.02969 -0.33796 -0.02813 -0.34907 C -0.02657 -0.35995 -0.02188 -0.36389 -0.01836 -0.37129 C -0.01315 -0.38264 -0.01836 -0.37685 -0.01003 -0.38865 C -0.01003 -0.38865 0.00039 -0.40092 0.00247 -0.40347 C 0.0039 -0.40509 0.00508 -0.4074 0.00664 -0.40833 C 0.01263 -0.4118 0.00937 -0.40995 0.0164 -0.41319 C 0.02747 -0.41227 0.03854 -0.41018 0.04974 -0.41064 C 0.05442 -0.41088 0.05911 -0.41273 0.06354 -0.41574 C 0.06575 -0.41689 0.06745 -0.42037 0.06914 -0.42314 C 0.07187 -0.42708 0.07448 -0.43217 0.07604 -0.43796 C 0.0819 -0.45833 0.07226 -0.43148 0.08034 -0.45277 C 0.07968 -0.46041 0.08047 -0.47361 0.07604 -0.47986 C 0.075 -0.48148 0.0733 -0.48125 0.07187 -0.4824 C 0.06823 -0.48541 0.06458 -0.48889 0.0608 -0.49213 C 0.0483 -0.50324 0.0638 -0.49051 0.04414 -0.50208 C 0.04088 -0.50393 0.03411 -0.50833 0.03021 -0.50949 C 0.02213 -0.5118 0.0181 -0.51088 0.0108 -0.51435 C 0.00794 -0.51574 0.00247 -0.51944 0.00247 -0.51944 C -0.00065 -0.52477 -0.00261 -0.52731 -0.00443 -0.53426 C -0.00508 -0.53657 -0.00547 -0.53912 -0.00586 -0.54166 C -0.00495 -0.54745 -0.00443 -0.55347 -0.00313 -0.55879 C -0.00196 -0.56342 0.00299 -0.57268 0.00521 -0.57615 C 0.00703 -0.57893 0.00911 -0.58078 0.0108 -0.58356 C 0.01471 -0.58981 0.01823 -0.59676 0.02187 -0.60324 C 0.02383 -0.60671 0.02578 -0.60949 0.02747 -0.61319 C 0.02929 -0.61736 0.03112 -0.62152 0.03307 -0.62546 C 0.03437 -0.62824 0.03593 -0.63032 0.03724 -0.63287 C 0.03828 -0.63518 0.03893 -0.63796 0.03997 -0.64027 C 0.04179 -0.64467 0.04375 -0.64861 0.04557 -0.65277 C 0.04648 -0.65509 0.04726 -0.65787 0.0483 -0.66018 C 0.04961 -0.66273 0.05104 -0.66504 0.05247 -0.66759 C 0.05911 -0.6912 0.05104 -0.66481 0.05937 -0.68472 C 0.0681 -0.70532 0.06067 -0.68935 0.06497 -0.70463 C 0.06575 -0.70717 0.06705 -0.70926 0.06771 -0.71203 C 0.06849 -0.71458 0.07044 -0.72731 0.07057 -0.72916 C 0.07083 -0.73657 0.07057 -0.74398 0.07057 -0.75162 " pathEditMode="relative" ptsTypes="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7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4EE8DA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Árbol Imágenes Vectoriales, Ilustraciones Libres de Regalías de ...">
            <a:extLst>
              <a:ext uri="{FF2B5EF4-FFF2-40B4-BE49-F238E27FC236}">
                <a16:creationId xmlns:a16="http://schemas.microsoft.com/office/drawing/2014/main" id="{A76D1C8B-8464-E84E-9A9F-345E04957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67" b="97500" l="2353" r="94622">
                        <a14:foregroundMark x1="2353" y1="42667" x2="2353" y2="42667"/>
                        <a14:foregroundMark x1="40672" y1="6000" x2="40672" y2="6000"/>
                        <a14:foregroundMark x1="56134" y1="3333" x2="56134" y2="3333"/>
                        <a14:foregroundMark x1="94622" y1="33167" x2="94622" y2="33167"/>
                        <a14:foregroundMark x1="36134" y1="95167" x2="39664" y2="92667"/>
                        <a14:foregroundMark x1="18487" y1="93000" x2="18487" y2="93000"/>
                        <a14:foregroundMark x1="18487" y1="93000" x2="25546" y2="89833"/>
                        <a14:foregroundMark x1="60336" y1="93167" x2="60336" y2="93167"/>
                        <a14:foregroundMark x1="28908" y1="97500" x2="28908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33" y="-118294"/>
            <a:ext cx="6800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E39DAFC-7C5A-B64E-A74E-8140AC5DD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3" y="2351284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97A6B6A-5390-2D4D-9064-E5E823E17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305" y="2961372"/>
            <a:ext cx="811018" cy="94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903D625B-A11A-5D49-A996-85BDF24E8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708" y="921267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767874E5-A0FE-9149-BA41-E061F28C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681" y="323099"/>
            <a:ext cx="698695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EFDAEBF-257E-D645-8746-7FE1E99B0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973" y="2492814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38ED8A4D-C1F4-2E44-B347-23D697C3C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83" y="1549961"/>
            <a:ext cx="873682" cy="102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39E54A-7ABC-494D-945C-A2F61D13F576}"/>
              </a:ext>
            </a:extLst>
          </p:cNvPr>
          <p:cNvSpPr txBox="1"/>
          <p:nvPr/>
        </p:nvSpPr>
        <p:spPr>
          <a:xfrm>
            <a:off x="6114053" y="27809"/>
            <a:ext cx="59086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En un árbol  hay 8 manzanas, el viento sopla fuerte y tiró 3 de ellas al suelo. ¿Cuántas manzanas quedaron en el árbol? 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312989CF-807D-8244-9756-E55A0D40D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382" y="3456809"/>
            <a:ext cx="708643" cy="82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420E7B19-C494-2044-A001-D2684D60C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36" y="1435324"/>
            <a:ext cx="680676" cy="79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D337B340-2FDB-3341-BA50-1F1609651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012" y="3667594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Nube 16">
            <a:extLst>
              <a:ext uri="{FF2B5EF4-FFF2-40B4-BE49-F238E27FC236}">
                <a16:creationId xmlns:a16="http://schemas.microsoft.com/office/drawing/2014/main" id="{E761A984-A4BF-7849-8237-B4A016ED468E}"/>
              </a:ext>
            </a:extLst>
          </p:cNvPr>
          <p:cNvSpPr/>
          <p:nvPr/>
        </p:nvSpPr>
        <p:spPr>
          <a:xfrm>
            <a:off x="6916560" y="1315616"/>
            <a:ext cx="3782500" cy="2623384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902F39C1-8AAD-AF43-AD54-3BDEE1460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41" y="1711818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736AEDBA-C29D-6847-AF14-F2E5D792B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22" y="3002019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29E1265A-4F5A-B642-A7AA-0F9CE1306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01" y="1588016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88893F9D-A97A-9349-88D2-31976FC91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809" y="2516640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6B87685F-2ED6-9C42-B0D3-6E58D5961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578" y="1588016"/>
            <a:ext cx="595657" cy="69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2A5EDD7-55ED-1041-92B6-4A4A7AF10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574" y="3077885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A8DC6E1A-B46A-8E4E-A42E-B85C83BAD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558" y="2282117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E1817F1C-4F0B-6446-82DA-F6320184D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463" y="2349222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isel 26">
            <a:extLst>
              <a:ext uri="{FF2B5EF4-FFF2-40B4-BE49-F238E27FC236}">
                <a16:creationId xmlns:a16="http://schemas.microsoft.com/office/drawing/2014/main" id="{BE81EAA6-09A9-314B-A2A7-7B2E1B872D72}"/>
              </a:ext>
            </a:extLst>
          </p:cNvPr>
          <p:cNvSpPr/>
          <p:nvPr/>
        </p:nvSpPr>
        <p:spPr>
          <a:xfrm>
            <a:off x="9608234" y="4379786"/>
            <a:ext cx="2363631" cy="2183842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5</a:t>
            </a:r>
          </a:p>
        </p:txBody>
      </p:sp>
      <p:pic>
        <p:nvPicPr>
          <p:cNvPr id="2" name="sobre-el-terreno-de-grabacion_2.mp3" descr="sobre-el-terreno-de-grabacion_2.mp3">
            <a:hlinkClick r:id="" action="ppaction://media"/>
            <a:extLst>
              <a:ext uri="{FF2B5EF4-FFF2-40B4-BE49-F238E27FC236}">
                <a16:creationId xmlns:a16="http://schemas.microsoft.com/office/drawing/2014/main" id="{338F1AF0-D0A0-264B-8404-497C533E3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3" name="008842167_prev.mp3" descr="008842167_prev.mp3">
            <a:hlinkClick r:id="" action="ppaction://media"/>
            <a:extLst>
              <a:ext uri="{FF2B5EF4-FFF2-40B4-BE49-F238E27FC236}">
                <a16:creationId xmlns:a16="http://schemas.microsoft.com/office/drawing/2014/main" id="{188D41D9-7A47-A240-878C-6D1126508D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59E1195A-A7A8-5B40-951B-3147832CC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060" y="5036396"/>
            <a:ext cx="744610" cy="87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9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6 0.11736 C 0.08803 0.10926 0.07409 0.10139 0.06902 0.10139 C 0.03803 0.10139 0.00599 0.22639 0.00599 0.35139 C 0.00599 0.28843 -0.01002 0.22639 -0.025 0.22639 C -0.04101 0.22639 -0.05598 0.28935 -0.05598 0.35139 C -0.05598 0.32037 -0.06393 0.28843 -0.072 0.28843 C -0.07994 0.28843 -0.08802 0.31945 -0.08802 0.35139 C -0.08802 0.33542 -0.09205 0.32037 -0.09596 0.32037 C -0.1 0.32037 -0.1039 0.33634 -0.1039 0.35139 C -0.1039 0.34329 -0.10585 0.33542 -0.10794 0.33542 C -0.10898 0.33542 -0.11197 0.34352 -0.11197 0.35139 C -0.11197 0.34746 -0.11302 0.34329 -0.11393 0.34329 C -0.11393 0.34236 -0.11588 0.34722 -0.11588 0.35139 C -0.11588 0.34931 -0.11588 0.34746 -0.11692 0.34746 C -0.11692 0.34838 -0.11796 0.34954 -0.11796 0.35139 C -0.11796 0.35046 -0.11796 0.34931 -0.11796 0.34838 C -0.11901 0.34838 -0.11901 0.34931 -0.11901 0.35046 C -0.12005 0.35046 -0.12005 0.34954 -0.12005 0.34838 C -0.12109 0.34838 -0.12109 0.34931 -0.12109 0.35046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109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97 0.14236 C -0.03893 0.11898 -0.025 0.09653 -0.01992 0.09653 C 0.0112 0.09653 0.04336 0.45648 0.04336 0.81667 C 0.04336 0.63519 0.05938 0.45648 0.07435 0.45648 C 0.0905 0.45648 0.10547 0.63797 0.10547 0.81667 C 0.10547 0.72732 0.11341 0.63519 0.12149 0.63519 C 0.12956 0.63519 0.13763 0.72454 0.13763 0.81667 C 0.13763 0.7706 0.14167 0.72732 0.14558 0.72732 C 0.14961 0.72732 0.15352 0.77315 0.15352 0.81667 C 0.15352 0.79329 0.15547 0.7706 0.15756 0.7706 C 0.1586 0.7706 0.16159 0.79398 0.16159 0.81667 C 0.16159 0.80533 0.16263 0.79329 0.16355 0.79329 C 0.16355 0.79584 0.1655 0.80463 0.1655 0.81667 C 0.1655 0.81065 0.1655 0.80533 0.16654 0.80533 C 0.16654 0.80787 0.16758 0.81111 0.16758 0.81667 C 0.16758 0.81389 0.16758 0.81065 0.16758 0.80787 C 0.16862 0.80787 0.16862 0.81065 0.16862 0.81389 C 0.16966 0.81389 0.16966 0.81111 0.16966 0.80787 C 0.17084 0.80787 0.17084 0.81065 0.17084 0.81389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0" y="3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C -0.0043 -0.02107 -0.01888 -0.04144 -0.02422 -0.04144 C -0.05677 -0.04144 -0.09037 0.28402 -0.09037 0.60949 C -0.09037 0.44537 -0.10716 0.28402 -0.12279 0.28402 C -0.13958 0.28402 -0.15534 0.44791 -0.15534 0.60949 C -0.15534 0.5287 -0.16367 0.44537 -0.17214 0.44537 C -0.18047 0.44537 -0.18893 0.52615 -0.18893 0.60949 C -0.18893 0.56782 -0.19323 0.5287 -0.19727 0.5287 C -0.20156 0.5287 -0.2056 0.57014 -0.2056 0.60949 C -0.2056 0.58819 -0.20768 0.56782 -0.2099 0.56782 C -0.21094 0.56782 -0.21406 0.58889 -0.21406 0.60949 C -0.21406 0.59907 -0.2151 0.58819 -0.21615 0.58819 C -0.21615 0.58588 -0.21823 0.59861 -0.21823 0.60949 C -0.21823 0.60393 -0.21823 0.59907 -0.21927 0.59907 C -0.21927 0.60162 -0.22031 0.60463 -0.22031 0.60949 C -0.22031 0.60694 -0.22031 0.60393 -0.22031 0.60162 C -0.22149 0.60162 -0.22149 0.60393 -0.22149 0.60694 C -0.22253 0.60694 -0.22253 0.60463 -0.22253 0.60162 C -0.22357 0.60162 -0.22357 0.60393 -0.22357 0.60694 " pathEditMode="relative" rAng="0" ptsTypes="AAAAAAAAAAAAA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5" y="284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3FFE0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2FB6CA-A6CC-A64A-978F-0BAEAEBF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65" y="1054099"/>
            <a:ext cx="9724427" cy="439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9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111</Words>
  <Application>Microsoft Macintosh PowerPoint</Application>
  <PresentationFormat>Panorámica</PresentationFormat>
  <Paragraphs>15</Paragraphs>
  <Slides>7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34</cp:revision>
  <dcterms:created xsi:type="dcterms:W3CDTF">2020-08-14T02:46:18Z</dcterms:created>
  <dcterms:modified xsi:type="dcterms:W3CDTF">2020-08-20T04:59:08Z</dcterms:modified>
</cp:coreProperties>
</file>