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85" r:id="rId5"/>
    <p:sldId id="259" r:id="rId6"/>
    <p:sldId id="260" r:id="rId7"/>
    <p:sldId id="263" r:id="rId8"/>
    <p:sldId id="283" r:id="rId9"/>
    <p:sldId id="267" r:id="rId10"/>
    <p:sldId id="274" r:id="rId11"/>
    <p:sldId id="276" r:id="rId12"/>
    <p:sldId id="273" r:id="rId13"/>
    <p:sldId id="286" r:id="rId14"/>
    <p:sldId id="287" r:id="rId15"/>
    <p:sldId id="288" r:id="rId16"/>
    <p:sldId id="289" r:id="rId17"/>
    <p:sldId id="290" r:id="rId18"/>
    <p:sldId id="291" r:id="rId19"/>
    <p:sldId id="292" r:id="rId2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90"/>
    <p:restoredTop sz="94709"/>
  </p:normalViewPr>
  <p:slideViewPr>
    <p:cSldViewPr snapToGrid="0" snapToObjects="1">
      <p:cViewPr varScale="1">
        <p:scale>
          <a:sx n="105" d="100"/>
          <a:sy n="105" d="100"/>
        </p:scale>
        <p:origin x="208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DEB17-5487-4C49-91AF-F31E4E35E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60EDAB-0D8B-B443-A397-C68780BE0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A005A4-CEDF-E149-9EDC-424721F14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8B5FBF-0B66-0343-AB7C-333D7FA45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BB1492-FBE0-D74B-870F-233E308B3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11551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E2C3C-3EA3-1C4D-BAB5-68C36E17F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1272E-3051-684B-86FC-C5E201D6C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42940C-393E-F046-BED2-AAA13A357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FD2B89-72F2-D74C-BF65-B3004494C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C3D5C-4125-2B4E-9559-233BC675A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7601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1BCE0F-CAAA-2D48-9A93-6B41168B2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1BAFEA-A052-984B-8FFD-2F098EE99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AB98F-73A6-A54B-A7AC-B2FBB15A0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105E1F-A597-324E-8A81-5071E3C5E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CD87A9-6D0C-3F40-A185-BD5A0C982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4473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DD5D1-1E99-2147-83A4-226C65B6F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3BE8DF-554F-D340-A310-A23DC46EFD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983F91-6112-F64F-A27B-9C4D285B4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BC3786-72B3-3045-803F-FA3954A81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5EFEF9-03EE-DC4F-BB89-3CB5F8E4C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53ECB1-17AB-914A-819E-C6D9512F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3049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0A4B7-F17F-D942-AE2E-66A7363E9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8C5044-710B-EE4A-9A91-8BCFFB681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D3F8D6-011D-1B4D-9437-AD9971E87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4199713-9B2B-C648-9364-8030DC2DC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91E9BC3-C7B9-7A48-905B-EEC69F5071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CF485BD-F19C-0043-A746-51EAAEFBD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FF2809-60B2-A947-9532-15201016E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F627558-CC85-6347-8410-3988B165F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9806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062B34-45A5-9A47-9CBE-71283EAF2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1A157BB-0268-604D-A3EE-6B8B2B4DD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DF79EE4-D468-874C-9CE6-E700DF37B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2CE3AC7-FAD2-2D4F-B1FA-4EF1F5EA5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4928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4B79A0-5C56-384B-86DB-D030BF5F9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5B8AF7A-3930-F047-8780-636585511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D69BC50-AFB5-814F-8703-9D2598418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5868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7D092-EBB6-CA42-80DE-38A945C16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8F90C2-189B-F249-8149-46155E157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B1237CB-25E9-F041-843E-CF374CDADB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5A2F6D-161E-BD47-B41A-14B8D4517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FF2118A-34EC-C449-8D18-B2A7533A9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1E7D9F-BDE8-834D-B56A-12CA1CB0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0145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3D84CF-EF49-AF47-BDF1-26594D38B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FE21A21-6EB6-B040-9C3F-C24E7A789A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7998841-EE83-0C4F-9067-1F48A55F5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252C1BD-156B-2347-9A46-0F7DBA6B8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86E26A-C94C-234E-B024-D1103ABBD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E8D3D2-FF86-C14B-9E48-722AF3DAF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7656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72C41B-698B-E941-9299-9F574A0CC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79AB04-E27D-C941-AD30-66702CAFD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E4683A-020A-E34C-8147-A64004A98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FEDBBF-871F-9847-AB50-F6754B58D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378473-4525-B242-9DC0-BE0EA0BF9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585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17BAD66-2B1F-8E41-84E0-3056AD15A2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77524BA-AB7F-6343-8B86-B969702F0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0B1F34-03EF-A145-8B56-3CDFF81DB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EC03-139C-8747-8EE2-2C8033B98CEE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71661B-8F8B-A94C-95D2-AC352C331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10679A-9672-F449-83A6-D049A43B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46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C032B5-A8D9-314B-A3D7-FF9CD099E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C745B5-8BB0-C947-8643-96AF9A363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6CBEE8-915E-7342-A61D-F09722C732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4EC03-139C-8747-8EE2-2C8033B98CEE}" type="datetimeFigureOut">
              <a:rPr lang="es-CL" smtClean="0"/>
              <a:t>10-08-20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69DE86-5EA9-8743-888A-1C9303F21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7F84FA-8CD0-FF40-A257-0E24F9025E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279B7-571C-7F42-851D-563E8F1A0E2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986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6.xml"/><Relationship Id="rId7" Type="http://schemas.openxmlformats.org/officeDocument/2006/relationships/image" Target="../media/image7.gi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gif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tiff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13" Type="http://schemas.openxmlformats.org/officeDocument/2006/relationships/image" Target="../media/image21.png"/><Relationship Id="rId3" Type="http://schemas.openxmlformats.org/officeDocument/2006/relationships/slide" Target="slide12.xml"/><Relationship Id="rId7" Type="http://schemas.openxmlformats.org/officeDocument/2006/relationships/slide" Target="slide8.xml"/><Relationship Id="rId12" Type="http://schemas.openxmlformats.org/officeDocument/2006/relationships/slide" Target="slide11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tiff"/><Relationship Id="rId11" Type="http://schemas.microsoft.com/office/2007/relationships/hdphoto" Target="../media/hdphoto6.wdp"/><Relationship Id="rId5" Type="http://schemas.microsoft.com/office/2007/relationships/hdphoto" Target="../media/hdphoto5.wdp"/><Relationship Id="rId15" Type="http://schemas.openxmlformats.org/officeDocument/2006/relationships/slide" Target="slide18.xml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openxmlformats.org/officeDocument/2006/relationships/slide" Target="slide9.xml"/><Relationship Id="rId1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tiff"/><Relationship Id="rId7" Type="http://schemas.microsoft.com/office/2007/relationships/hdphoto" Target="../media/hdphoto9.wdp"/><Relationship Id="rId12" Type="http://schemas.openxmlformats.org/officeDocument/2006/relationships/slide" Target="slide7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26.tiff"/><Relationship Id="rId5" Type="http://schemas.microsoft.com/office/2007/relationships/hdphoto" Target="../media/hdphoto8.wdp"/><Relationship Id="rId10" Type="http://schemas.openxmlformats.org/officeDocument/2006/relationships/slide" Target="slide9.xml"/><Relationship Id="rId4" Type="http://schemas.openxmlformats.org/officeDocument/2006/relationships/image" Target="../media/image23.png"/><Relationship Id="rId9" Type="http://schemas.microsoft.com/office/2007/relationships/hdphoto" Target="../media/hdphoto10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32.png"/><Relationship Id="rId18" Type="http://schemas.openxmlformats.org/officeDocument/2006/relationships/slide" Target="slide7.xml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12" Type="http://schemas.microsoft.com/office/2007/relationships/hdphoto" Target="../media/hdphoto15.wdp"/><Relationship Id="rId17" Type="http://schemas.microsoft.com/office/2007/relationships/hdphoto" Target="../media/hdphoto17.wdp"/><Relationship Id="rId2" Type="http://schemas.openxmlformats.org/officeDocument/2006/relationships/image" Target="../media/image4.tiff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2.wdp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5" Type="http://schemas.openxmlformats.org/officeDocument/2006/relationships/slide" Target="slide11.xml"/><Relationship Id="rId10" Type="http://schemas.microsoft.com/office/2007/relationships/hdphoto" Target="../media/hdphoto14.wdp"/><Relationship Id="rId4" Type="http://schemas.microsoft.com/office/2007/relationships/hdphoto" Target="../media/hdphoto11.wdp"/><Relationship Id="rId9" Type="http://schemas.openxmlformats.org/officeDocument/2006/relationships/image" Target="../media/image30.png"/><Relationship Id="rId14" Type="http://schemas.microsoft.com/office/2007/relationships/hdphoto" Target="../media/hdphoto16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13" Type="http://schemas.openxmlformats.org/officeDocument/2006/relationships/slide" Target="slide13.xml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12" Type="http://schemas.microsoft.com/office/2007/relationships/hdphoto" Target="../media/hdphoto22.wdp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Relationship Id="rId6" Type="http://schemas.microsoft.com/office/2007/relationships/hdphoto" Target="../media/hdphoto19.wdp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5" Type="http://schemas.openxmlformats.org/officeDocument/2006/relationships/slide" Target="slide7.xml"/><Relationship Id="rId10" Type="http://schemas.microsoft.com/office/2007/relationships/hdphoto" Target="../media/hdphoto21.wdp"/><Relationship Id="rId4" Type="http://schemas.microsoft.com/office/2007/relationships/hdphoto" Target="../media/hdphoto18.wdp"/><Relationship Id="rId9" Type="http://schemas.openxmlformats.org/officeDocument/2006/relationships/image" Target="../media/image37.png"/><Relationship Id="rId14" Type="http://schemas.openxmlformats.org/officeDocument/2006/relationships/image" Target="../media/image12.tiff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13" Type="http://schemas.microsoft.com/office/2007/relationships/hdphoto" Target="../media/hdphoto27.wdp"/><Relationship Id="rId18" Type="http://schemas.openxmlformats.org/officeDocument/2006/relationships/slide" Target="slide7.xml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12" Type="http://schemas.openxmlformats.org/officeDocument/2006/relationships/image" Target="../media/image43.png"/><Relationship Id="rId17" Type="http://schemas.microsoft.com/office/2007/relationships/hdphoto" Target="../media/hdphoto29.wdp"/><Relationship Id="rId2" Type="http://schemas.openxmlformats.org/officeDocument/2006/relationships/image" Target="../media/image4.tiff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4.wdp"/><Relationship Id="rId11" Type="http://schemas.microsoft.com/office/2007/relationships/hdphoto" Target="../media/hdphoto26.wdp"/><Relationship Id="rId5" Type="http://schemas.openxmlformats.org/officeDocument/2006/relationships/image" Target="../media/image40.png"/><Relationship Id="rId15" Type="http://schemas.microsoft.com/office/2007/relationships/hdphoto" Target="../media/hdphoto28.wdp"/><Relationship Id="rId10" Type="http://schemas.openxmlformats.org/officeDocument/2006/relationships/image" Target="../media/image42.png"/><Relationship Id="rId4" Type="http://schemas.microsoft.com/office/2007/relationships/hdphoto" Target="../media/hdphoto23.wdp"/><Relationship Id="rId9" Type="http://schemas.openxmlformats.org/officeDocument/2006/relationships/slide" Target="slide15.xml"/><Relationship Id="rId1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2.wdp"/><Relationship Id="rId13" Type="http://schemas.microsoft.com/office/2007/relationships/hdphoto" Target="../media/hdphoto5.wdp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12" Type="http://schemas.openxmlformats.org/officeDocument/2006/relationships/image" Target="../media/image17.png"/><Relationship Id="rId2" Type="http://schemas.openxmlformats.org/officeDocument/2006/relationships/image" Target="../media/image4.tiff"/><Relationship Id="rId16" Type="http://schemas.openxmlformats.org/officeDocument/2006/relationships/slide" Target="slide7.xml"/><Relationship Id="rId1" Type="http://schemas.openxmlformats.org/officeDocument/2006/relationships/slideLayout" Target="../slideLayouts/slideLayout6.xml"/><Relationship Id="rId6" Type="http://schemas.microsoft.com/office/2007/relationships/hdphoto" Target="../media/hdphoto31.wdp"/><Relationship Id="rId11" Type="http://schemas.openxmlformats.org/officeDocument/2006/relationships/slide" Target="slide17.xml"/><Relationship Id="rId5" Type="http://schemas.openxmlformats.org/officeDocument/2006/relationships/image" Target="../media/image47.png"/><Relationship Id="rId15" Type="http://schemas.microsoft.com/office/2007/relationships/hdphoto" Target="../media/hdphoto34.wdp"/><Relationship Id="rId10" Type="http://schemas.microsoft.com/office/2007/relationships/hdphoto" Target="../media/hdphoto33.wdp"/><Relationship Id="rId4" Type="http://schemas.microsoft.com/office/2007/relationships/hdphoto" Target="../media/hdphoto30.wdp"/><Relationship Id="rId9" Type="http://schemas.openxmlformats.org/officeDocument/2006/relationships/image" Target="../media/image49.png"/><Relationship Id="rId1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4.tif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35.wdp"/><Relationship Id="rId5" Type="http://schemas.openxmlformats.org/officeDocument/2006/relationships/image" Target="../media/image53.png"/><Relationship Id="rId10" Type="http://schemas.openxmlformats.org/officeDocument/2006/relationships/image" Target="../media/image57.gif"/><Relationship Id="rId4" Type="http://schemas.openxmlformats.org/officeDocument/2006/relationships/image" Target="../media/image52.tiff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6.wdp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9.tiff"/><Relationship Id="rId11" Type="http://schemas.openxmlformats.org/officeDocument/2006/relationships/image" Target="../media/image56.png"/><Relationship Id="rId5" Type="http://schemas.openxmlformats.org/officeDocument/2006/relationships/image" Target="../media/image58.tiff"/><Relationship Id="rId10" Type="http://schemas.microsoft.com/office/2007/relationships/hdphoto" Target="../media/hdphoto37.wdp"/><Relationship Id="rId4" Type="http://schemas.openxmlformats.org/officeDocument/2006/relationships/image" Target="../media/image52.tiff"/><Relationship Id="rId9" Type="http://schemas.openxmlformats.org/officeDocument/2006/relationships/image" Target="../media/image57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2.tif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38.wdp"/><Relationship Id="rId5" Type="http://schemas.openxmlformats.org/officeDocument/2006/relationships/image" Target="../media/image61.png"/><Relationship Id="rId10" Type="http://schemas.openxmlformats.org/officeDocument/2006/relationships/image" Target="../media/image57.gif"/><Relationship Id="rId4" Type="http://schemas.openxmlformats.org/officeDocument/2006/relationships/image" Target="../media/image52.tiff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5.tif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39.wdp"/><Relationship Id="rId5" Type="http://schemas.openxmlformats.org/officeDocument/2006/relationships/image" Target="../media/image64.png"/><Relationship Id="rId10" Type="http://schemas.openxmlformats.org/officeDocument/2006/relationships/image" Target="../media/image57.gif"/><Relationship Id="rId4" Type="http://schemas.openxmlformats.org/officeDocument/2006/relationships/image" Target="../media/image52.tiff"/><Relationship Id="rId9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9.tif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8.tiff"/><Relationship Id="rId5" Type="http://schemas.openxmlformats.org/officeDocument/2006/relationships/image" Target="../media/image67.tiff"/><Relationship Id="rId4" Type="http://schemas.openxmlformats.org/officeDocument/2006/relationships/image" Target="../media/image52.tiff"/><Relationship Id="rId9" Type="http://schemas.openxmlformats.org/officeDocument/2006/relationships/image" Target="../media/image57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4CAB3FF-8103-4140-9937-28AFAF9A3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896" y="1117599"/>
            <a:ext cx="11042904" cy="3437468"/>
          </a:xfrm>
        </p:spPr>
        <p:txBody>
          <a:bodyPr>
            <a:normAutofit/>
          </a:bodyPr>
          <a:lstStyle/>
          <a:p>
            <a:pPr algn="ctr"/>
            <a:r>
              <a:rPr lang="es-CL" sz="8800" b="1" dirty="0">
                <a:solidFill>
                  <a:srgbClr val="FF0000"/>
                </a:solidFill>
              </a:rPr>
              <a:t>PROFESIONES Y OFICIOS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E92445B-05A9-2245-820D-ECF95335C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" y="0"/>
            <a:ext cx="12148758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7462F88-B1C4-FA44-86E1-6507D143FAC9}"/>
              </a:ext>
            </a:extLst>
          </p:cNvPr>
          <p:cNvSpPr/>
          <p:nvPr/>
        </p:nvSpPr>
        <p:spPr>
          <a:xfrm>
            <a:off x="4068265" y="2828835"/>
            <a:ext cx="40554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mic Sans MS" panose="030F0902030302020204" pitchFamily="66" charset="0"/>
              </a:rPr>
              <a:t>Profesiones y oficios</a:t>
            </a:r>
            <a:endParaRPr lang="es-ES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27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277C6C31-3C8A-5C43-A7F6-0AE330780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id="{4B8218C5-FF82-4C4C-9EB3-BC5B363971B4}"/>
              </a:ext>
            </a:extLst>
          </p:cNvPr>
          <p:cNvSpPr/>
          <p:nvPr/>
        </p:nvSpPr>
        <p:spPr>
          <a:xfrm>
            <a:off x="4008120" y="502920"/>
            <a:ext cx="6598920" cy="2926080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Existen muchas ocupaciones y todas igual de importantes.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2B809FD-C1CE-9D45-95C5-3FAA0D4B9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512" y="1755648"/>
            <a:ext cx="4983480" cy="498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83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6C6924F5-3566-824D-B2FD-951694C06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hlinkClick r:id="rId3" action="ppaction://hlinksldjump"/>
            <a:extLst>
              <a:ext uri="{FF2B5EF4-FFF2-40B4-BE49-F238E27FC236}">
                <a16:creationId xmlns:a16="http://schemas.microsoft.com/office/drawing/2014/main" id="{1756D8E7-FE4A-D441-99F2-518B92ACF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11" y="2929527"/>
            <a:ext cx="2573561" cy="355216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8C9D9F5-D4B0-9E4D-A283-2678B5E272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5655" y="2594581"/>
            <a:ext cx="4668594" cy="3887106"/>
          </a:xfrm>
          <a:prstGeom prst="rect">
            <a:avLst/>
          </a:prstGeom>
        </p:spPr>
      </p:pic>
      <p:pic>
        <p:nvPicPr>
          <p:cNvPr id="7" name="Imagen 6">
            <a:hlinkClick r:id="" action="ppaction://noaction"/>
            <a:extLst>
              <a:ext uri="{FF2B5EF4-FFF2-40B4-BE49-F238E27FC236}">
                <a16:creationId xmlns:a16="http://schemas.microsoft.com/office/drawing/2014/main" id="{A74F4CFC-CB48-584B-A712-B83293088C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3104" y="2940714"/>
            <a:ext cx="3358896" cy="3552161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63E621FA-FA9C-114A-81DF-2C3E8536B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830DD15-5942-D143-8BAF-D1F527973E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3925" y="228183"/>
            <a:ext cx="2925009" cy="2925009"/>
          </a:xfrm>
          <a:prstGeom prst="rect">
            <a:avLst/>
          </a:prstGeom>
        </p:spPr>
      </p:pic>
      <p:sp>
        <p:nvSpPr>
          <p:cNvPr id="10" name="Llamada de nube 9">
            <a:extLst>
              <a:ext uri="{FF2B5EF4-FFF2-40B4-BE49-F238E27FC236}">
                <a16:creationId xmlns:a16="http://schemas.microsoft.com/office/drawing/2014/main" id="{53346671-0CD1-6E4B-980A-DF6380DF2014}"/>
              </a:ext>
            </a:extLst>
          </p:cNvPr>
          <p:cNvSpPr/>
          <p:nvPr/>
        </p:nvSpPr>
        <p:spPr>
          <a:xfrm>
            <a:off x="4008120" y="502920"/>
            <a:ext cx="4036129" cy="1715348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¿Recuerdan las que vimos el lunes?</a:t>
            </a:r>
          </a:p>
        </p:txBody>
      </p:sp>
    </p:spTree>
    <p:extLst>
      <p:ext uri="{BB962C8B-B14F-4D97-AF65-F5344CB8AC3E}">
        <p14:creationId xmlns:p14="http://schemas.microsoft.com/office/powerpoint/2010/main" val="35762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E66533-489E-8645-8FDA-9104DC0EA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5FBFF62-1048-0041-8EC9-235CCF880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21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C4D9C9ED-90D1-E849-889F-30D7159FC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4287" y="0"/>
            <a:ext cx="12416287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5ECA51D-0A83-9F4D-B990-7BF1451E1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815" y="343925"/>
            <a:ext cx="8356840" cy="1364973"/>
          </a:xfrm>
          <a:solidFill>
            <a:srgbClr val="FF0000">
              <a:alpha val="77000"/>
            </a:srgbClr>
          </a:solidFill>
        </p:spPr>
        <p:txBody>
          <a:bodyPr/>
          <a:lstStyle/>
          <a:p>
            <a:r>
              <a:rPr lang="es-CL" dirty="0">
                <a:latin typeface="Comic Sans MS" panose="030F0902030302020204" pitchFamily="66" charset="0"/>
              </a:rPr>
              <a:t>¿Cómo se aprenden los oficios? 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AD44DBA-32D8-5948-AEBD-D8D7D9803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99" b="91496" l="0" r="97556">
                        <a14:foregroundMark x1="51333" y1="19941" x2="49556" y2="6158"/>
                        <a14:foregroundMark x1="55333" y1="28446" x2="54889" y2="5279"/>
                        <a14:foregroundMark x1="53111" y1="4399" x2="43778" y2="5865"/>
                        <a14:foregroundMark x1="43778" y1="5865" x2="43778" y2="20528"/>
                        <a14:foregroundMark x1="75333" y1="40762" x2="83111" y2="19941"/>
                        <a14:foregroundMark x1="83111" y1="19941" x2="91333" y2="22874"/>
                        <a14:foregroundMark x1="91333" y1="22874" x2="94000" y2="34018"/>
                        <a14:foregroundMark x1="94000" y1="34018" x2="88222" y2="49560"/>
                        <a14:foregroundMark x1="92000" y1="21114" x2="97556" y2="29326"/>
                        <a14:foregroundMark x1="87556" y1="31085" x2="88667" y2="36364"/>
                        <a14:foregroundMark x1="86222" y1="24927" x2="84444" y2="36070"/>
                        <a14:foregroundMark x1="84444" y1="36070" x2="84222" y2="36657"/>
                        <a14:foregroundMark x1="86000" y1="62757" x2="90222" y2="73900"/>
                        <a14:foregroundMark x1="90222" y1="73900" x2="91556" y2="85337"/>
                        <a14:foregroundMark x1="91556" y1="85337" x2="89778" y2="89443"/>
                        <a14:foregroundMark x1="85333" y1="72141" x2="74222" y2="79765"/>
                        <a14:foregroundMark x1="68222" y1="71554" x2="76889" y2="66569"/>
                        <a14:foregroundMark x1="76889" y1="66569" x2="77111" y2="65982"/>
                        <a14:foregroundMark x1="78889" y1="89736" x2="84222" y2="84751"/>
                        <a14:foregroundMark x1="26444" y1="85630" x2="18000" y2="80938"/>
                        <a14:foregroundMark x1="18000" y1="80938" x2="14444" y2="73314"/>
                        <a14:foregroundMark x1="20222" y1="75660" x2="19778" y2="65396"/>
                        <a14:foregroundMark x1="8889" y1="89150" x2="11333" y2="79765"/>
                        <a14:foregroundMark x1="6000" y1="87683" x2="16444" y2="88856"/>
                        <a14:foregroundMark x1="7333" y1="88856" x2="4444" y2="89150"/>
                        <a14:foregroundMark x1="22222" y1="45455" x2="15111" y2="27859"/>
                        <a14:foregroundMark x1="19778" y1="39883" x2="17556" y2="28446"/>
                        <a14:foregroundMark x1="17556" y1="28446" x2="9333" y2="24927"/>
                        <a14:foregroundMark x1="9333" y1="24927" x2="2222" y2="30792"/>
                        <a14:foregroundMark x1="2222" y1="30792" x2="889" y2="34311"/>
                        <a14:foregroundMark x1="1111" y1="33724" x2="8444" y2="51320"/>
                        <a14:foregroundMark x1="19556" y1="70381" x2="28667" y2="70088"/>
                        <a14:foregroundMark x1="28667" y1="70088" x2="31778" y2="68622"/>
                        <a14:foregroundMark x1="48889" y1="47507" x2="50889" y2="62463"/>
                        <a14:foregroundMark x1="52000" y1="43988" x2="57333" y2="53372"/>
                        <a14:foregroundMark x1="57333" y1="53372" x2="57111" y2="58358"/>
                        <a14:foregroundMark x1="38444" y1="57185" x2="44222" y2="47801"/>
                        <a14:foregroundMark x1="44222" y1="47801" x2="44667" y2="47507"/>
                        <a14:foregroundMark x1="51111" y1="37537" x2="47111" y2="36657"/>
                        <a14:foregroundMark x1="41556" y1="24633" x2="41111" y2="16129"/>
                        <a14:foregroundMark x1="74667" y1="48387" x2="74667" y2="45455"/>
                        <a14:foregroundMark x1="73111" y1="54545" x2="75111" y2="46041"/>
                        <a14:foregroundMark x1="75333" y1="39589" x2="82222" y2="20528"/>
                        <a14:foregroundMark x1="84000" y1="19941" x2="92889" y2="20821"/>
                        <a14:foregroundMark x1="92889" y1="20821" x2="96444" y2="24340"/>
                        <a14:foregroundMark x1="97556" y1="27859" x2="92444" y2="48680"/>
                        <a14:foregroundMark x1="86444" y1="61877" x2="96000" y2="81232"/>
                        <a14:foregroundMark x1="96000" y1="81232" x2="94222" y2="88856"/>
                        <a14:foregroundMark x1="61778" y1="85630" x2="65778" y2="76833"/>
                        <a14:foregroundMark x1="18000" y1="91496" x2="22667" y2="90323"/>
                        <a14:foregroundMark x1="55556" y1="27859" x2="56667" y2="7331"/>
                        <a14:foregroundMark x1="56667" y1="7038" x2="57556" y2="19355"/>
                        <a14:foregroundMark x1="57556" y1="19355" x2="56667" y2="24047"/>
                        <a14:foregroundMark x1="0" y1="30792" x2="7111" y2="24340"/>
                        <a14:foregroundMark x1="7111" y1="24340" x2="15556" y2="21994"/>
                        <a14:foregroundMark x1="15556" y1="21994" x2="17111" y2="225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063" y="2912929"/>
            <a:ext cx="3546613" cy="26875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35F56D7-B81B-F34B-A414-534B95E267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551" y="3429000"/>
            <a:ext cx="3272345" cy="32723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CEECEF1-5831-C340-ACEC-3935B7D7D1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8599"/>
          <a:stretch/>
        </p:blipFill>
        <p:spPr>
          <a:xfrm>
            <a:off x="7935788" y="2796490"/>
            <a:ext cx="3863934" cy="29204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86917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F4CE215-B47F-5F40-820B-3F5B5FB62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CCA78EB-5603-6743-B250-C654F31D5F5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8294" y="2466699"/>
            <a:ext cx="2857500" cy="28575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29E1F79-D9FC-DA42-A1A3-6172E1087E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00" b="98556" l="8889" r="93000">
                        <a14:foregroundMark x1="36333" y1="9222" x2="43778" y2="7667"/>
                        <a14:foregroundMark x1="43778" y1="7667" x2="49889" y2="3778"/>
                        <a14:foregroundMark x1="49889" y1="3778" x2="64444" y2="9444"/>
                        <a14:foregroundMark x1="64444" y1="9444" x2="64667" y2="9444"/>
                        <a14:foregroundMark x1="71889" y1="8111" x2="51111" y2="2556"/>
                        <a14:foregroundMark x1="51111" y1="2333" x2="47333" y2="4111"/>
                        <a14:foregroundMark x1="8889" y1="46333" x2="9222" y2="53556"/>
                        <a14:foregroundMark x1="17889" y1="30556" x2="17889" y2="30556"/>
                        <a14:foregroundMark x1="43778" y1="97222" x2="45000" y2="93667"/>
                        <a14:foregroundMark x1="60222" y1="98111" x2="59889" y2="94667"/>
                        <a14:foregroundMark x1="44222" y1="97556" x2="43000" y2="95444"/>
                        <a14:foregroundMark x1="25222" y1="44778" x2="24889" y2="54222"/>
                        <a14:foregroundMark x1="24889" y1="54222" x2="21556" y2="61222"/>
                        <a14:foregroundMark x1="90556" y1="36111" x2="90778" y2="43333"/>
                        <a14:foregroundMark x1="90778" y1="43333" x2="93667" y2="50222"/>
                        <a14:foregroundMark x1="93667" y1="50222" x2="93111" y2="57889"/>
                        <a14:foregroundMark x1="93111" y1="57889" x2="91000" y2="60333"/>
                        <a14:foregroundMark x1="42889" y1="94444" x2="43667" y2="97222"/>
                        <a14:foregroundMark x1="59667" y1="98556" x2="59222" y2="96778"/>
                        <a14:foregroundMark x1="56333" y1="64889" x2="56333" y2="64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5345" y="3340762"/>
            <a:ext cx="2597426" cy="25974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632BAB-39A5-F746-86C5-1DE6137A38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383" t="50000" r="7780" b="2415"/>
          <a:stretch/>
        </p:blipFill>
        <p:spPr>
          <a:xfrm>
            <a:off x="3414088" y="3340762"/>
            <a:ext cx="4161183" cy="3263348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5288837D-518C-EF41-B0DD-50818115BFAC}"/>
              </a:ext>
            </a:extLst>
          </p:cNvPr>
          <p:cNvSpPr txBox="1">
            <a:spLocks/>
          </p:cNvSpPr>
          <p:nvPr/>
        </p:nvSpPr>
        <p:spPr>
          <a:xfrm>
            <a:off x="1121434" y="343925"/>
            <a:ext cx="9696091" cy="1364973"/>
          </a:xfrm>
          <a:prstGeom prst="rect">
            <a:avLst/>
          </a:prstGeom>
          <a:solidFill>
            <a:srgbClr val="FF0000">
              <a:alpha val="43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>
                <a:latin typeface="Comic Sans MS" panose="030F0902030302020204" pitchFamily="66" charset="0"/>
              </a:rPr>
              <a:t>¿Cómo se aprenden las Profesiones?  </a:t>
            </a:r>
          </a:p>
        </p:txBody>
      </p:sp>
    </p:spTree>
    <p:extLst>
      <p:ext uri="{BB962C8B-B14F-4D97-AF65-F5344CB8AC3E}">
        <p14:creationId xmlns:p14="http://schemas.microsoft.com/office/powerpoint/2010/main" val="2742835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759B7E67-EB16-1E47-842E-9D678B8C7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7D267B-18CA-5542-8CD2-6E65BD38F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61" y="365125"/>
            <a:ext cx="11383617" cy="1325563"/>
          </a:xfrm>
        </p:spPr>
        <p:txBody>
          <a:bodyPr/>
          <a:lstStyle/>
          <a:p>
            <a:r>
              <a:rPr lang="es-CL" dirty="0"/>
              <a:t>¿Cuál es la función de las profesiones y oficios?</a:t>
            </a:r>
          </a:p>
        </p:txBody>
      </p:sp>
      <p:pic>
        <p:nvPicPr>
          <p:cNvPr id="10" name="Imagen 9">
            <a:hlinkClick r:id="rId3" action="ppaction://hlinksldjump"/>
            <a:extLst>
              <a:ext uri="{FF2B5EF4-FFF2-40B4-BE49-F238E27FC236}">
                <a16:creationId xmlns:a16="http://schemas.microsoft.com/office/drawing/2014/main" id="{BE4B8B09-FAC0-854F-93B8-AB98F999F8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984" b="64262" l="16102" r="84746">
                        <a14:foregroundMark x1="27542" y1="39672" x2="21186" y2="48197"/>
                        <a14:foregroundMark x1="21186" y1="48197" x2="22458" y2="57377"/>
                        <a14:foregroundMark x1="22458" y1="57377" x2="31356" y2="58033"/>
                        <a14:foregroundMark x1="81356" y1="61311" x2="81356" y2="49508"/>
                        <a14:foregroundMark x1="83475" y1="61639" x2="83898" y2="52131"/>
                        <a14:foregroundMark x1="83898" y1="52131" x2="84322" y2="51148"/>
                        <a14:foregroundMark x1="65254" y1="60656" x2="52966" y2="60000"/>
                        <a14:foregroundMark x1="52966" y1="60000" x2="52966" y2="60328"/>
                        <a14:foregroundMark x1="18220" y1="37049" x2="19068" y2="55738"/>
                        <a14:foregroundMark x1="51271" y1="22951" x2="47034" y2="22295"/>
                        <a14:foregroundMark x1="51695" y1="63279" x2="64831" y2="63279"/>
                        <a14:foregroundMark x1="84322" y1="62623" x2="83475" y2="52787"/>
                        <a14:foregroundMark x1="83475" y1="52787" x2="84322" y2="49836"/>
                        <a14:foregroundMark x1="84746" y1="60656" x2="83898" y2="48525"/>
                        <a14:foregroundMark x1="18220" y1="36066" x2="16102" y2="59344"/>
                        <a14:foregroundMark x1="18220" y1="35410" x2="32627" y2="35410"/>
                        <a14:foregroundMark x1="42797" y1="21967" x2="50424" y2="21967"/>
                        <a14:foregroundMark x1="50424" y1="21311" x2="42797" y2="21967"/>
                        <a14:foregroundMark x1="51271" y1="23607" x2="44915" y2="24262"/>
                        <a14:foregroundMark x1="81780" y1="53443" x2="81780" y2="58689"/>
                        <a14:foregroundMark x1="83475" y1="64262" x2="83475" y2="50492"/>
                        <a14:foregroundMark x1="16102" y1="38361" x2="16949" y2="55738"/>
                      </a14:backgroundRemoval>
                    </a14:imgEffect>
                  </a14:imgLayer>
                </a14:imgProps>
              </a:ext>
            </a:extLst>
          </a:blip>
          <a:srcRect l="17059" t="18894" r="12581" b="34236"/>
          <a:stretch/>
        </p:blipFill>
        <p:spPr>
          <a:xfrm>
            <a:off x="615216" y="1457294"/>
            <a:ext cx="1646715" cy="141770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EC927F0-332D-1E45-A5EF-6D90929A40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5439" y="3025300"/>
            <a:ext cx="3404606" cy="3467575"/>
          </a:xfrm>
          <a:prstGeom prst="rect">
            <a:avLst/>
          </a:prstGeom>
        </p:spPr>
      </p:pic>
      <p:pic>
        <p:nvPicPr>
          <p:cNvPr id="17" name="Imagen 16">
            <a:hlinkClick r:id="rId7" action="ppaction://hlinksldjump"/>
            <a:extLst>
              <a:ext uri="{FF2B5EF4-FFF2-40B4-BE49-F238E27FC236}">
                <a16:creationId xmlns:a16="http://schemas.microsoft.com/office/drawing/2014/main" id="{14A11006-45C1-8445-8996-BC53CA9DDDB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228" t="23012" r="5051" b="19618"/>
          <a:stretch/>
        </p:blipFill>
        <p:spPr>
          <a:xfrm>
            <a:off x="7162326" y="4848280"/>
            <a:ext cx="2474769" cy="1618527"/>
          </a:xfrm>
          <a:prstGeom prst="rect">
            <a:avLst/>
          </a:prstGeom>
        </p:spPr>
      </p:pic>
      <p:pic>
        <p:nvPicPr>
          <p:cNvPr id="18" name="Imagen 17">
            <a:hlinkClick r:id="rId9" action="ppaction://hlinksldjump"/>
            <a:extLst>
              <a:ext uri="{FF2B5EF4-FFF2-40B4-BE49-F238E27FC236}">
                <a16:creationId xmlns:a16="http://schemas.microsoft.com/office/drawing/2014/main" id="{8A98CB90-7E03-694F-870B-BB2ED0BD08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385" b="97692" l="1163" r="96512">
                        <a14:foregroundMark x1="6105" y1="10385" x2="18895" y2="10769"/>
                        <a14:foregroundMark x1="38953" y1="11923" x2="56105" y2="8077"/>
                        <a14:foregroundMark x1="82558" y1="9615" x2="91279" y2="10385"/>
                        <a14:foregroundMark x1="90988" y1="29615" x2="88081" y2="44615"/>
                        <a14:foregroundMark x1="88081" y1="44615" x2="88081" y2="44615"/>
                        <a14:foregroundMark x1="13081" y1="33077" x2="13372" y2="50000"/>
                        <a14:foregroundMark x1="8430" y1="92308" x2="28488" y2="92692"/>
                        <a14:foregroundMark x1="34012" y1="96154" x2="45930" y2="96154"/>
                        <a14:foregroundMark x1="45930" y1="96154" x2="59012" y2="92308"/>
                        <a14:foregroundMark x1="65116" y1="95385" x2="80814" y2="92692"/>
                        <a14:foregroundMark x1="93895" y1="90385" x2="34884" y2="95000"/>
                        <a14:foregroundMark x1="50872" y1="90385" x2="29360" y2="90385"/>
                        <a14:foregroundMark x1="29942" y1="51154" x2="23547" y2="55769"/>
                        <a14:foregroundMark x1="94186" y1="95000" x2="65698" y2="95385"/>
                        <a14:foregroundMark x1="34302" y1="97308" x2="6395" y2="93462"/>
                        <a14:foregroundMark x1="67442" y1="97308" x2="54360" y2="97308"/>
                        <a14:foregroundMark x1="54360" y1="97308" x2="48547" y2="95000"/>
                        <a14:foregroundMark x1="96512" y1="11923" x2="96512" y2="11923"/>
                        <a14:foregroundMark x1="86047" y1="71538" x2="86047" y2="36154"/>
                        <a14:foregroundMark x1="13081" y1="73462" x2="13372" y2="45769"/>
                        <a14:foregroundMark x1="85174" y1="14231" x2="54651" y2="13462"/>
                        <a14:foregroundMark x1="9884" y1="5385" x2="2616" y2="14615"/>
                        <a14:foregroundMark x1="4360" y1="94615" x2="27326" y2="95000"/>
                        <a14:foregroundMark x1="66570" y1="96538" x2="78488" y2="97308"/>
                        <a14:foregroundMark x1="78488" y1="97308" x2="89826" y2="95000"/>
                        <a14:foregroundMark x1="89826" y1="95000" x2="92733" y2="95000"/>
                        <a14:foregroundMark x1="25291" y1="97692" x2="1163" y2="96154"/>
                        <a14:foregroundMark x1="92733" y1="16923" x2="93605" y2="13077"/>
                        <a14:backgroundMark x1="291" y1="76923" x2="291" y2="869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2326" y="1387141"/>
            <a:ext cx="1830571" cy="1383571"/>
          </a:xfrm>
          <a:prstGeom prst="rect">
            <a:avLst/>
          </a:prstGeom>
        </p:spPr>
      </p:pic>
      <p:pic>
        <p:nvPicPr>
          <p:cNvPr id="20" name="Imagen 19">
            <a:hlinkClick r:id="rId12" action="ppaction://hlinksldjump"/>
            <a:extLst>
              <a:ext uri="{FF2B5EF4-FFF2-40B4-BE49-F238E27FC236}">
                <a16:creationId xmlns:a16="http://schemas.microsoft.com/office/drawing/2014/main" id="{D7D382E8-7ABE-8D4A-8287-E2B9517D66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625" b="96875" l="1911" r="94586">
                        <a14:foregroundMark x1="40764" y1="31250" x2="59873" y2="31875"/>
                        <a14:foregroundMark x1="4140" y1="84375" x2="8917" y2="53125"/>
                        <a14:foregroundMark x1="7325" y1="95000" x2="19745" y2="94375"/>
                        <a14:foregroundMark x1="69108" y1="96875" x2="91720" y2="92500"/>
                        <a14:foregroundMark x1="94904" y1="36250" x2="78981" y2="23750"/>
                        <a14:foregroundMark x1="78981" y1="23750" x2="72930" y2="14375"/>
                        <a14:foregroundMark x1="63694" y1="8750" x2="36624" y2="11250"/>
                        <a14:foregroundMark x1="25796" y1="94375" x2="25796" y2="94375"/>
                        <a14:foregroundMark x1="20701" y1="95000" x2="32166" y2="92500"/>
                        <a14:foregroundMark x1="12102" y1="34375" x2="26752" y2="15000"/>
                        <a14:foregroundMark x1="1911" y1="34375" x2="27389" y2="5625"/>
                        <a14:foregroundMark x1="20701" y1="35625" x2="36943" y2="13125"/>
                        <a14:foregroundMark x1="66879" y1="10625" x2="74522" y2="3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9396" y="2770712"/>
            <a:ext cx="2661476" cy="1686376"/>
          </a:xfrm>
          <a:prstGeom prst="rect">
            <a:avLst/>
          </a:prstGeom>
        </p:spPr>
      </p:pic>
      <p:sp>
        <p:nvSpPr>
          <p:cNvPr id="5" name="Botón de acción: Personalizar 4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8031839E-CEBA-464A-85C6-CBCE05423A98}"/>
              </a:ext>
            </a:extLst>
          </p:cNvPr>
          <p:cNvSpPr/>
          <p:nvPr/>
        </p:nvSpPr>
        <p:spPr>
          <a:xfrm>
            <a:off x="11009376" y="5907024"/>
            <a:ext cx="1024128" cy="76586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8718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0835E0B7-887F-EF48-9633-B58819F79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89526BA-C3D1-E340-A4FA-A54352ED3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24EB472-0072-7E48-9F21-FBFC8B1FF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254" y="576988"/>
            <a:ext cx="2957885" cy="246490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36BC58C-7583-EA41-83B4-F465B7C92D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54" b="92923" l="5412" r="89984">
                        <a14:foregroundMark x1="65105" y1="14077" x2="58966" y2="8692"/>
                        <a14:foregroundMark x1="58966" y1="8692" x2="51535" y2="7154"/>
                        <a14:foregroundMark x1="51535" y1="7154" x2="48627" y2="7538"/>
                        <a14:foregroundMark x1="22052" y1="81923" x2="13086" y2="81538"/>
                        <a14:foregroundMark x1="13086" y1="81538" x2="16397" y2="85000"/>
                        <a14:foregroundMark x1="5412" y1="80385" x2="5412" y2="80385"/>
                        <a14:foregroundMark x1="24717" y1="79769" x2="24717" y2="79769"/>
                        <a14:foregroundMark x1="24717" y1="79769" x2="27544" y2="77462"/>
                        <a14:foregroundMark x1="35057" y1="89077" x2="34814" y2="76846"/>
                        <a14:foregroundMark x1="48465" y1="87538" x2="48465" y2="77462"/>
                        <a14:foregroundMark x1="46607" y1="76692" x2="46607" y2="85154"/>
                        <a14:foregroundMark x1="46607" y1="85154" x2="51858" y2="87692"/>
                        <a14:foregroundMark x1="53716" y1="89615" x2="46284" y2="88154"/>
                        <a14:foregroundMark x1="46284" y1="88154" x2="41357" y2="85769"/>
                        <a14:foregroundMark x1="41357" y1="85615" x2="41357" y2="85615"/>
                        <a14:foregroundMark x1="39742" y1="86385" x2="46607" y2="89538"/>
                        <a14:foregroundMark x1="46607" y1="89538" x2="54039" y2="89692"/>
                        <a14:foregroundMark x1="54039" y1="89692" x2="54120" y2="89462"/>
                        <a14:foregroundMark x1="37318" y1="91385" x2="30129" y2="89769"/>
                        <a14:foregroundMark x1="30129" y1="89769" x2="28595" y2="88692"/>
                        <a14:foregroundMark x1="25525" y1="90231" x2="18174" y2="92923"/>
                        <a14:foregroundMark x1="18174" y1="92923" x2="12359" y2="91385"/>
                        <a14:foregroundMark x1="68498" y1="64538" x2="71163" y2="623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4730" y="334813"/>
            <a:ext cx="2673828" cy="280773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28D1C8B-BD33-6D4A-B3AB-C587FD3604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098" b="90000" l="6000" r="94222">
                        <a14:foregroundMark x1="13778" y1="46098" x2="9556" y2="10488"/>
                        <a14:foregroundMark x1="9556" y1="10488" x2="10000" y2="8293"/>
                        <a14:foregroundMark x1="11556" y1="6341" x2="22000" y2="6098"/>
                        <a14:foregroundMark x1="22000" y1="6098" x2="27111" y2="6585"/>
                        <a14:foregroundMark x1="38444" y1="75610" x2="28667" y2="70976"/>
                        <a14:foregroundMark x1="28667" y1="70976" x2="19556" y2="77073"/>
                        <a14:foregroundMark x1="19556" y1="77073" x2="19556" y2="78293"/>
                        <a14:foregroundMark x1="6000" y1="83171" x2="21556" y2="69024"/>
                        <a14:foregroundMark x1="74222" y1="63415" x2="76667" y2="37561"/>
                        <a14:foregroundMark x1="76667" y1="37561" x2="77111" y2="37073"/>
                        <a14:foregroundMark x1="94222" y1="58293" x2="94222" y2="50976"/>
                        <a14:foregroundMark x1="86000" y1="20732" x2="81111" y2="30488"/>
                        <a14:foregroundMark x1="81111" y1="30488" x2="80667" y2="33659"/>
                        <a14:foregroundMark x1="57111" y1="20244" x2="60444" y2="15366"/>
                        <a14:foregroundMark x1="59333" y1="44634" x2="57111" y2="35854"/>
                        <a14:foregroundMark x1="59556" y1="63415" x2="64667" y2="79512"/>
                        <a14:foregroundMark x1="89778" y1="54878" x2="81778" y2="55854"/>
                        <a14:foregroundMark x1="81778" y1="25610" x2="80000" y2="22683"/>
                        <a14:foregroundMark x1="60222" y1="10732" x2="60222" y2="9268"/>
                        <a14:foregroundMark x1="86667" y1="15610" x2="84444" y2="158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6528" y="3455472"/>
            <a:ext cx="3285116" cy="299310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DC46FC1-0DB8-6F45-BB4C-011FF40194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981" b="95019" l="9845" r="89119">
                        <a14:foregroundMark x1="67358" y1="14176" x2="47668" y2="4981"/>
                        <a14:foregroundMark x1="56477" y1="26054" x2="56477" y2="19923"/>
                        <a14:foregroundMark x1="51295" y1="27586" x2="46632" y2="20307"/>
                        <a14:foregroundMark x1="88083" y1="78927" x2="79793" y2="70498"/>
                        <a14:foregroundMark x1="50777" y1="85057" x2="58031" y2="77778"/>
                        <a14:foregroundMark x1="14508" y1="95019" x2="17617" y2="865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1984" y="3499770"/>
            <a:ext cx="2076218" cy="2807735"/>
          </a:xfrm>
          <a:prstGeom prst="rect">
            <a:avLst/>
          </a:prstGeom>
        </p:spPr>
      </p:pic>
      <p:pic>
        <p:nvPicPr>
          <p:cNvPr id="10" name="Imagen 9">
            <a:hlinkClick r:id="rId10" action="ppaction://hlinksldjump"/>
            <a:extLst>
              <a:ext uri="{FF2B5EF4-FFF2-40B4-BE49-F238E27FC236}">
                <a16:creationId xmlns:a16="http://schemas.microsoft.com/office/drawing/2014/main" id="{9BC34E12-B8D6-5144-B87D-4D00F37FE41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8019"/>
          <a:stretch/>
        </p:blipFill>
        <p:spPr>
          <a:xfrm>
            <a:off x="251942" y="89877"/>
            <a:ext cx="3993695" cy="3297608"/>
          </a:xfrm>
          <a:prstGeom prst="rect">
            <a:avLst/>
          </a:prstGeom>
        </p:spPr>
      </p:pic>
      <p:sp>
        <p:nvSpPr>
          <p:cNvPr id="11" name="Botón de acción: Personalizar 10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D3FA8073-8C11-5748-A6CA-C1861179A464}"/>
              </a:ext>
            </a:extLst>
          </p:cNvPr>
          <p:cNvSpPr/>
          <p:nvPr/>
        </p:nvSpPr>
        <p:spPr>
          <a:xfrm>
            <a:off x="10588752" y="5705856"/>
            <a:ext cx="1060704" cy="742721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2471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CA5301B7-C6C7-4C4D-80A8-BD07490E0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876114-B4A5-B54A-BE81-5DAF50ACA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7D267B-18CA-5542-8CD2-6E65BD38F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61" y="365125"/>
            <a:ext cx="11383617" cy="1325563"/>
          </a:xfrm>
        </p:spPr>
        <p:txBody>
          <a:bodyPr/>
          <a:lstStyle/>
          <a:p>
            <a:r>
              <a:rPr lang="es-CL" dirty="0"/>
              <a:t>¿Cuál es la función de las profesiones y oficios?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47DC52D-ED14-CB47-A1DE-1D63E95152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83" b="89950" l="9732" r="93848">
                        <a14:foregroundMark x1="91051" y1="50419" x2="91499" y2="60804"/>
                        <a14:foregroundMark x1="93289" y1="50419" x2="93289" y2="57454"/>
                        <a14:foregroundMark x1="45313" y1="37263" x2="51435" y2="33856"/>
                        <a14:foregroundMark x1="58426" y1="32663" x2="59732" y2="32663"/>
                        <a14:foregroundMark x1="92506" y1="61307" x2="93848" y2="63652"/>
                        <a14:foregroundMark x1="18456" y1="70184" x2="24385" y2="77052"/>
                        <a14:foregroundMark x1="22260" y1="75209" x2="18121" y2="72529"/>
                        <a14:foregroundMark x1="34004" y1="44891" x2="47070" y2="32010"/>
                        <a14:foregroundMark x1="59240" y1="30597" x2="61745" y2="29816"/>
                        <a14:foregroundMark x1="45638" y1="34841" x2="55460" y2="31777"/>
                        <a14:foregroundMark x1="61745" y1="29816" x2="62192" y2="29816"/>
                        <a14:foregroundMark x1="59843" y1="30151" x2="59449" y2="30067"/>
                        <a14:foregroundMark x1="68121" y1="73032" x2="76398" y2="76884"/>
                        <a14:foregroundMark x1="76398" y1="76884" x2="79754" y2="76884"/>
                        <a14:foregroundMark x1="13409" y1="45875" x2="13087" y2="45896"/>
                        <a14:foregroundMark x1="30872" y1="44724" x2="14822" y2="45782"/>
                        <a14:foregroundMark x1="13787" y1="48695" x2="10962" y2="55946"/>
                        <a14:foregroundMark x1="54698" y1="30821" x2="62640" y2="30151"/>
                        <a14:foregroundMark x1="62640" y1="30151" x2="63423" y2="30486"/>
                        <a14:backgroundMark x1="10738" y1="43049" x2="19351" y2="41876"/>
                        <a14:backgroundMark x1="19351" y1="41876" x2="20470" y2="40704"/>
                        <a14:backgroundMark x1="20470" y1="40369" x2="27181" y2="39531"/>
                        <a14:backgroundMark x1="10403" y1="18760" x2="35682" y2="24121"/>
                        <a14:backgroundMark x1="49901" y1="29130" x2="50447" y2="28811"/>
                        <a14:backgroundMark x1="32662" y1="39196" x2="45663" y2="31604"/>
                        <a14:backgroundMark x1="32662" y1="41374" x2="46756" y2="30151"/>
                        <a14:backgroundMark x1="46756" y1="30151" x2="47137" y2="30151"/>
                        <a14:backgroundMark x1="11298" y1="47069" x2="13311" y2="45561"/>
                        <a14:backgroundMark x1="13087" y1="46734" x2="14653" y2="46231"/>
                        <a14:backgroundMark x1="47651" y1="30486" x2="61633" y2="26633"/>
                      </a14:backgroundRemoval>
                    </a14:imgEffect>
                  </a14:imgLayer>
                </a14:imgProps>
              </a:ext>
            </a:extLst>
          </a:blip>
          <a:srcRect l="6440" t="29876" r="5136" b="21210"/>
          <a:stretch/>
        </p:blipFill>
        <p:spPr>
          <a:xfrm>
            <a:off x="199402" y="1784103"/>
            <a:ext cx="2675258" cy="1550748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735AAFC-B19B-734C-8FCB-DE79C3ECCED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8008" b="95677" l="2344" r="29818">
                        <a14:foregroundMark x1="20703" y1="38158" x2="20703" y2="38158"/>
                        <a14:foregroundMark x1="25521" y1="39098" x2="21615" y2="34586"/>
                        <a14:foregroundMark x1="21615" y1="34586" x2="16927" y2="31767"/>
                        <a14:foregroundMark x1="16927" y1="31767" x2="11589" y2="32143"/>
                        <a14:foregroundMark x1="11589" y1="32143" x2="2344" y2="39098"/>
                        <a14:foregroundMark x1="2344" y1="39098" x2="2734" y2="42293"/>
                        <a14:foregroundMark x1="4427" y1="41165" x2="7943" y2="43985"/>
                        <a14:foregroundMark x1="4427" y1="47744" x2="4557" y2="43985"/>
                        <a14:foregroundMark x1="24219" y1="49060" x2="20443" y2="37406"/>
                        <a14:foregroundMark x1="22005" y1="34962" x2="16406" y2="38722"/>
                        <a14:foregroundMark x1="16406" y1="38722" x2="14453" y2="39098"/>
                        <a14:foregroundMark x1="14453" y1="38722" x2="12500" y2="45301"/>
                        <a14:foregroundMark x1="12500" y1="45301" x2="17188" y2="39850"/>
                        <a14:foregroundMark x1="17188" y1="39850" x2="11068" y2="40226"/>
                        <a14:foregroundMark x1="11068" y1="40226" x2="12240" y2="44925"/>
                        <a14:foregroundMark x1="5339" y1="49812" x2="11458" y2="50188"/>
                        <a14:foregroundMark x1="11458" y1="50188" x2="17188" y2="49624"/>
                        <a14:foregroundMark x1="17188" y1="49624" x2="17708" y2="49812"/>
                        <a14:foregroundMark x1="23307" y1="51504" x2="12370" y2="44549"/>
                        <a14:foregroundMark x1="12370" y1="44549" x2="10156" y2="44173"/>
                        <a14:foregroundMark x1="20182" y1="45489" x2="14453" y2="38346"/>
                        <a14:foregroundMark x1="14453" y1="38346" x2="13542" y2="36090"/>
                        <a14:foregroundMark x1="26302" y1="39850" x2="23698" y2="33835"/>
                        <a14:foregroundMark x1="23698" y1="33835" x2="22005" y2="32519"/>
                        <a14:foregroundMark x1="19922" y1="33647" x2="13151" y2="28571"/>
                        <a14:foregroundMark x1="16927" y1="30451" x2="16927" y2="30451"/>
                        <a14:foregroundMark x1="4948" y1="43045" x2="5078" y2="47744"/>
                        <a14:foregroundMark x1="5859" y1="47368" x2="10807" y2="47744"/>
                        <a14:foregroundMark x1="10807" y1="47744" x2="12109" y2="47368"/>
                        <a14:foregroundMark x1="18229" y1="80263" x2="16536" y2="70677"/>
                        <a14:foregroundMark x1="9766" y1="80451" x2="11458" y2="67669"/>
                        <a14:foregroundMark x1="8854" y1="69361" x2="6250" y2="76692"/>
                        <a14:foregroundMark x1="22135" y1="78008" x2="16406" y2="69173"/>
                        <a14:foregroundMark x1="14063" y1="68609" x2="14063" y2="81579"/>
                        <a14:foregroundMark x1="22135" y1="74812" x2="19531" y2="68797"/>
                        <a14:foregroundMark x1="19531" y1="68797" x2="19531" y2="68797"/>
                        <a14:foregroundMark x1="19792" y1="93233" x2="10156" y2="92857"/>
                        <a14:foregroundMark x1="6771" y1="95677" x2="11979" y2="95113"/>
                        <a14:foregroundMark x1="11979" y1="95113" x2="19922" y2="95677"/>
                        <a14:foregroundMark x1="29818" y1="39850" x2="29818" y2="39850"/>
                      </a14:backgroundRemoval>
                    </a14:imgEffect>
                  </a14:imgLayer>
                </a14:imgProps>
              </a:ext>
            </a:extLst>
          </a:blip>
          <a:srcRect t="24271" r="72572"/>
          <a:stretch/>
        </p:blipFill>
        <p:spPr>
          <a:xfrm>
            <a:off x="7577557" y="41277"/>
            <a:ext cx="1267026" cy="242322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5212D86-971E-BB47-B42E-D93649CFDE6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00" b="75417" l="15417" r="89306">
                        <a14:foregroundMark x1="46389" y1="17917" x2="46389" y2="17917"/>
                        <a14:foregroundMark x1="58056" y1="10417" x2="58056" y2="10417"/>
                        <a14:foregroundMark x1="38194" y1="7708" x2="38194" y2="7708"/>
                        <a14:foregroundMark x1="15417" y1="18646" x2="15417" y2="18646"/>
                        <a14:foregroundMark x1="89306" y1="43750" x2="89306" y2="43750"/>
                        <a14:foregroundMark x1="30972" y1="72500" x2="30972" y2="72500"/>
                        <a14:foregroundMark x1="28611" y1="75417" x2="28611" y2="75417"/>
                        <a14:foregroundMark x1="49861" y1="75417" x2="49861" y2="75417"/>
                      </a14:backgroundRemoval>
                    </a14:imgEffect>
                  </a14:imgLayer>
                </a14:imgProps>
              </a:ext>
            </a:extLst>
          </a:blip>
          <a:srcRect l="11047" t="5054" r="6226" b="22605"/>
          <a:stretch/>
        </p:blipFill>
        <p:spPr>
          <a:xfrm>
            <a:off x="4553778" y="152400"/>
            <a:ext cx="2185403" cy="254803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E183AD3-1C1E-CC4F-9875-B5D6685A4F0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092" b="71569" l="24681" r="72766">
                        <a14:foregroundMark x1="60000" y1="21895" x2="60000" y2="21895"/>
                        <a14:foregroundMark x1="55745" y1="13399" x2="55745" y2="13399"/>
                        <a14:foregroundMark x1="55745" y1="13072" x2="55745" y2="13072"/>
                        <a14:foregroundMark x1="55745" y1="13072" x2="47234" y2="12092"/>
                        <a14:foregroundMark x1="57447" y1="70915" x2="57447" y2="70915"/>
                        <a14:foregroundMark x1="32766" y1="37582" x2="32766" y2="37582"/>
                        <a14:foregroundMark x1="60000" y1="13399" x2="55745" y2="13399"/>
                        <a14:foregroundMark x1="58298" y1="12418" x2="58298" y2="12418"/>
                        <a14:foregroundMark x1="50213" y1="52614" x2="50213" y2="52614"/>
                        <a14:foregroundMark x1="42128" y1="50000" x2="54468" y2="50654"/>
                        <a14:foregroundMark x1="54468" y1="50654" x2="54468" y2="50327"/>
                        <a14:foregroundMark x1="52766" y1="37582" x2="52766" y2="37582"/>
                        <a14:foregroundMark x1="47660" y1="37582" x2="47660" y2="37582"/>
                        <a14:foregroundMark x1="57021" y1="52288" x2="45106" y2="56209"/>
                        <a14:foregroundMark x1="45106" y1="56209" x2="42128" y2="54902"/>
                        <a14:foregroundMark x1="40426" y1="71569" x2="40426" y2="71569"/>
                        <a14:foregroundMark x1="53617" y1="55556" x2="53617" y2="55556"/>
                        <a14:foregroundMark x1="53617" y1="48366" x2="53617" y2="48366"/>
                        <a14:foregroundMark x1="24681" y1="37582" x2="24681" y2="37582"/>
                      </a14:backgroundRemoval>
                    </a14:imgEffect>
                  </a14:imgLayer>
                </a14:imgProps>
              </a:ext>
            </a:extLst>
          </a:blip>
          <a:srcRect l="20981" t="9287" r="20858" b="24074"/>
          <a:stretch/>
        </p:blipFill>
        <p:spPr>
          <a:xfrm>
            <a:off x="8100444" y="3048271"/>
            <a:ext cx="1787262" cy="266645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0C7A72F-E704-8F4C-89F5-30B30E3D014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460" b="96540" l="9794" r="89691">
                        <a14:foregroundMark x1="77320" y1="8651" x2="58247" y2="4152"/>
                        <a14:foregroundMark x1="58247" y1="4152" x2="45876" y2="7266"/>
                        <a14:foregroundMark x1="62887" y1="76471" x2="62887" y2="44983"/>
                        <a14:foregroundMark x1="38660" y1="91003" x2="67010" y2="91349"/>
                        <a14:foregroundMark x1="43814" y1="95848" x2="52062" y2="96540"/>
                        <a14:foregroundMark x1="61340" y1="49481" x2="61340" y2="40484"/>
                        <a14:foregroundMark x1="69588" y1="52249" x2="68041" y2="35294"/>
                        <a14:foregroundMark x1="81443" y1="51557" x2="71134" y2="41522"/>
                        <a14:foregroundMark x1="49485" y1="36678" x2="49485" y2="50519"/>
                        <a14:foregroundMark x1="53608" y1="52595" x2="54124" y2="34256"/>
                        <a14:foregroundMark x1="30928" y1="42215" x2="42784" y2="387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45734" y="3850109"/>
            <a:ext cx="1710448" cy="2548039"/>
          </a:xfrm>
          <a:prstGeom prst="rect">
            <a:avLst/>
          </a:prstGeom>
        </p:spPr>
      </p:pic>
      <p:pic>
        <p:nvPicPr>
          <p:cNvPr id="20" name="Imagen 19">
            <a:hlinkClick r:id="rId15" action="ppaction://hlinksldjump"/>
            <a:extLst>
              <a:ext uri="{FF2B5EF4-FFF2-40B4-BE49-F238E27FC236}">
                <a16:creationId xmlns:a16="http://schemas.microsoft.com/office/drawing/2014/main" id="{64CDFFEA-4EFB-2649-ABCA-F5A0A2D258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385" b="97308" l="1163" r="97384">
                        <a14:foregroundMark x1="6105" y1="10385" x2="18895" y2="10769"/>
                        <a14:foregroundMark x1="38953" y1="11923" x2="56105" y2="8077"/>
                        <a14:foregroundMark x1="82558" y1="9615" x2="91279" y2="10385"/>
                        <a14:foregroundMark x1="90988" y1="29615" x2="88081" y2="44615"/>
                        <a14:foregroundMark x1="88081" y1="44615" x2="88081" y2="44615"/>
                        <a14:foregroundMark x1="13081" y1="33077" x2="13372" y2="50000"/>
                        <a14:foregroundMark x1="8430" y1="92308" x2="28488" y2="92692"/>
                        <a14:foregroundMark x1="34012" y1="96154" x2="45930" y2="96154"/>
                        <a14:foregroundMark x1="45930" y1="96154" x2="59012" y2="92308"/>
                        <a14:foregroundMark x1="65116" y1="95385" x2="80814" y2="92692"/>
                        <a14:foregroundMark x1="93895" y1="90385" x2="34884" y2="95000"/>
                        <a14:foregroundMark x1="50872" y1="90385" x2="29360" y2="90385"/>
                        <a14:foregroundMark x1="29942" y1="51154" x2="23547" y2="55769"/>
                        <a14:foregroundMark x1="94186" y1="95000" x2="65698" y2="95385"/>
                        <a14:foregroundMark x1="34302" y1="97308" x2="6395" y2="93462"/>
                        <a14:foregroundMark x1="67442" y1="97308" x2="54360" y2="97308"/>
                        <a14:foregroundMark x1="54360" y1="97308" x2="48547" y2="95000"/>
                        <a14:foregroundMark x1="96512" y1="11923" x2="96512" y2="11923"/>
                        <a14:foregroundMark x1="86047" y1="71538" x2="86047" y2="36154"/>
                        <a14:foregroundMark x1="13081" y1="73462" x2="13372" y2="45769"/>
                        <a14:foregroundMark x1="85174" y1="14231" x2="54651" y2="13462"/>
                        <a14:foregroundMark x1="9884" y1="5385" x2="2616" y2="14615"/>
                        <a14:foregroundMark x1="4360" y1="94615" x2="27326" y2="95000"/>
                        <a14:foregroundMark x1="66570" y1="96538" x2="78488" y2="97308"/>
                        <a14:foregroundMark x1="78488" y1="97308" x2="89826" y2="95000"/>
                        <a14:foregroundMark x1="89826" y1="95000" x2="92733" y2="95000"/>
                        <a14:foregroundMark x1="25291" y1="97692" x2="1163" y2="96154"/>
                        <a14:foregroundMark x1="92733" y1="16923" x2="93605" y2="13077"/>
                        <a14:foregroundMark x1="92733" y1="18846" x2="96802" y2="10000"/>
                        <a14:foregroundMark x1="94186" y1="7308" x2="97384" y2="17692"/>
                        <a14:backgroundMark x1="291" y1="76923" x2="291" y2="869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1310" y="144295"/>
            <a:ext cx="3720548" cy="2812042"/>
          </a:xfrm>
          <a:prstGeom prst="rect">
            <a:avLst/>
          </a:prstGeom>
        </p:spPr>
      </p:pic>
      <p:sp>
        <p:nvSpPr>
          <p:cNvPr id="22" name="Botón de acción: Personalizar 21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8A4F6E67-2205-8C42-B818-66B8A1E469A5}"/>
              </a:ext>
            </a:extLst>
          </p:cNvPr>
          <p:cNvSpPr/>
          <p:nvPr/>
        </p:nvSpPr>
        <p:spPr>
          <a:xfrm>
            <a:off x="10351008" y="5630725"/>
            <a:ext cx="1227014" cy="880703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257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>
            <a:extLst>
              <a:ext uri="{FF2B5EF4-FFF2-40B4-BE49-F238E27FC236}">
                <a16:creationId xmlns:a16="http://schemas.microsoft.com/office/drawing/2014/main" id="{96BA039A-C43A-224C-A5A9-4A0EEF816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7D267B-18CA-5542-8CD2-6E65BD38F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61" y="365125"/>
            <a:ext cx="11383617" cy="1325563"/>
          </a:xfrm>
        </p:spPr>
        <p:txBody>
          <a:bodyPr/>
          <a:lstStyle/>
          <a:p>
            <a:r>
              <a:rPr lang="es-CL" dirty="0"/>
              <a:t>¿Cuál es la función de las profesiones y oficios?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9A0A4BA-374E-3249-ABEC-C8D556FD65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78" b="78654" l="10994" r="78436">
                        <a14:foregroundMark x1="76110" y1="14943" x2="70825" y2="7718"/>
                        <a14:foregroundMark x1="70825" y1="7718" x2="64059" y2="2791"/>
                        <a14:foregroundMark x1="64059" y1="2791" x2="54123" y2="1806"/>
                        <a14:foregroundMark x1="54123" y1="1806" x2="53700" y2="2135"/>
                        <a14:foregroundMark x1="28964" y1="16749" x2="15011" y2="18062"/>
                        <a14:foregroundMark x1="11416" y1="22824" x2="16279" y2="25287"/>
                        <a14:foregroundMark x1="52008" y1="74877" x2="55814" y2="74056"/>
                        <a14:foregroundMark x1="45243" y1="78654" x2="45243" y2="78654"/>
                        <a14:foregroundMark x1="78013" y1="63711" x2="78436" y2="56814"/>
                        <a14:foregroundMark x1="76744" y1="45813" x2="77378" y2="42857"/>
                        <a14:foregroundMark x1="78013" y1="29064" x2="75264" y2="26273"/>
                        <a14:foregroundMark x1="77167" y1="20525" x2="78436" y2="17570"/>
                      </a14:backgroundRemoval>
                    </a14:imgEffect>
                  </a14:imgLayer>
                </a14:imgProps>
              </a:ext>
            </a:extLst>
          </a:blip>
          <a:srcRect l="11072" r="16739" b="20622"/>
          <a:stretch/>
        </p:blipFill>
        <p:spPr>
          <a:xfrm>
            <a:off x="7416546" y="658950"/>
            <a:ext cx="2003348" cy="242869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9271773-8C23-AC40-992B-7119F19BDB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218" b="70687" l="27887" r="79303">
                        <a14:foregroundMark x1="57081" y1="16583" x2="46405" y2="10385"/>
                        <a14:foregroundMark x1="52941" y1="70687" x2="63399" y2="69849"/>
                        <a14:foregroundMark x1="79303" y1="66164" x2="75599" y2="61307"/>
                      </a14:backgroundRemoval>
                    </a14:imgEffect>
                  </a14:imgLayer>
                </a14:imgProps>
              </a:ext>
            </a:extLst>
          </a:blip>
          <a:srcRect l="21947" t="8533" r="17731" b="26481"/>
          <a:stretch/>
        </p:blipFill>
        <p:spPr>
          <a:xfrm>
            <a:off x="7551273" y="3448440"/>
            <a:ext cx="2026747" cy="283989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3AB3BC4-16B7-E64D-AC9F-0A98C5B14A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8667" b="89067" l="58200" r="89800">
                        <a14:foregroundMark x1="81200" y1="22667" x2="74000" y2="18667"/>
                        <a14:foregroundMark x1="74000" y1="18667" x2="72400" y2="19200"/>
                        <a14:foregroundMark x1="89400" y1="54133" x2="89400" y2="54133"/>
                        <a14:foregroundMark x1="79000" y1="89067" x2="86400" y2="89067"/>
                        <a14:foregroundMark x1="64400" y1="89067" x2="64400" y2="89067"/>
                        <a14:foregroundMark x1="58200" y1="49333" x2="58200" y2="49333"/>
                      </a14:backgroundRemoval>
                    </a14:imgEffect>
                  </a14:imgLayer>
                </a14:imgProps>
              </a:ext>
            </a:extLst>
          </a:blip>
          <a:srcRect l="57235" t="12886" r="6476" b="7934"/>
          <a:stretch/>
        </p:blipFill>
        <p:spPr>
          <a:xfrm>
            <a:off x="5147562" y="3635532"/>
            <a:ext cx="1746442" cy="285796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4CEDA0F-CDE5-D64C-A192-EC11841A1F73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198" b="90385" l="7203" r="89831">
                        <a14:foregroundMark x1="80932" y1="20055" x2="76271" y2="9066"/>
                        <a14:foregroundMark x1="76271" y1="9066" x2="61017" y2="6319"/>
                        <a14:foregroundMark x1="61017" y1="6319" x2="45339" y2="10714"/>
                        <a14:foregroundMark x1="45339" y1="10714" x2="44068" y2="12912"/>
                        <a14:foregroundMark x1="69915" y1="2473" x2="57203" y2="2198"/>
                        <a14:foregroundMark x1="33475" y1="89286" x2="49576" y2="87912"/>
                        <a14:foregroundMark x1="49576" y1="87912" x2="49576" y2="87912"/>
                        <a14:foregroundMark x1="72881" y1="88736" x2="82203" y2="89286"/>
                        <a14:foregroundMark x1="89407" y1="89560" x2="75424" y2="84066"/>
                        <a14:foregroundMark x1="75424" y1="84066" x2="69068" y2="83242"/>
                        <a14:foregroundMark x1="53390" y1="90385" x2="53390" y2="85165"/>
                        <a14:foregroundMark x1="11864" y1="37363" x2="15678" y2="43407"/>
                        <a14:foregroundMark x1="17373" y1="42582" x2="7203" y2="41758"/>
                        <a14:foregroundMark x1="68220" y1="27747" x2="64831" y2="26374"/>
                        <a14:foregroundMark x1="43644" y1="25000" x2="48729" y2="266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9647" y="408402"/>
            <a:ext cx="1674513" cy="258272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D82F97E-AEE9-8542-A08F-0C3C5B3FBC6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1067" b="80800" l="58800" r="90000">
                        <a14:foregroundMark x1="75600" y1="21333" x2="75600" y2="21333"/>
                        <a14:foregroundMark x1="60000" y1="80800" x2="60000" y2="80800"/>
                      </a14:backgroundRemoval>
                    </a14:imgEffect>
                  </a14:imgLayer>
                </a14:imgProps>
              </a:ext>
            </a:extLst>
          </a:blip>
          <a:srcRect l="54944" t="15369" r="6051" b="14579"/>
          <a:stretch/>
        </p:blipFill>
        <p:spPr>
          <a:xfrm>
            <a:off x="2565533" y="3300546"/>
            <a:ext cx="1992328" cy="2683643"/>
          </a:xfrm>
          <a:prstGeom prst="rect">
            <a:avLst/>
          </a:prstGeom>
        </p:spPr>
      </p:pic>
      <p:pic>
        <p:nvPicPr>
          <p:cNvPr id="24" name="Imagen 23">
            <a:hlinkClick r:id="rId13" action="ppaction://hlinksldjump"/>
            <a:extLst>
              <a:ext uri="{FF2B5EF4-FFF2-40B4-BE49-F238E27FC236}">
                <a16:creationId xmlns:a16="http://schemas.microsoft.com/office/drawing/2014/main" id="{82DC01CF-6653-6F4D-A9F6-2CFD2A4F1FB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8599"/>
          <a:stretch/>
        </p:blipFill>
        <p:spPr>
          <a:xfrm>
            <a:off x="272775" y="311583"/>
            <a:ext cx="3545233" cy="26795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Botón de acción: Personalizar 24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767EA300-554E-3349-A0AA-B838449CC5B3}"/>
              </a:ext>
            </a:extLst>
          </p:cNvPr>
          <p:cNvSpPr/>
          <p:nvPr/>
        </p:nvSpPr>
        <p:spPr>
          <a:xfrm>
            <a:off x="10807311" y="5984189"/>
            <a:ext cx="1098177" cy="873811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8665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4C4E2BF8-A5EB-BB45-A248-52789A1A2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CE2EF3-50E7-B54E-828A-5048E26AAB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03" b="75000" l="10549" r="91561">
                        <a14:foregroundMark x1="48523" y1="10918" x2="48523" y2="10918"/>
                        <a14:foregroundMark x1="37764" y1="9019" x2="43460" y2="8703"/>
                        <a14:foregroundMark x1="64557" y1="24684" x2="64557" y2="24684"/>
                        <a14:foregroundMark x1="66667" y1="29589" x2="63291" y2="22943"/>
                        <a14:foregroundMark x1="63291" y1="22943" x2="58861" y2="26424"/>
                        <a14:foregroundMark x1="15190" y1="33544" x2="15190" y2="33544"/>
                        <a14:foregroundMark x1="11603" y1="19462" x2="11603" y2="19462"/>
                        <a14:foregroundMark x1="29747" y1="72468" x2="29747" y2="72468"/>
                        <a14:foregroundMark x1="30802" y1="75158" x2="30802" y2="75158"/>
                        <a14:foregroundMark x1="26582" y1="73892" x2="36709" y2="74051"/>
                        <a14:foregroundMark x1="36709" y1="74051" x2="45148" y2="71361"/>
                        <a14:foregroundMark x1="45148" y1="71361" x2="46835" y2="70411"/>
                        <a14:foregroundMark x1="83333" y1="18829" x2="83333" y2="18829"/>
                        <a14:foregroundMark x1="84388" y1="19462" x2="84388" y2="19462"/>
                        <a14:foregroundMark x1="85865" y1="17563" x2="87975" y2="22943"/>
                        <a14:foregroundMark x1="91561" y1="28956" x2="91561" y2="24684"/>
                        <a14:backgroundMark x1="68565" y1="32278" x2="72363" y2="25791"/>
                        <a14:backgroundMark x1="68987" y1="21835" x2="71308" y2="22627"/>
                      </a14:backgroundRemoval>
                    </a14:imgEffect>
                  </a14:imgLayer>
                </a14:imgProps>
              </a:ext>
            </a:extLst>
          </a:blip>
          <a:srcRect l="9863" t="7297" r="27072" b="23238"/>
          <a:stretch/>
        </p:blipFill>
        <p:spPr>
          <a:xfrm>
            <a:off x="4617428" y="1295861"/>
            <a:ext cx="1821149" cy="240697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C9408DB-7C90-1440-8C53-F667506FD3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148" b="71148" l="13191" r="78298">
                        <a14:foregroundMark x1="26809" y1="68197" x2="26809" y2="68197"/>
                        <a14:foregroundMark x1="20000" y1="68852" x2="29787" y2="68525"/>
                        <a14:foregroundMark x1="40851" y1="67213" x2="47660" y2="66885"/>
                        <a14:foregroundMark x1="21277" y1="71148" x2="28511" y2="70164"/>
                        <a14:foregroundMark x1="31064" y1="29508" x2="30638" y2="17705"/>
                        <a14:foregroundMark x1="62128" y1="32787" x2="62128" y2="32787"/>
                        <a14:foregroundMark x1="52340" y1="31803" x2="62553" y2="35738"/>
                        <a14:foregroundMark x1="40851" y1="45574" x2="74468" y2="44262"/>
                        <a14:foregroundMark x1="35745" y1="13115" x2="48936" y2="13443"/>
                        <a14:foregroundMark x1="48936" y1="13443" x2="65532" y2="12131"/>
                        <a14:foregroundMark x1="72340" y1="13443" x2="77872" y2="21967"/>
                        <a14:foregroundMark x1="77872" y1="21967" x2="77872" y2="22623"/>
                        <a14:foregroundMark x1="72766" y1="19672" x2="69787" y2="22295"/>
                        <a14:foregroundMark x1="69787" y1="21967" x2="70213" y2="26885"/>
                        <a14:foregroundMark x1="60426" y1="38689" x2="51489" y2="32459"/>
                        <a14:foregroundMark x1="51489" y1="32459" x2="63830" y2="31148"/>
                        <a14:foregroundMark x1="63830" y1="31148" x2="66383" y2="33770"/>
                        <a14:foregroundMark x1="51064" y1="40000" x2="59574" y2="40000"/>
                        <a14:foregroundMark x1="29787" y1="33115" x2="29787" y2="33115"/>
                        <a14:foregroundMark x1="30638" y1="33770" x2="36596" y2="33115"/>
                        <a14:foregroundMark x1="72766" y1="25902" x2="68511" y2="29836"/>
                        <a14:foregroundMark x1="68511" y1="28525" x2="67234" y2="19344"/>
                        <a14:foregroundMark x1="67234" y1="19344" x2="63404" y2="29836"/>
                        <a14:foregroundMark x1="63404" y1="29836" x2="73617" y2="20656"/>
                        <a14:foregroundMark x1="73617" y1="20656" x2="63404" y2="25574"/>
                        <a14:foregroundMark x1="63404" y1="25574" x2="62979" y2="18033"/>
                        <a14:foregroundMark x1="25106" y1="64590" x2="25106" y2="64590"/>
                        <a14:foregroundMark x1="15319" y1="21639" x2="15319" y2="21639"/>
                        <a14:foregroundMark x1="27234" y1="65902" x2="27660" y2="49836"/>
                        <a14:foregroundMark x1="43404" y1="63607" x2="35319" y2="47541"/>
                        <a14:foregroundMark x1="13617" y1="22295" x2="13617" y2="22295"/>
                        <a14:foregroundMark x1="77021" y1="45902" x2="77021" y2="45902"/>
                        <a14:foregroundMark x1="77021" y1="45902" x2="75745" y2="16721"/>
                        <a14:foregroundMark x1="77447" y1="14426" x2="76596" y2="45246"/>
                        <a14:foregroundMark x1="76596" y1="45246" x2="78298" y2="40656"/>
                      </a14:backgroundRemoval>
                    </a14:imgEffect>
                  </a14:imgLayer>
                </a14:imgProps>
              </a:ext>
            </a:extLst>
          </a:blip>
          <a:srcRect l="11928" t="10743" r="20185" b="25795"/>
          <a:stretch/>
        </p:blipFill>
        <p:spPr>
          <a:xfrm>
            <a:off x="6926139" y="723706"/>
            <a:ext cx="1885806" cy="228798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4C95B8A-067B-EE40-96F0-327AE467DEA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20" b="76238" l="14831" r="81356">
                        <a14:foregroundMark x1="64831" y1="16172" x2="62712" y2="8251"/>
                        <a14:foregroundMark x1="62712" y1="8251" x2="56356" y2="3960"/>
                        <a14:foregroundMark x1="51271" y1="34323" x2="51271" y2="28053"/>
                        <a14:foregroundMark x1="69492" y1="73267" x2="55508" y2="73267"/>
                        <a14:foregroundMark x1="55508" y1="73267" x2="36017" y2="69307"/>
                        <a14:foregroundMark x1="15254" y1="47525" x2="15254" y2="47525"/>
                        <a14:foregroundMark x1="75000" y1="41584" x2="75000" y2="41584"/>
                        <a14:foregroundMark x1="81356" y1="42244" x2="81356" y2="42244"/>
                        <a14:foregroundMark x1="79661" y1="76238" x2="79661" y2="76238"/>
                        <a14:foregroundMark x1="58475" y1="3960" x2="50000" y2="1320"/>
                        <a14:foregroundMark x1="49153" y1="2640" x2="46610" y2="2970"/>
                      </a14:backgroundRemoval>
                    </a14:imgEffect>
                  </a14:imgLayer>
                </a14:imgProps>
              </a:ext>
            </a:extLst>
          </a:blip>
          <a:srcRect l="13898" r="11897" b="22238"/>
          <a:stretch/>
        </p:blipFill>
        <p:spPr>
          <a:xfrm>
            <a:off x="9655846" y="506501"/>
            <a:ext cx="2200994" cy="2961275"/>
          </a:xfrm>
          <a:prstGeom prst="rect">
            <a:avLst/>
          </a:prstGeom>
        </p:spPr>
      </p:pic>
      <p:pic>
        <p:nvPicPr>
          <p:cNvPr id="18" name="Imagen 17">
            <a:hlinkClick r:id="rId9" action="ppaction://hlinksldjump"/>
            <a:extLst>
              <a:ext uri="{FF2B5EF4-FFF2-40B4-BE49-F238E27FC236}">
                <a16:creationId xmlns:a16="http://schemas.microsoft.com/office/drawing/2014/main" id="{8BE37705-558F-DF4B-AF5A-A2D9FB76BD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00" b="95000" l="637" r="95223">
                        <a14:foregroundMark x1="3822" y1="34375" x2="23248" y2="7500"/>
                        <a14:foregroundMark x1="93949" y1="35000" x2="82803" y2="25000"/>
                        <a14:foregroundMark x1="82803" y1="25000" x2="72611" y2="5000"/>
                        <a14:foregroundMark x1="74522" y1="33750" x2="60828" y2="13750"/>
                        <a14:foregroundMark x1="54777" y1="10000" x2="28344" y2="16250"/>
                        <a14:foregroundMark x1="28344" y1="16250" x2="22930" y2="24375"/>
                        <a14:foregroundMark x1="7962" y1="87500" x2="28662" y2="85625"/>
                        <a14:foregroundMark x1="46178" y1="93125" x2="58917" y2="93125"/>
                        <a14:foregroundMark x1="58917" y1="93125" x2="73567" y2="86875"/>
                        <a14:foregroundMark x1="81529" y1="95000" x2="92038" y2="91875"/>
                        <a14:foregroundMark x1="78662" y1="77500" x2="73567" y2="50000"/>
                        <a14:foregroundMark x1="95541" y1="36875" x2="95541" y2="36875"/>
                        <a14:foregroundMark x1="31529" y1="95000" x2="31529" y2="95000"/>
                        <a14:foregroundMark x1="11465" y1="93750" x2="11465" y2="93750"/>
                        <a14:foregroundMark x1="637" y1="91875" x2="29618" y2="95000"/>
                        <a14:foregroundMark x1="13694" y1="33750" x2="23567" y2="17500"/>
                        <a14:foregroundMark x1="23567" y1="17500" x2="26752" y2="15625"/>
                        <a14:foregroundMark x1="25159" y1="6250" x2="49045" y2="8125"/>
                        <a14:foregroundMark x1="49363" y1="7500" x2="69108" y2="10000"/>
                        <a14:foregroundMark x1="63057" y1="21875" x2="63057" y2="21875"/>
                        <a14:foregroundMark x1="62102" y1="20625" x2="57325" y2="13750"/>
                        <a14:foregroundMark x1="30573" y1="20625" x2="42675" y2="17500"/>
                        <a14:foregroundMark x1="42675" y1="17500" x2="64650" y2="20625"/>
                        <a14:foregroundMark x1="41083" y1="33750" x2="60828" y2="34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160" y="270031"/>
            <a:ext cx="3987800" cy="240697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288DEAA-131B-9F48-8B5C-C7404366349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3646" b="65625" l="15000" r="81528">
                        <a14:foregroundMark x1="47361" y1="18125" x2="39444" y2="13854"/>
                        <a14:foregroundMark x1="39444" y1="13854" x2="38472" y2="13646"/>
                        <a14:foregroundMark x1="24583" y1="63229" x2="30694" y2="57083"/>
                        <a14:foregroundMark x1="30694" y1="57083" x2="30694" y2="56771"/>
                        <a14:foregroundMark x1="44583" y1="65313" x2="49861" y2="65625"/>
                        <a14:foregroundMark x1="80833" y1="64583" x2="75139" y2="61563"/>
                        <a14:foregroundMark x1="15000" y1="53646" x2="15000" y2="59688"/>
                        <a14:foregroundMark x1="81528" y1="64792" x2="81528" y2="64792"/>
                      </a14:backgroundRemoval>
                    </a14:imgEffect>
                  </a14:imgLayer>
                </a14:imgProps>
              </a:ext>
            </a:extLst>
          </a:blip>
          <a:srcRect l="12548" t="10398" r="15529" b="32000"/>
          <a:stretch/>
        </p:blipFill>
        <p:spPr>
          <a:xfrm>
            <a:off x="4456690" y="4129955"/>
            <a:ext cx="2142627" cy="228798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3415D62A-599A-1A41-B078-6A4ACC18C48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865" b="97297" l="2574" r="89706">
                        <a14:foregroundMark x1="42647" y1="10270" x2="29420" y2="9443"/>
                        <a14:foregroundMark x1="25199" y1="5263" x2="25117" y2="5269"/>
                        <a14:foregroundMark x1="2574" y1="80000" x2="21691" y2="81081"/>
                        <a14:foregroundMark x1="18750" y1="88108" x2="18750" y2="88108"/>
                        <a14:foregroundMark x1="4779" y1="72973" x2="4779" y2="72973"/>
                        <a14:foregroundMark x1="5515" y1="68108" x2="3309" y2="68649"/>
                        <a14:foregroundMark x1="48529" y1="90270" x2="48529" y2="90270"/>
                        <a14:foregroundMark x1="79412" y1="97297" x2="79412" y2="97297"/>
                        <a14:foregroundMark x1="89338" y1="90270" x2="89338" y2="90270"/>
                        <a14:foregroundMark x1="44485" y1="17297" x2="24632" y2="16757"/>
                        <a14:foregroundMark x1="24632" y1="14595" x2="24632" y2="8649"/>
                        <a14:foregroundMark x1="23529" y1="9730" x2="44485" y2="6486"/>
                        <a14:foregroundMark x1="44485" y1="6486" x2="45588" y2="6486"/>
                        <a14:backgroundMark x1="35923" y1="413" x2="31618" y2="0"/>
                        <a14:backgroundMark x1="46669" y1="1444" x2="46538" y2="1431"/>
                        <a14:backgroundMark x1="48529" y1="1622" x2="47728" y2="1545"/>
                        <a14:backgroundMark x1="26093" y1="1934" x2="23897" y2="2703"/>
                        <a14:backgroundMark x1="31618" y1="0" x2="26793" y2="1689"/>
                        <a14:backgroundMark x1="22794" y1="4324" x2="22794" y2="4324"/>
                        <a14:backgroundMark x1="22794" y1="4324" x2="22794" y2="4324"/>
                        <a14:backgroundMark x1="22736" y1="5021" x2="21691" y2="5405"/>
                        <a14:backgroundMark x1="24632" y1="4324" x2="23765" y2="46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5208" y="4307264"/>
            <a:ext cx="3103257" cy="211067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D3B841B-D152-2A43-A8D4-4FAF51F841D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000" b="95462" l="3045" r="91817">
                        <a14:foregroundMark x1="82873" y1="32538" x2="84586" y2="23769"/>
                        <a14:foregroundMark x1="84586" y1="23769" x2="86489" y2="21615"/>
                        <a14:foregroundMark x1="87536" y1="22154" x2="85633" y2="15077"/>
                        <a14:foregroundMark x1="85633" y1="15077" x2="78782" y2="9615"/>
                        <a14:foregroundMark x1="78782" y1="9615" x2="76308" y2="8538"/>
                        <a14:foregroundMark x1="74596" y1="5308" x2="74596" y2="5308"/>
                        <a14:foregroundMark x1="89819" y1="14385" x2="90771" y2="18923"/>
                        <a14:foregroundMark x1="87821" y1="48231" x2="87250" y2="57615"/>
                        <a14:foregroundMark x1="87250" y1="57615" x2="82588" y2="65308"/>
                        <a14:foregroundMark x1="82588" y1="65308" x2="75928" y2="69308"/>
                        <a14:foregroundMark x1="72978" y1="76000" x2="72978" y2="85308"/>
                        <a14:foregroundMark x1="72978" y1="88000" x2="81732" y2="89231"/>
                        <a14:foregroundMark x1="81732" y1="89231" x2="82588" y2="90385"/>
                        <a14:foregroundMark x1="85157" y1="92538" x2="87155" y2="91769"/>
                        <a14:foregroundMark x1="88773" y1="92769" x2="86204" y2="95462"/>
                        <a14:foregroundMark x1="10276" y1="41846" x2="10276" y2="41846"/>
                        <a14:foregroundMark x1="3045" y1="58385" x2="3045" y2="58385"/>
                        <a14:foregroundMark x1="8373" y1="39769" x2="8373" y2="39769"/>
                        <a14:foregroundMark x1="77260" y1="6923" x2="65366" y2="4000"/>
                        <a14:foregroundMark x1="91151" y1="53846" x2="91437" y2="40538"/>
                        <a14:foregroundMark x1="91817" y1="20000" x2="91817" y2="2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6120" y="3702838"/>
            <a:ext cx="1965738" cy="2431456"/>
          </a:xfrm>
          <a:prstGeom prst="rect">
            <a:avLst/>
          </a:prstGeom>
        </p:spPr>
      </p:pic>
      <p:sp>
        <p:nvSpPr>
          <p:cNvPr id="22" name="Botón de acción: Personalizar 21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28D5FD24-268B-9644-83A5-0D83D7097F3D}"/>
              </a:ext>
            </a:extLst>
          </p:cNvPr>
          <p:cNvSpPr/>
          <p:nvPr/>
        </p:nvSpPr>
        <p:spPr>
          <a:xfrm>
            <a:off x="10756343" y="5815584"/>
            <a:ext cx="1100497" cy="772385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5274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0FB55A43-05DA-1F44-BC17-C84ED11A1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7D267B-18CA-5542-8CD2-6E65BD38F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61" y="365125"/>
            <a:ext cx="11383617" cy="1325563"/>
          </a:xfrm>
        </p:spPr>
        <p:txBody>
          <a:bodyPr/>
          <a:lstStyle/>
          <a:p>
            <a:r>
              <a:rPr lang="es-CL" dirty="0"/>
              <a:t>¿Cuál es la función de las profesiones y oficios?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A28D056-DBF6-334C-A171-464C1EF26A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69167" l="22678" r="75162">
                        <a14:foregroundMark x1="47948" y1="11500" x2="47948" y2="11500"/>
                        <a14:foregroundMark x1="47948" y1="11500" x2="35637" y2="12833"/>
                        <a14:foregroundMark x1="35637" y1="12833" x2="34989" y2="13167"/>
                        <a14:foregroundMark x1="65011" y1="28500" x2="69546" y2="25000"/>
                        <a14:foregroundMark x1="73866" y1="26000" x2="73866" y2="26000"/>
                        <a14:foregroundMark x1="23326" y1="40333" x2="23326" y2="40333"/>
                        <a14:foregroundMark x1="36285" y1="69000" x2="50540" y2="69333"/>
                        <a14:foregroundMark x1="75162" y1="25667" x2="75162" y2="25667"/>
                        <a14:foregroundMark x1="75162" y1="25667" x2="75162" y2="25667"/>
                        <a14:foregroundMark x1="26998" y1="31500" x2="26998" y2="31500"/>
                        <a14:foregroundMark x1="50540" y1="11000" x2="42333" y2="10000"/>
                      </a14:backgroundRemoval>
                    </a14:imgEffect>
                  </a14:imgLayer>
                </a14:imgProps>
              </a:ext>
            </a:extLst>
          </a:blip>
          <a:srcRect l="21163" t="4170" r="20499" b="26762"/>
          <a:stretch/>
        </p:blipFill>
        <p:spPr>
          <a:xfrm>
            <a:off x="3677629" y="16387"/>
            <a:ext cx="2304346" cy="353543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80D94C5-491D-964E-92F3-CA7A00EEAE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86" b="73834" l="26897" r="72759">
                        <a14:foregroundMark x1="63793" y1="8031" x2="51724" y2="4404"/>
                        <a14:foregroundMark x1="60345" y1="24093" x2="47241" y2="22539"/>
                        <a14:foregroundMark x1="47241" y1="22539" x2="44483" y2="21244"/>
                        <a14:foregroundMark x1="63793" y1="19948" x2="43793" y2="19689"/>
                        <a14:foregroundMark x1="33103" y1="50000" x2="33448" y2="43782"/>
                        <a14:foregroundMark x1="70690" y1="48446" x2="69655" y2="43523"/>
                        <a14:foregroundMark x1="63448" y1="71503" x2="43793" y2="71762"/>
                        <a14:foregroundMark x1="34138" y1="73834" x2="49310" y2="72539"/>
                        <a14:foregroundMark x1="52759" y1="5440" x2="46552" y2="4663"/>
                      </a14:backgroundRemoval>
                    </a14:imgEffect>
                  </a14:imgLayer>
                </a14:imgProps>
              </a:ext>
            </a:extLst>
          </a:blip>
          <a:srcRect l="21197" r="21041" b="23440"/>
          <a:stretch/>
        </p:blipFill>
        <p:spPr>
          <a:xfrm>
            <a:off x="7110188" y="125744"/>
            <a:ext cx="2230757" cy="342607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89E53BD-11EB-4442-B75B-F0696085DC5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190" b="71242" l="28511" r="69362">
                        <a14:foregroundMark x1="57447" y1="68627" x2="42979" y2="68954"/>
                        <a14:foregroundMark x1="33617" y1="49346" x2="34043" y2="48366"/>
                        <a14:foregroundMark x1="64681" y1="48366" x2="64681" y2="48366"/>
                        <a14:foregroundMark x1="35319" y1="71242" x2="45532" y2="69935"/>
                        <a14:backgroundMark x1="66809" y1="10131" x2="55745" y2="8170"/>
                        <a14:backgroundMark x1="55745" y1="8170" x2="26383" y2="8497"/>
                        <a14:backgroundMark x1="63830" y1="8824" x2="24681" y2="9477"/>
                      </a14:backgroundRemoval>
                    </a14:imgEffect>
                  </a14:imgLayer>
                </a14:imgProps>
              </a:ext>
            </a:extLst>
          </a:blip>
          <a:srcRect l="23584" r="24722" b="24284"/>
          <a:stretch/>
        </p:blipFill>
        <p:spPr>
          <a:xfrm>
            <a:off x="9312933" y="732057"/>
            <a:ext cx="2469757" cy="471035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C771352-571D-014C-BA9A-23C2D94006B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980" b="74257" l="25424" r="72458">
                        <a14:foregroundMark x1="59322" y1="8251" x2="52542" y2="3960"/>
                        <a14:foregroundMark x1="25847" y1="53795" x2="25847" y2="53795"/>
                        <a14:foregroundMark x1="33051" y1="59406" x2="33051" y2="59406"/>
                        <a14:foregroundMark x1="33051" y1="59406" x2="28814" y2="57426"/>
                        <a14:foregroundMark x1="33051" y1="47525" x2="33051" y2="47525"/>
                        <a14:foregroundMark x1="33051" y1="47525" x2="34746" y2="42574"/>
                        <a14:foregroundMark x1="67797" y1="48185" x2="67797" y2="41914"/>
                        <a14:foregroundMark x1="48729" y1="30693" x2="50424" y2="31023"/>
                        <a14:foregroundMark x1="62288" y1="74257" x2="41949" y2="72277"/>
                        <a14:foregroundMark x1="73305" y1="24752" x2="72881" y2="17822"/>
                        <a14:foregroundMark x1="68644" y1="47525" x2="68644" y2="41254"/>
                        <a14:foregroundMark x1="29237" y1="60066" x2="33898" y2="57096"/>
                        <a14:foregroundMark x1="66525" y1="47195" x2="66525" y2="41914"/>
                        <a14:foregroundMark x1="50424" y1="3300" x2="59322" y2="7921"/>
                        <a14:foregroundMark x1="57203" y1="74587" x2="57203" y2="74587"/>
                        <a14:foregroundMark x1="55932" y1="3960" x2="50000" y2="1980"/>
                      </a14:backgroundRemoval>
                    </a14:imgEffect>
                  </a14:imgLayer>
                </a14:imgProps>
              </a:ext>
            </a:extLst>
          </a:blip>
          <a:srcRect l="21302" r="21777" b="24081"/>
          <a:stretch/>
        </p:blipFill>
        <p:spPr>
          <a:xfrm>
            <a:off x="5184992" y="2902893"/>
            <a:ext cx="2078717" cy="3559593"/>
          </a:xfrm>
          <a:prstGeom prst="rect">
            <a:avLst/>
          </a:prstGeom>
        </p:spPr>
      </p:pic>
      <p:pic>
        <p:nvPicPr>
          <p:cNvPr id="19" name="Imagen 18">
            <a:hlinkClick r:id="rId11" action="ppaction://hlinksldjump"/>
            <a:extLst>
              <a:ext uri="{FF2B5EF4-FFF2-40B4-BE49-F238E27FC236}">
                <a16:creationId xmlns:a16="http://schemas.microsoft.com/office/drawing/2014/main" id="{59CB0884-7C4F-3D4E-8406-70862FD364F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0984" b="64262" l="16102" r="84746">
                        <a14:foregroundMark x1="27542" y1="39672" x2="21186" y2="48197"/>
                        <a14:foregroundMark x1="21186" y1="48197" x2="22458" y2="57377"/>
                        <a14:foregroundMark x1="22458" y1="57377" x2="31356" y2="58033"/>
                        <a14:foregroundMark x1="81356" y1="61311" x2="81356" y2="49508"/>
                        <a14:foregroundMark x1="83475" y1="61639" x2="83898" y2="52131"/>
                        <a14:foregroundMark x1="83898" y1="52131" x2="84322" y2="51148"/>
                        <a14:foregroundMark x1="65254" y1="60656" x2="52966" y2="60000"/>
                        <a14:foregroundMark x1="52966" y1="60000" x2="52966" y2="60328"/>
                        <a14:foregroundMark x1="18220" y1="37049" x2="19068" y2="55738"/>
                        <a14:foregroundMark x1="51271" y1="22951" x2="47034" y2="22295"/>
                        <a14:foregroundMark x1="51695" y1="63279" x2="64831" y2="63279"/>
                        <a14:foregroundMark x1="84322" y1="62623" x2="83475" y2="52787"/>
                        <a14:foregroundMark x1="83475" y1="52787" x2="84322" y2="49836"/>
                        <a14:foregroundMark x1="84746" y1="60656" x2="83898" y2="48525"/>
                        <a14:foregroundMark x1="18220" y1="36066" x2="16102" y2="59344"/>
                        <a14:foregroundMark x1="18220" y1="35410" x2="32627" y2="35410"/>
                        <a14:foregroundMark x1="42797" y1="21967" x2="50424" y2="21967"/>
                        <a14:foregroundMark x1="50424" y1="21311" x2="42797" y2="21967"/>
                        <a14:foregroundMark x1="51271" y1="23607" x2="44915" y2="24262"/>
                        <a14:foregroundMark x1="81780" y1="53443" x2="81780" y2="58689"/>
                        <a14:foregroundMark x1="83475" y1="64262" x2="83475" y2="50492"/>
                        <a14:foregroundMark x1="16102" y1="38361" x2="16949" y2="55738"/>
                      </a14:backgroundRemoval>
                    </a14:imgEffect>
                  </a14:imgLayer>
                </a14:imgProps>
              </a:ext>
            </a:extLst>
          </a:blip>
          <a:srcRect l="17059" t="18894" r="12581" b="34236"/>
          <a:stretch/>
        </p:blipFill>
        <p:spPr>
          <a:xfrm>
            <a:off x="384752" y="192691"/>
            <a:ext cx="2657330" cy="228776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C782A12-B287-8A45-BD0B-87C9375625A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1148" b="71148" l="30085" r="99576">
                        <a14:foregroundMark x1="38559" y1="69508" x2="38559" y2="69508"/>
                        <a14:foregroundMark x1="59746" y1="70492" x2="59746" y2="70492"/>
                        <a14:foregroundMark x1="55508" y1="17049" x2="46186" y2="11475"/>
                        <a14:foregroundMark x1="33898" y1="71475" x2="39407" y2="70820"/>
                        <a14:foregroundMark x1="99576" y1="56066" x2="99576" y2="56066"/>
                      </a14:backgroundRemoval>
                    </a14:imgEffect>
                  </a14:imgLayer>
                </a14:imgProps>
              </a:ext>
            </a:extLst>
          </a:blip>
          <a:srcRect l="25661" t="7261" r="24442" b="23793"/>
          <a:stretch/>
        </p:blipFill>
        <p:spPr>
          <a:xfrm>
            <a:off x="1786599" y="2814166"/>
            <a:ext cx="2153565" cy="3845687"/>
          </a:xfrm>
          <a:prstGeom prst="rect">
            <a:avLst/>
          </a:prstGeom>
        </p:spPr>
      </p:pic>
      <p:sp>
        <p:nvSpPr>
          <p:cNvPr id="21" name="Botón de acción: Personalizar 20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id="{A52F33B3-663B-8940-8018-7E844656D13B}"/>
              </a:ext>
            </a:extLst>
          </p:cNvPr>
          <p:cNvSpPr/>
          <p:nvPr/>
        </p:nvSpPr>
        <p:spPr>
          <a:xfrm>
            <a:off x="11301984" y="6053328"/>
            <a:ext cx="890016" cy="80467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1295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21CA5-CAFA-7849-BF82-AE9A18445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0B17B50-E4A6-9F48-814F-BC5B455B6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97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0194814-6D5A-7747-83A5-7452FFDCB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54045F2-5487-6149-AD87-292A7DC84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627" y="537476"/>
            <a:ext cx="5924190" cy="690113"/>
          </a:xfrm>
          <a:solidFill>
            <a:schemeClr val="accent2">
              <a:lumMod val="40000"/>
              <a:lumOff val="60000"/>
              <a:alpha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s-CL" b="1" dirty="0">
                <a:latin typeface="Comic Sans MS" panose="030F0902030302020204" pitchFamily="66" charset="0"/>
              </a:rPr>
              <a:t>¿Quién apaga el fuego?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2E76E5E-CE20-274D-A790-B529958E63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7" b="99612" l="4783" r="97935">
                        <a14:foregroundMark x1="37935" y1="26630" x2="41522" y2="17857"/>
                        <a14:foregroundMark x1="41522" y1="17857" x2="56522" y2="7220"/>
                        <a14:foregroundMark x1="56522" y1="7220" x2="67609" y2="6522"/>
                        <a14:foregroundMark x1="67609" y1="6522" x2="86522" y2="8773"/>
                        <a14:foregroundMark x1="92174" y1="43012" x2="93043" y2="12189"/>
                        <a14:foregroundMark x1="93043" y1="12189" x2="84348" y2="6910"/>
                        <a14:foregroundMark x1="84348" y1="6910" x2="75000" y2="3882"/>
                        <a14:foregroundMark x1="75000" y1="3882" x2="56957" y2="2484"/>
                        <a14:foregroundMark x1="95326" y1="37267" x2="98152" y2="18401"/>
                        <a14:foregroundMark x1="73804" y1="16071" x2="93152" y2="14363"/>
                        <a14:foregroundMark x1="55217" y1="35714" x2="51630" y2="29193"/>
                        <a14:foregroundMark x1="51630" y1="29193" x2="51630" y2="29193"/>
                        <a14:foregroundMark x1="79457" y1="36491" x2="78804" y2="22904"/>
                        <a14:foregroundMark x1="50543" y1="36957" x2="50543" y2="29969"/>
                        <a14:foregroundMark x1="50543" y1="29969" x2="57283" y2="22127"/>
                        <a14:foregroundMark x1="49130" y1="56832" x2="29783" y2="48680"/>
                        <a14:foregroundMark x1="29783" y1="48680" x2="21739" y2="42935"/>
                        <a14:foregroundMark x1="21739" y1="42935" x2="4783" y2="37267"/>
                        <a14:foregroundMark x1="43587" y1="74689" x2="64783" y2="69255"/>
                        <a14:foregroundMark x1="64783" y1="69255" x2="81413" y2="59394"/>
                        <a14:foregroundMark x1="81413" y1="59394" x2="80870" y2="53106"/>
                        <a14:foregroundMark x1="79457" y1="79503" x2="80543" y2="72205"/>
                        <a14:foregroundMark x1="80543" y1="72205" x2="84348" y2="66925"/>
                        <a14:foregroundMark x1="84022" y1="76009" x2="82283" y2="53804"/>
                        <a14:foregroundMark x1="82283" y1="53804" x2="82283" y2="53804"/>
                        <a14:foregroundMark x1="81957" y1="77484" x2="85978" y2="71118"/>
                        <a14:foregroundMark x1="85978" y1="71118" x2="86630" y2="63975"/>
                        <a14:foregroundMark x1="86630" y1="63975" x2="81957" y2="56366"/>
                        <a14:foregroundMark x1="81196" y1="80512" x2="86522" y2="74534"/>
                        <a14:foregroundMark x1="86522" y1="74534" x2="87174" y2="70419"/>
                        <a14:foregroundMark x1="72065" y1="82997" x2="75000" y2="97127"/>
                        <a14:foregroundMark x1="75000" y1="97127" x2="81630" y2="98602"/>
                        <a14:foregroundMark x1="58696" y1="77950" x2="57935" y2="93634"/>
                        <a14:foregroundMark x1="57935" y1="93634" x2="49891" y2="99612"/>
                        <a14:backgroundMark x1="29783" y1="36180" x2="34783" y2="42158"/>
                        <a14:backgroundMark x1="34783" y1="42158" x2="36196" y2="43012"/>
                        <a14:backgroundMark x1="35761" y1="43478" x2="50978" y2="515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4334" y="1952297"/>
            <a:ext cx="3326141" cy="465659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547F9DF-A9D0-8B40-BDD4-B94C786B94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6627" y="2017188"/>
            <a:ext cx="4755351" cy="465659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AEC94EB-1007-9F4A-8E8F-D5154D4FB4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8324" y="2017188"/>
            <a:ext cx="4755351" cy="47553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3B2B933-4678-0340-8CCA-46C9A0C9B7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0189" y="2484792"/>
            <a:ext cx="4755351" cy="4656597"/>
          </a:xfrm>
          <a:prstGeom prst="rect">
            <a:avLst/>
          </a:prstGeom>
        </p:spPr>
      </p:pic>
      <p:pic>
        <p:nvPicPr>
          <p:cNvPr id="11" name="y2mate.com - Super Mario Bros Efecto de sonido PowerUp Descarga gratuita de tonos de llamada_34MacA0xtAk.mp3">
            <a:hlinkClick r:id="" action="ppaction://media"/>
            <a:extLst>
              <a:ext uri="{FF2B5EF4-FFF2-40B4-BE49-F238E27FC236}">
                <a16:creationId xmlns:a16="http://schemas.microsoft.com/office/drawing/2014/main" id="{6ABB4872-D870-A849-9E4E-8128AFE5B7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12552" y="5727864"/>
            <a:ext cx="812800" cy="8128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F56F8EA-AEA4-0647-AF89-E5489D732A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00681" y="1794367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71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1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623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6F658F-9479-9F4D-96C6-61C6E159B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087EC99-748F-6544-8D58-DCFA62465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E060EE55-14BE-454B-B052-E8BD88E17CE5}"/>
              </a:ext>
            </a:extLst>
          </p:cNvPr>
          <p:cNvSpPr txBox="1">
            <a:spLocks/>
          </p:cNvSpPr>
          <p:nvPr/>
        </p:nvSpPr>
        <p:spPr>
          <a:xfrm>
            <a:off x="3616627" y="537476"/>
            <a:ext cx="5924190" cy="690113"/>
          </a:xfrm>
          <a:prstGeom prst="rect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b="1" dirty="0">
                <a:latin typeface="Comic Sans MS" panose="030F0902030302020204" pitchFamily="66" charset="0"/>
              </a:rPr>
              <a:t>¿Quién construye casas?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978EF87-7BA6-FA46-9C71-917308EFAC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5955" y="1863039"/>
            <a:ext cx="4415167" cy="445748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6AABD20-A022-A24A-8140-8FB7E12446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0734" y="2010571"/>
            <a:ext cx="4415167" cy="45786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BE81FB9-B20B-B24E-85C0-B011A0478D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33" b="97771" l="10000" r="91556">
                        <a14:foregroundMark x1="26778" y1="35258" x2="47333" y2="50355"/>
                        <a14:foregroundMark x1="47333" y1="50355" x2="47444" y2="50557"/>
                        <a14:foregroundMark x1="19889" y1="37690" x2="47667" y2="54103"/>
                        <a14:foregroundMark x1="28333" y1="28470" x2="31444" y2="35765"/>
                        <a14:foregroundMark x1="31444" y1="35765" x2="35889" y2="39514"/>
                        <a14:foregroundMark x1="25333" y1="32725" x2="20778" y2="38703"/>
                        <a14:foregroundMark x1="20778" y1="38703" x2="19889" y2="39007"/>
                        <a14:foregroundMark x1="19889" y1="38703" x2="24111" y2="32827"/>
                        <a14:foregroundMark x1="24111" y1="32827" x2="30000" y2="28470"/>
                        <a14:foregroundMark x1="30000" y1="28470" x2="30000" y2="27660"/>
                        <a14:foregroundMark x1="30000" y1="28977" x2="33556" y2="35157"/>
                        <a14:foregroundMark x1="33556" y1="35157" x2="35000" y2="36474"/>
                        <a14:foregroundMark x1="17667" y1="40223" x2="22000" y2="35258"/>
                        <a14:foregroundMark x1="44889" y1="7497" x2="52778" y2="7396"/>
                        <a14:foregroundMark x1="52778" y1="7396" x2="61889" y2="8004"/>
                        <a14:foregroundMark x1="61889" y1="8004" x2="68667" y2="12867"/>
                        <a14:foregroundMark x1="69444" y1="8308" x2="55333" y2="2736"/>
                        <a14:foregroundMark x1="55333" y1="2736" x2="52111" y2="2533"/>
                        <a14:foregroundMark x1="15111" y1="93617" x2="32889" y2="94124"/>
                        <a14:foregroundMark x1="32889" y1="94124" x2="40778" y2="93820"/>
                        <a14:foregroundMark x1="40778" y1="93820" x2="44889" y2="92604"/>
                        <a14:foregroundMark x1="31444" y1="97366" x2="23778" y2="97872"/>
                        <a14:foregroundMark x1="23778" y1="97872" x2="16778" y2="96150"/>
                        <a14:foregroundMark x1="90444" y1="24417" x2="91556" y2="19858"/>
                        <a14:foregroundMark x1="52889" y1="15299" x2="51333" y2="17629"/>
                        <a14:foregroundMark x1="51333" y1="17325" x2="57889" y2="1783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16627" y="1399940"/>
            <a:ext cx="5134113" cy="563041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C59A643-72A4-894D-B71D-09575E85F2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0681" y="1794367"/>
            <a:ext cx="3810000" cy="3810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345B40C-0727-8445-8CDB-A86D396185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533" b="97771" l="10000" r="91556">
                        <a14:foregroundMark x1="26778" y1="35258" x2="47333" y2="50355"/>
                        <a14:foregroundMark x1="47333" y1="50355" x2="47444" y2="50557"/>
                        <a14:foregroundMark x1="19889" y1="37690" x2="47667" y2="54103"/>
                        <a14:foregroundMark x1="28333" y1="28470" x2="31444" y2="35765"/>
                        <a14:foregroundMark x1="31444" y1="35765" x2="35889" y2="39514"/>
                        <a14:foregroundMark x1="25333" y1="32725" x2="20778" y2="38703"/>
                        <a14:foregroundMark x1="20778" y1="38703" x2="19889" y2="39007"/>
                        <a14:foregroundMark x1="19889" y1="38703" x2="24111" y2="32827"/>
                        <a14:foregroundMark x1="24111" y1="32827" x2="30000" y2="28470"/>
                        <a14:foregroundMark x1="30000" y1="28470" x2="30000" y2="27660"/>
                        <a14:foregroundMark x1="30000" y1="28977" x2="33556" y2="35157"/>
                        <a14:foregroundMark x1="33556" y1="35157" x2="35000" y2="36474"/>
                        <a14:foregroundMark x1="17667" y1="40223" x2="22000" y2="35258"/>
                        <a14:foregroundMark x1="44889" y1="7497" x2="52778" y2="7396"/>
                        <a14:foregroundMark x1="52778" y1="7396" x2="61889" y2="8004"/>
                        <a14:foregroundMark x1="61889" y1="8004" x2="68667" y2="12867"/>
                        <a14:foregroundMark x1="69444" y1="8308" x2="55333" y2="2736"/>
                        <a14:foregroundMark x1="55333" y1="2736" x2="52111" y2="2533"/>
                        <a14:foregroundMark x1="15111" y1="93617" x2="32889" y2="94124"/>
                        <a14:foregroundMark x1="32889" y1="94124" x2="40778" y2="93820"/>
                        <a14:foregroundMark x1="40778" y1="93820" x2="44889" y2="92604"/>
                        <a14:foregroundMark x1="31444" y1="97366" x2="23778" y2="97872"/>
                        <a14:foregroundMark x1="23778" y1="97872" x2="16778" y2="96150"/>
                        <a14:foregroundMark x1="90444" y1="24417" x2="91556" y2="19858"/>
                        <a14:foregroundMark x1="52889" y1="15299" x2="51333" y2="17629"/>
                        <a14:foregroundMark x1="51333" y1="17325" x2="57889" y2="1783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47887" y="1276575"/>
            <a:ext cx="5134113" cy="5630411"/>
          </a:xfrm>
          <a:prstGeom prst="rect">
            <a:avLst/>
          </a:prstGeom>
        </p:spPr>
      </p:pic>
      <p:pic>
        <p:nvPicPr>
          <p:cNvPr id="15" name="y2mate.com - Super Mario Bros Efecto de sonido PowerUp Descarga gratuita de tonos de llamada_34MacA0xtAk.mp3">
            <a:hlinkClick r:id="" action="ppaction://media"/>
            <a:extLst>
              <a:ext uri="{FF2B5EF4-FFF2-40B4-BE49-F238E27FC236}">
                <a16:creationId xmlns:a16="http://schemas.microsoft.com/office/drawing/2014/main" id="{9CDB465E-0BF6-FB48-B955-E88BEBD1C9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12552" y="572786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1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412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623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3D046-D77B-644C-8406-62CFA4795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1EFF00F-0F59-DC44-9838-84060F9D9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798B7949-9E7B-8A44-A62E-B2AB294ABF96}"/>
              </a:ext>
            </a:extLst>
          </p:cNvPr>
          <p:cNvSpPr txBox="1">
            <a:spLocks/>
          </p:cNvSpPr>
          <p:nvPr/>
        </p:nvSpPr>
        <p:spPr>
          <a:xfrm>
            <a:off x="3237064" y="337793"/>
            <a:ext cx="6614301" cy="690113"/>
          </a:xfrm>
          <a:prstGeom prst="rect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b="1" dirty="0">
                <a:latin typeface="Comic Sans MS" panose="030F0902030302020204" pitchFamily="66" charset="0"/>
              </a:rPr>
              <a:t>¿Quién trabaja en el hospital?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4AFF9C0-A3AC-C949-9326-519F9BBFB4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67" b="96500" l="3219" r="97639">
                        <a14:foregroundMark x1="27897" y1="28833" x2="29185" y2="35833"/>
                        <a14:foregroundMark x1="43777" y1="27500" x2="43777" y2="36833"/>
                        <a14:foregroundMark x1="43777" y1="36833" x2="43777" y2="36833"/>
                        <a14:foregroundMark x1="40343" y1="45167" x2="39914" y2="54500"/>
                        <a14:foregroundMark x1="39914" y1="54500" x2="33476" y2="46167"/>
                        <a14:foregroundMark x1="33476" y1="46167" x2="33476" y2="46167"/>
                        <a14:foregroundMark x1="30472" y1="51833" x2="41202" y2="56833"/>
                        <a14:foregroundMark x1="41202" y1="56833" x2="26180" y2="47833"/>
                        <a14:foregroundMark x1="7725" y1="85167" x2="7725" y2="75000"/>
                        <a14:foregroundMark x1="7725" y1="75000" x2="16309" y2="67500"/>
                        <a14:foregroundMark x1="16309" y1="67500" x2="23605" y2="48500"/>
                        <a14:foregroundMark x1="5579" y1="72167" x2="8155" y2="67167"/>
                        <a14:foregroundMark x1="6867" y1="67167" x2="10300" y2="65500"/>
                        <a14:foregroundMark x1="8155" y1="66833" x2="6009" y2="72833"/>
                        <a14:foregroundMark x1="8584" y1="72167" x2="12017" y2="65833"/>
                        <a14:foregroundMark x1="3433" y1="73833" x2="8584" y2="66167"/>
                        <a14:foregroundMark x1="9013" y1="85167" x2="8155" y2="74833"/>
                        <a14:foregroundMark x1="8155" y1="74833" x2="4292" y2="67500"/>
                        <a14:foregroundMark x1="5579" y1="95833" x2="17382" y2="96500"/>
                        <a14:foregroundMark x1="17382" y1="96500" x2="22103" y2="87333"/>
                        <a14:foregroundMark x1="22103" y1="87333" x2="21459" y2="85167"/>
                        <a14:foregroundMark x1="50644" y1="90167" x2="63305" y2="94333"/>
                        <a14:foregroundMark x1="63305" y1="94333" x2="70386" y2="94167"/>
                        <a14:foregroundMark x1="858" y1="21000" x2="31974" y2="4500"/>
                        <a14:foregroundMark x1="31974" y1="4500" x2="36481" y2="3667"/>
                        <a14:foregroundMark x1="88627" y1="42167" x2="79614" y2="28167"/>
                        <a14:foregroundMark x1="71245" y1="37833" x2="76824" y2="29500"/>
                        <a14:foregroundMark x1="76824" y1="29500" x2="89485" y2="31667"/>
                        <a14:foregroundMark x1="89485" y1="31667" x2="96781" y2="36167"/>
                        <a14:foregroundMark x1="97639" y1="34500" x2="88627" y2="28167"/>
                        <a14:foregroundMark x1="88627" y1="28167" x2="77468" y2="24833"/>
                        <a14:foregroundMark x1="77468" y1="24833" x2="73820" y2="29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9220" y="1393031"/>
            <a:ext cx="4014662" cy="516909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AD6D857-D0D7-214E-AA65-76D452D397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7718" y="1874477"/>
            <a:ext cx="2820369" cy="468764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110D169-D82E-794D-9A34-B0849A1398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7588" y="1960798"/>
            <a:ext cx="3427971" cy="513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3F78EB9-AD79-C845-9702-E7895204F2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0118" y="2026877"/>
            <a:ext cx="2820369" cy="4687647"/>
          </a:xfrm>
          <a:prstGeom prst="rect">
            <a:avLst/>
          </a:prstGeom>
        </p:spPr>
      </p:pic>
      <p:pic>
        <p:nvPicPr>
          <p:cNvPr id="15" name="y2mate.com - Super Mario Bros Efecto de sonido PowerUp Descarga gratuita de tonos de llamada_34MacA0xtAk.mp3">
            <a:hlinkClick r:id="" action="ppaction://media"/>
            <a:extLst>
              <a:ext uri="{FF2B5EF4-FFF2-40B4-BE49-F238E27FC236}">
                <a16:creationId xmlns:a16="http://schemas.microsoft.com/office/drawing/2014/main" id="{18F7C37B-700F-E24D-AD3B-FC4121EDC4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12552" y="5727864"/>
            <a:ext cx="812800" cy="8128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D2E0AC-6087-9E49-9218-446B604203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00681" y="1794367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5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12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623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22DAC-6CC8-C443-98B2-C1F711B1A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B504C99-CEBA-AA4B-98D2-C64FF59F8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4116777-C4E3-B543-81BB-D3572E27A430}"/>
              </a:ext>
            </a:extLst>
          </p:cNvPr>
          <p:cNvSpPr txBox="1">
            <a:spLocks/>
          </p:cNvSpPr>
          <p:nvPr/>
        </p:nvSpPr>
        <p:spPr>
          <a:xfrm>
            <a:off x="3237064" y="337793"/>
            <a:ext cx="6614301" cy="690113"/>
          </a:xfrm>
          <a:prstGeom prst="rect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b="1" dirty="0">
                <a:latin typeface="Comic Sans MS" panose="030F0902030302020204" pitchFamily="66" charset="0"/>
              </a:rPr>
              <a:t>¿Quién hace comidas?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F7B318E-5C63-8248-8B46-30456A035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59" b="96804" l="6731" r="91209">
                        <a14:foregroundMark x1="41896" y1="9321" x2="63187" y2="6258"/>
                        <a14:foregroundMark x1="49176" y1="71238" x2="49176" y2="49534"/>
                        <a14:foregroundMark x1="40522" y1="73901" x2="36951" y2="67244"/>
                        <a14:foregroundMark x1="36951" y1="67244" x2="35852" y2="60186"/>
                        <a14:foregroundMark x1="35852" y1="60186" x2="39011" y2="53928"/>
                        <a14:foregroundMark x1="39011" y1="53928" x2="49451" y2="42743"/>
                        <a14:foregroundMark x1="47253" y1="46338" x2="46291" y2="70173"/>
                        <a14:foregroundMark x1="42170" y1="69907" x2="43681" y2="62184"/>
                        <a14:foregroundMark x1="43681" y1="62184" x2="44505" y2="61119"/>
                        <a14:foregroundMark x1="50962" y1="73236" x2="53022" y2="56192"/>
                        <a14:foregroundMark x1="53022" y1="56192" x2="49588" y2="45806"/>
                        <a14:foregroundMark x1="56456" y1="69907" x2="55907" y2="59920"/>
                        <a14:foregroundMark x1="74588" y1="48336" x2="69093" y2="51531"/>
                        <a14:foregroundMark x1="81044" y1="27963" x2="81456" y2="20639"/>
                        <a14:foregroundMark x1="81456" y1="20639" x2="81044" y2="27164"/>
                        <a14:foregroundMark x1="88808" y1="25927" x2="89011" y2="22503"/>
                        <a14:foregroundMark x1="88750" y1="26897" x2="88766" y2="26631"/>
                        <a14:foregroundMark x1="90852" y1="27649" x2="91346" y2="29028"/>
                        <a14:foregroundMark x1="89011" y1="22503" x2="89391" y2="23566"/>
                        <a14:foregroundMark x1="91346" y1="29028" x2="88052" y2="30225"/>
                        <a14:foregroundMark x1="6868" y1="41811" x2="20742" y2="32357"/>
                        <a14:foregroundMark x1="20742" y1="32357" x2="21566" y2="30892"/>
                        <a14:foregroundMark x1="41346" y1="96804" x2="46016" y2="86551"/>
                        <a14:foregroundMark x1="43681" y1="47803" x2="43681" y2="63116"/>
                        <a14:foregroundMark x1="41346" y1="58589" x2="41346" y2="66445"/>
                        <a14:foregroundMark x1="41346" y1="68975" x2="49725" y2="71505"/>
                        <a14:foregroundMark x1="49725" y1="71505" x2="51511" y2="72703"/>
                        <a14:foregroundMark x1="53297" y1="71238" x2="55495" y2="55260"/>
                        <a14:foregroundMark x1="55495" y1="55260" x2="52198" y2="43542"/>
                        <a14:foregroundMark x1="56456" y1="69907" x2="57418" y2="59654"/>
                        <a14:foregroundMark x1="37225" y1="13049" x2="45055" y2="13182"/>
                        <a14:foregroundMark x1="45055" y1="13182" x2="52335" y2="12517"/>
                        <a14:foregroundMark x1="52335" y1="12517" x2="60989" y2="13182"/>
                        <a14:foregroundMark x1="60989" y1="13182" x2="63874" y2="14647"/>
                        <a14:foregroundMark x1="69918" y1="20639" x2="69780" y2="13182"/>
                        <a14:foregroundMark x1="69780" y1="13182" x2="68819" y2="11585"/>
                        <a14:foregroundMark x1="88049" y1="30493" x2="87225" y2="25166"/>
                        <a14:backgroundMark x1="89560" y1="26897" x2="89560" y2="26897"/>
                        <a14:backgroundMark x1="88049" y1="28628" x2="89148" y2="27963"/>
                        <a14:backgroundMark x1="89560" y1="26631" x2="89560" y2="26631"/>
                        <a14:backgroundMark x1="89560" y1="26631" x2="90659" y2="24900"/>
                        <a14:backgroundMark x1="90659" y1="24634" x2="88874" y2="26099"/>
                        <a14:backgroundMark x1="88874" y1="25965" x2="88599" y2="263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55650" y="1653737"/>
            <a:ext cx="5080699" cy="524121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D4FFA4C-42DF-054D-BDE4-728D2768DF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5650" y="1840976"/>
            <a:ext cx="4866736" cy="486673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38AE14A-5B38-D247-9BDD-3DDD6A40C4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9099" y="1991264"/>
            <a:ext cx="4866736" cy="486673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1BB0670-67C9-AC4B-93D3-D7D7DA701E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9356" y="1991264"/>
            <a:ext cx="4866736" cy="4866736"/>
          </a:xfrm>
          <a:prstGeom prst="rect">
            <a:avLst/>
          </a:prstGeom>
        </p:spPr>
      </p:pic>
      <p:pic>
        <p:nvPicPr>
          <p:cNvPr id="9" name="y2mate.com - Super Mario Bros Efecto de sonido PowerUp Descarga gratuita de tonos de llamada_34MacA0xtAk.mp3">
            <a:hlinkClick r:id="" action="ppaction://media"/>
            <a:extLst>
              <a:ext uri="{FF2B5EF4-FFF2-40B4-BE49-F238E27FC236}">
                <a16:creationId xmlns:a16="http://schemas.microsoft.com/office/drawing/2014/main" id="{400BFC2F-2E1F-7345-811E-D235D87CF5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12552" y="5727864"/>
            <a:ext cx="812800" cy="812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84EF259-08AF-734A-A929-41687B6988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00681" y="1794367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8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1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623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02340C-BD4F-3344-B520-B4366E050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E8C4D12-72DC-194E-B564-03DE1A935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B3C0348F-1DED-184F-A38E-4DE0BE7E68B6}"/>
              </a:ext>
            </a:extLst>
          </p:cNvPr>
          <p:cNvSpPr txBox="1">
            <a:spLocks/>
          </p:cNvSpPr>
          <p:nvPr/>
        </p:nvSpPr>
        <p:spPr>
          <a:xfrm>
            <a:off x="3237064" y="337793"/>
            <a:ext cx="6010453" cy="690113"/>
          </a:xfrm>
          <a:prstGeom prst="rect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b="1" dirty="0">
                <a:latin typeface="Comic Sans MS" panose="030F0902030302020204" pitchFamily="66" charset="0"/>
              </a:rPr>
              <a:t>¿Quién trabaja en la escuela?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385BCCF-D298-0E4C-BEA9-E0C9DCA88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9158" y="1966643"/>
            <a:ext cx="3133683" cy="451161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51BF98C-5CFE-5C4B-A297-EB79582A7D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421" y="1966643"/>
            <a:ext cx="3299155" cy="489135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89F87C3-5166-3842-A187-5866C9133A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510" y="1617355"/>
            <a:ext cx="2267444" cy="506363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8EAC9AC-B439-8A48-9641-523AB525B4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4246" y="1654022"/>
            <a:ext cx="2346708" cy="5240645"/>
          </a:xfrm>
          <a:prstGeom prst="rect">
            <a:avLst/>
          </a:prstGeom>
        </p:spPr>
      </p:pic>
      <p:pic>
        <p:nvPicPr>
          <p:cNvPr id="16" name="y2mate.com - Super Mario Bros Efecto de sonido PowerUp Descarga gratuita de tonos de llamada_34MacA0xtAk.mp3">
            <a:hlinkClick r:id="" action="ppaction://media"/>
            <a:extLst>
              <a:ext uri="{FF2B5EF4-FFF2-40B4-BE49-F238E27FC236}">
                <a16:creationId xmlns:a16="http://schemas.microsoft.com/office/drawing/2014/main" id="{557A0D89-2B06-1F47-955B-DE5933C6C4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12552" y="5727864"/>
            <a:ext cx="812800" cy="8128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A780207-93F6-B345-8724-9460687259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0681" y="1794367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45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12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623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5753D75-E501-A647-ABB3-1D6DAF1BA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EA81F45-4B92-8E4C-838A-9FE0D365DC03}"/>
              </a:ext>
            </a:extLst>
          </p:cNvPr>
          <p:cNvSpPr/>
          <p:nvPr/>
        </p:nvSpPr>
        <p:spPr>
          <a:xfrm>
            <a:off x="3995715" y="2967335"/>
            <a:ext cx="42005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¡</a:t>
            </a:r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A TRABAJAR!</a:t>
            </a:r>
          </a:p>
        </p:txBody>
      </p:sp>
    </p:spTree>
    <p:extLst>
      <p:ext uri="{BB962C8B-B14F-4D97-AF65-F5344CB8AC3E}">
        <p14:creationId xmlns:p14="http://schemas.microsoft.com/office/powerpoint/2010/main" val="5883842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115</Words>
  <Application>Microsoft Macintosh PowerPoint</Application>
  <PresentationFormat>Panorámica</PresentationFormat>
  <Paragraphs>16</Paragraphs>
  <Slides>19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Comic Sans MS</vt:lpstr>
      <vt:lpstr>Tema de Office</vt:lpstr>
      <vt:lpstr>PROFESIONES Y OFICIOS </vt:lpstr>
      <vt:lpstr>Presentación de PowerPoint</vt:lpstr>
      <vt:lpstr>Presentación de PowerPoint</vt:lpstr>
      <vt:lpstr>Presentación de PowerPoint</vt:lpstr>
      <vt:lpstr>¿Cómo se aprenden los oficios?  </vt:lpstr>
      <vt:lpstr>Presentación de PowerPoint</vt:lpstr>
      <vt:lpstr>¿Cuál es la función de las profesiones y oficios?</vt:lpstr>
      <vt:lpstr>Presentación de PowerPoint</vt:lpstr>
      <vt:lpstr>¿Cuál es la función de las profesiones y oficios?</vt:lpstr>
      <vt:lpstr>¿Cuál es la función de las profesiones y oficios?</vt:lpstr>
      <vt:lpstr>Presentación de PowerPoint</vt:lpstr>
      <vt:lpstr>¿Cuál es la función de las profesiones y oficios?</vt:lpstr>
      <vt:lpstr>Presentación de PowerPoint</vt:lpstr>
      <vt:lpstr>¿Quién apaga el fuego?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53</cp:revision>
  <dcterms:created xsi:type="dcterms:W3CDTF">2020-07-07T20:56:42Z</dcterms:created>
  <dcterms:modified xsi:type="dcterms:W3CDTF">2020-08-10T15:57:34Z</dcterms:modified>
</cp:coreProperties>
</file>