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4" r:id="rId1"/>
  </p:sldMasterIdLst>
  <p:notesMasterIdLst>
    <p:notesMasterId r:id="rId10"/>
  </p:notesMasterIdLst>
  <p:sldIdLst>
    <p:sldId id="268" r:id="rId2"/>
    <p:sldId id="261" r:id="rId3"/>
    <p:sldId id="262" r:id="rId4"/>
    <p:sldId id="269" r:id="rId5"/>
    <p:sldId id="270" r:id="rId6"/>
    <p:sldId id="271" r:id="rId7"/>
    <p:sldId id="275" r:id="rId8"/>
    <p:sldId id="27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A5156A6C-2392-4E4A-B763-F9792D5CE779}">
          <p14:sldIdLst>
            <p14:sldId id="268"/>
            <p14:sldId id="261"/>
            <p14:sldId id="262"/>
            <p14:sldId id="269"/>
            <p14:sldId id="270"/>
            <p14:sldId id="271"/>
            <p14:sldId id="275"/>
            <p14:sldId id="272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36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2" autoAdjust="0"/>
    <p:restoredTop sz="94640"/>
  </p:normalViewPr>
  <p:slideViewPr>
    <p:cSldViewPr snapToGrid="0" snapToObjects="1">
      <p:cViewPr>
        <p:scale>
          <a:sx n="40" d="100"/>
          <a:sy n="40" d="100"/>
        </p:scale>
        <p:origin x="-1818" y="-8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F6785B-C543-6044-9CC8-7639FDD48449}" type="datetimeFigureOut">
              <a:rPr lang="es-ES" smtClean="0"/>
              <a:t>12/08/2020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4AFDA1-E45D-C244-8CF3-F3C29CB6A80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4521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4AFDA1-E45D-C244-8CF3-F3C29CB6A800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90496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AFDA1-E45D-C244-8CF3-F3C29CB6A800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4170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C608350B-D141-E14C-8185-608A76030630}" type="datetimeFigureOut">
              <a:rPr lang="es-CL" smtClean="0"/>
              <a:t>12-08-2020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7866B3EB-9786-7C44-9D5D-8C81604102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65185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12-08-2020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11198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12-08-2020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1903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12-08-2020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92621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12-08-2020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35147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12-08-2020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73293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12-08-2020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88632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12-08-2020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93974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12-08-2020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87654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12-08-2020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56810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12-08-2020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910344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12-08-2020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‹Nº›</a:t>
            </a:fld>
            <a:endParaRPr lang="es-CL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403501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12-08-2020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474749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12-08-2020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780784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12-08-2020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730474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12-08-2020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14041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12-08-2020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34406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08350B-D141-E14C-8185-608A76030630}" type="datetimeFigureOut">
              <a:rPr lang="es-CL" smtClean="0"/>
              <a:t>12-08-2020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66B3EB-9786-7C44-9D5D-8C81604102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058369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openxmlformats.org/officeDocument/2006/relationships/image" Target="../media/image5.jpg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audio" Target="../media/audio2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tiff"/><Relationship Id="rId5" Type="http://schemas.openxmlformats.org/officeDocument/2006/relationships/image" Target="../media/image7.tiff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3.wav"/><Relationship Id="rId5" Type="http://schemas.openxmlformats.org/officeDocument/2006/relationships/image" Target="../media/image10.tiff"/><Relationship Id="rId4" Type="http://schemas.openxmlformats.org/officeDocument/2006/relationships/image" Target="../media/image9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4.wav"/><Relationship Id="rId4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gif"/><Relationship Id="rId4" Type="http://schemas.openxmlformats.org/officeDocument/2006/relationships/image" Target="../media/image1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5.wav"/><Relationship Id="rId5" Type="http://schemas.openxmlformats.org/officeDocument/2006/relationships/image" Target="../media/image18.gif"/><Relationship Id="rId4" Type="http://schemas.openxmlformats.org/officeDocument/2006/relationships/image" Target="../media/image1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gif"/><Relationship Id="rId4" Type="http://schemas.openxmlformats.org/officeDocument/2006/relationships/image" Target="../media/image1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7.wav"/><Relationship Id="rId4" Type="http://schemas.openxmlformats.org/officeDocument/2006/relationships/image" Target="../media/image2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37FF2422-DE10-4C45-9CE8-65500FEBA7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87115"/>
            <a:ext cx="4897975" cy="567398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FD010AF-5054-864D-B974-CD74D86DA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7267" y="18608"/>
            <a:ext cx="11890088" cy="1328928"/>
          </a:xfrm>
        </p:spPr>
        <p:txBody>
          <a:bodyPr>
            <a:normAutofit/>
          </a:bodyPr>
          <a:lstStyle/>
          <a:p>
            <a:r>
              <a:rPr lang="es-CL" sz="8000" dirty="0"/>
              <a:t>    </a:t>
            </a:r>
            <a:r>
              <a:rPr lang="es-CL" sz="7300" dirty="0">
                <a:solidFill>
                  <a:srgbClr val="FF0000"/>
                </a:solidFill>
              </a:rPr>
              <a:t>Secuencias Numéricas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E897B33B-6FB7-3244-9A8B-CCCAE72F26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504" y="1187116"/>
            <a:ext cx="7427495" cy="5670884"/>
          </a:xfrm>
          <a:prstGeom prst="rect">
            <a:avLst/>
          </a:prstGeom>
        </p:spPr>
      </p:pic>
      <p:pic>
        <p:nvPicPr>
          <p:cNvPr id="4" name="Imagen 3" descr="Imagen que contiene juguete, dibujo&#10;&#10;Descripción generada automáticamente">
            <a:extLst>
              <a:ext uri="{FF2B5EF4-FFF2-40B4-BE49-F238E27FC236}">
                <a16:creationId xmlns:a16="http://schemas.microsoft.com/office/drawing/2014/main" xmlns="" id="{217C5026-F166-4DBD-A7D3-5F2468D3D9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0081" y="1184018"/>
            <a:ext cx="2277696" cy="238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601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sndAc>
          <p:stSnd>
            <p:snd r:embed="rId2" name="cashreg.wav"/>
          </p:stSnd>
        </p:sndAc>
      </p:transition>
    </mc:Choice>
    <mc:Fallback xmlns="">
      <p:transition spd="slow">
        <p:sndAc>
          <p:stSnd>
            <p:snd r:embed="rId6" name="cashreg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dibujo&#10;&#10;Descripción generada automáticamente">
            <a:extLst>
              <a:ext uri="{FF2B5EF4-FFF2-40B4-BE49-F238E27FC236}">
                <a16:creationId xmlns:a16="http://schemas.microsoft.com/office/drawing/2014/main" xmlns="" id="{A1CA783A-B26E-4C21-9D68-194AEE42B0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002"/>
            <a:ext cx="12144766" cy="689561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8FA2B0C6-4CF6-164A-8422-CE00CE9EC7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116" y="135171"/>
            <a:ext cx="1910430" cy="211696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AB584987-CFDE-F546-9A37-04C30F5420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1570" y="4538132"/>
            <a:ext cx="1910430" cy="1932516"/>
          </a:xfrm>
          <a:prstGeom prst="rect">
            <a:avLst/>
          </a:prstGeom>
        </p:spPr>
      </p:pic>
      <p:sp>
        <p:nvSpPr>
          <p:cNvPr id="10" name="Elipse 9">
            <a:extLst>
              <a:ext uri="{FF2B5EF4-FFF2-40B4-BE49-F238E27FC236}">
                <a16:creationId xmlns:a16="http://schemas.microsoft.com/office/drawing/2014/main" xmlns="" id="{D67E09E6-ABF2-F54D-A6DF-E52EC7849F72}"/>
              </a:ext>
            </a:extLst>
          </p:cNvPr>
          <p:cNvSpPr/>
          <p:nvPr/>
        </p:nvSpPr>
        <p:spPr>
          <a:xfrm>
            <a:off x="3817220" y="397785"/>
            <a:ext cx="839121" cy="795867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/>
              <a:t>9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xmlns="" id="{08056DDE-5AAB-3546-A029-269293F3BCD7}"/>
              </a:ext>
            </a:extLst>
          </p:cNvPr>
          <p:cNvSpPr/>
          <p:nvPr/>
        </p:nvSpPr>
        <p:spPr>
          <a:xfrm>
            <a:off x="4939775" y="310165"/>
            <a:ext cx="1033433" cy="976918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600" dirty="0"/>
              <a:t>10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xmlns="" id="{BFD3336A-C52B-1348-B1AB-52FF53E03FE1}"/>
              </a:ext>
            </a:extLst>
          </p:cNvPr>
          <p:cNvSpPr/>
          <p:nvPr/>
        </p:nvSpPr>
        <p:spPr>
          <a:xfrm>
            <a:off x="2714260" y="4478788"/>
            <a:ext cx="839121" cy="795867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/>
              <a:t>5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xmlns="" id="{5CDD47C6-D581-5E4D-899E-4654FCD5D39C}"/>
              </a:ext>
            </a:extLst>
          </p:cNvPr>
          <p:cNvSpPr/>
          <p:nvPr/>
        </p:nvSpPr>
        <p:spPr>
          <a:xfrm>
            <a:off x="481172" y="1975087"/>
            <a:ext cx="839121" cy="795867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/>
              <a:t>1</a:t>
            </a: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xmlns="" id="{4916C8AB-46D9-8348-91F1-5EB2501EE022}"/>
              </a:ext>
            </a:extLst>
          </p:cNvPr>
          <p:cNvSpPr/>
          <p:nvPr/>
        </p:nvSpPr>
        <p:spPr>
          <a:xfrm>
            <a:off x="1071473" y="4042794"/>
            <a:ext cx="839121" cy="795867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/>
              <a:t>3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DAF9C0A-AE77-B042-AE6E-D6408D29F2AD}"/>
              </a:ext>
            </a:extLst>
          </p:cNvPr>
          <p:cNvSpPr/>
          <p:nvPr/>
        </p:nvSpPr>
        <p:spPr>
          <a:xfrm>
            <a:off x="780864" y="2996217"/>
            <a:ext cx="839121" cy="795867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/>
              <a:t>2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xmlns="" id="{7D888A75-CB2F-6048-AC9B-941CA6BFAFEB}"/>
              </a:ext>
            </a:extLst>
          </p:cNvPr>
          <p:cNvSpPr/>
          <p:nvPr/>
        </p:nvSpPr>
        <p:spPr>
          <a:xfrm>
            <a:off x="1619985" y="5009569"/>
            <a:ext cx="839121" cy="795867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/>
              <a:t>4</a:t>
            </a: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xmlns="" id="{63F969EF-777B-F340-BDA2-4545AA61B80F}"/>
              </a:ext>
            </a:extLst>
          </p:cNvPr>
          <p:cNvSpPr/>
          <p:nvPr/>
        </p:nvSpPr>
        <p:spPr>
          <a:xfrm>
            <a:off x="2938178" y="3394150"/>
            <a:ext cx="839121" cy="795867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/>
              <a:t>6</a:t>
            </a: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xmlns="" id="{CB9A54D5-45D2-004F-B764-B1894CE7E4F4}"/>
              </a:ext>
            </a:extLst>
          </p:cNvPr>
          <p:cNvSpPr/>
          <p:nvPr/>
        </p:nvSpPr>
        <p:spPr>
          <a:xfrm>
            <a:off x="2975631" y="2309512"/>
            <a:ext cx="839121" cy="795867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/>
              <a:t>7</a:t>
            </a: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xmlns="" id="{082B0D97-E03B-534D-9862-15A90CDCF1E3}"/>
              </a:ext>
            </a:extLst>
          </p:cNvPr>
          <p:cNvSpPr/>
          <p:nvPr/>
        </p:nvSpPr>
        <p:spPr>
          <a:xfrm>
            <a:off x="3070100" y="1202632"/>
            <a:ext cx="839121" cy="795867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/>
              <a:t>8</a:t>
            </a: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xmlns="" id="{EA3FFBF5-A736-4D16-989B-BE1F39DCCE66}"/>
              </a:ext>
            </a:extLst>
          </p:cNvPr>
          <p:cNvSpPr/>
          <p:nvPr/>
        </p:nvSpPr>
        <p:spPr>
          <a:xfrm>
            <a:off x="6242582" y="561253"/>
            <a:ext cx="1033433" cy="976918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600" dirty="0"/>
              <a:t>11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xmlns="" id="{D7369C80-DB34-4295-903D-D031B9FA0B08}"/>
              </a:ext>
            </a:extLst>
          </p:cNvPr>
          <p:cNvSpPr/>
          <p:nvPr/>
        </p:nvSpPr>
        <p:spPr>
          <a:xfrm>
            <a:off x="6606230" y="1794036"/>
            <a:ext cx="1033433" cy="976918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600" dirty="0"/>
              <a:t>12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xmlns="" id="{B79772EE-A85A-4C90-8555-5758BBD9D57F}"/>
              </a:ext>
            </a:extLst>
          </p:cNvPr>
          <p:cNvSpPr/>
          <p:nvPr/>
        </p:nvSpPr>
        <p:spPr>
          <a:xfrm>
            <a:off x="6887055" y="2975350"/>
            <a:ext cx="1033433" cy="976918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600" dirty="0"/>
              <a:t>13</a:t>
            </a: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xmlns="" id="{446206FB-84FA-47D9-961A-D8D895EA5BF3}"/>
              </a:ext>
            </a:extLst>
          </p:cNvPr>
          <p:cNvSpPr/>
          <p:nvPr/>
        </p:nvSpPr>
        <p:spPr>
          <a:xfrm>
            <a:off x="7605188" y="4200004"/>
            <a:ext cx="1033433" cy="976918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600" dirty="0"/>
              <a:t>14</a:t>
            </a:r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xmlns="" id="{53701266-B2D6-42B1-892A-3A528F8FB207}"/>
              </a:ext>
            </a:extLst>
          </p:cNvPr>
          <p:cNvSpPr/>
          <p:nvPr/>
        </p:nvSpPr>
        <p:spPr>
          <a:xfrm>
            <a:off x="8961023" y="4388262"/>
            <a:ext cx="1033433" cy="976918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600" dirty="0"/>
              <a:t>15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C6970C89-ED50-4F9B-AF29-0EBA3EEC2905}"/>
              </a:ext>
            </a:extLst>
          </p:cNvPr>
          <p:cNvSpPr txBox="1"/>
          <p:nvPr/>
        </p:nvSpPr>
        <p:spPr>
          <a:xfrm>
            <a:off x="7641451" y="1193612"/>
            <a:ext cx="4533980" cy="1446550"/>
          </a:xfrm>
          <a:prstGeom prst="rect">
            <a:avLst/>
          </a:prstGeom>
          <a:noFill/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xmlns=""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prstMaterial="matte"/>
          </a:bodyPr>
          <a:lstStyle/>
          <a:p>
            <a:r>
              <a:rPr lang="es-CL" sz="4400" dirty="0">
                <a:solidFill>
                  <a:srgbClr val="FF0000"/>
                </a:solidFill>
                <a:latin typeface="Showcard Gothic" panose="04020904020102020604" pitchFamily="82" charset="0"/>
              </a:rPr>
              <a:t>Contemos del 1 al 15…</a:t>
            </a:r>
          </a:p>
        </p:txBody>
      </p:sp>
    </p:spTree>
    <p:extLst>
      <p:ext uri="{BB962C8B-B14F-4D97-AF65-F5344CB8AC3E}">
        <p14:creationId xmlns:p14="http://schemas.microsoft.com/office/powerpoint/2010/main" val="287514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  <p:sndAc>
          <p:stSnd>
            <p:snd r:embed="rId3" name="breeze.wav"/>
          </p:stSnd>
        </p:sndAc>
      </p:transition>
    </mc:Choice>
    <mc:Fallback xmlns="">
      <p:transition spd="slow">
        <p:fade/>
        <p:sndAc>
          <p:stSnd>
            <p:snd r:embed="rId7" name="breez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ube 15">
            <a:extLst>
              <a:ext uri="{FF2B5EF4-FFF2-40B4-BE49-F238E27FC236}">
                <a16:creationId xmlns:a16="http://schemas.microsoft.com/office/drawing/2014/main" xmlns="" id="{CE112EAE-882E-8040-85A8-F37495DF943E}"/>
              </a:ext>
            </a:extLst>
          </p:cNvPr>
          <p:cNvSpPr/>
          <p:nvPr/>
        </p:nvSpPr>
        <p:spPr>
          <a:xfrm>
            <a:off x="7362521" y="5857957"/>
            <a:ext cx="1348342" cy="891642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20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937344F9-FAE0-5943-8485-7E79872C6B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287" y="65223"/>
            <a:ext cx="1093854" cy="1100627"/>
          </a:xfrm>
          <a:prstGeom prst="rect">
            <a:avLst/>
          </a:prstGeom>
        </p:spPr>
      </p:pic>
      <p:sp>
        <p:nvSpPr>
          <p:cNvPr id="7" name="Nube 6">
            <a:extLst>
              <a:ext uri="{FF2B5EF4-FFF2-40B4-BE49-F238E27FC236}">
                <a16:creationId xmlns:a16="http://schemas.microsoft.com/office/drawing/2014/main" xmlns="" id="{31DD9E0A-0DAC-9F45-B0BB-E83A282DC022}"/>
              </a:ext>
            </a:extLst>
          </p:cNvPr>
          <p:cNvSpPr/>
          <p:nvPr/>
        </p:nvSpPr>
        <p:spPr>
          <a:xfrm>
            <a:off x="173753" y="1366136"/>
            <a:ext cx="1075388" cy="635492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8" name="Nube 7">
            <a:extLst>
              <a:ext uri="{FF2B5EF4-FFF2-40B4-BE49-F238E27FC236}">
                <a16:creationId xmlns:a16="http://schemas.microsoft.com/office/drawing/2014/main" xmlns="" id="{E1A47D9D-2FE9-FE4C-948D-A69A8B6B7727}"/>
              </a:ext>
            </a:extLst>
          </p:cNvPr>
          <p:cNvSpPr/>
          <p:nvPr/>
        </p:nvSpPr>
        <p:spPr>
          <a:xfrm>
            <a:off x="3001655" y="843152"/>
            <a:ext cx="1046435" cy="635492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9" name="Nube 8">
            <a:extLst>
              <a:ext uri="{FF2B5EF4-FFF2-40B4-BE49-F238E27FC236}">
                <a16:creationId xmlns:a16="http://schemas.microsoft.com/office/drawing/2014/main" xmlns="" id="{A189655E-1FDD-5342-BE45-EB8B8FEA1C70}"/>
              </a:ext>
            </a:extLst>
          </p:cNvPr>
          <p:cNvSpPr/>
          <p:nvPr/>
        </p:nvSpPr>
        <p:spPr>
          <a:xfrm>
            <a:off x="5479796" y="1713928"/>
            <a:ext cx="1075388" cy="788640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10" name="Nube 9">
            <a:extLst>
              <a:ext uri="{FF2B5EF4-FFF2-40B4-BE49-F238E27FC236}">
                <a16:creationId xmlns:a16="http://schemas.microsoft.com/office/drawing/2014/main" xmlns="" id="{C8000458-1C86-FF44-81DA-D127CCA1A97C}"/>
              </a:ext>
            </a:extLst>
          </p:cNvPr>
          <p:cNvSpPr/>
          <p:nvPr/>
        </p:nvSpPr>
        <p:spPr>
          <a:xfrm>
            <a:off x="8143909" y="1165850"/>
            <a:ext cx="1417185" cy="788640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11" name="Nube 10">
            <a:extLst>
              <a:ext uri="{FF2B5EF4-FFF2-40B4-BE49-F238E27FC236}">
                <a16:creationId xmlns:a16="http://schemas.microsoft.com/office/drawing/2014/main" xmlns="" id="{A38163C2-DA42-C945-B88B-58172C738514}"/>
              </a:ext>
            </a:extLst>
          </p:cNvPr>
          <p:cNvSpPr/>
          <p:nvPr/>
        </p:nvSpPr>
        <p:spPr>
          <a:xfrm>
            <a:off x="9042321" y="2056080"/>
            <a:ext cx="1417184" cy="936342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12" name="Nube 11">
            <a:extLst>
              <a:ext uri="{FF2B5EF4-FFF2-40B4-BE49-F238E27FC236}">
                <a16:creationId xmlns:a16="http://schemas.microsoft.com/office/drawing/2014/main" xmlns="" id="{FAE982F1-E3D3-1449-962F-A0C13ADE61B7}"/>
              </a:ext>
            </a:extLst>
          </p:cNvPr>
          <p:cNvSpPr/>
          <p:nvPr/>
        </p:nvSpPr>
        <p:spPr>
          <a:xfrm>
            <a:off x="7163426" y="3320786"/>
            <a:ext cx="1417185" cy="788640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13" name="Nube 12">
            <a:extLst>
              <a:ext uri="{FF2B5EF4-FFF2-40B4-BE49-F238E27FC236}">
                <a16:creationId xmlns:a16="http://schemas.microsoft.com/office/drawing/2014/main" xmlns="" id="{2EBB9AE3-7B55-8C49-AC78-47F7002A4645}"/>
              </a:ext>
            </a:extLst>
          </p:cNvPr>
          <p:cNvSpPr/>
          <p:nvPr/>
        </p:nvSpPr>
        <p:spPr>
          <a:xfrm>
            <a:off x="3751463" y="3519606"/>
            <a:ext cx="1277111" cy="788640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17</a:t>
            </a:r>
          </a:p>
        </p:txBody>
      </p:sp>
      <p:sp>
        <p:nvSpPr>
          <p:cNvPr id="14" name="Nube 13">
            <a:extLst>
              <a:ext uri="{FF2B5EF4-FFF2-40B4-BE49-F238E27FC236}">
                <a16:creationId xmlns:a16="http://schemas.microsoft.com/office/drawing/2014/main" xmlns="" id="{52AA79C9-4765-DB4C-8BB6-7558C766D902}"/>
              </a:ext>
            </a:extLst>
          </p:cNvPr>
          <p:cNvSpPr/>
          <p:nvPr/>
        </p:nvSpPr>
        <p:spPr>
          <a:xfrm>
            <a:off x="1300267" y="5222465"/>
            <a:ext cx="1250428" cy="635492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18</a:t>
            </a:r>
          </a:p>
        </p:txBody>
      </p:sp>
      <p:sp>
        <p:nvSpPr>
          <p:cNvPr id="15" name="Nube 14">
            <a:extLst>
              <a:ext uri="{FF2B5EF4-FFF2-40B4-BE49-F238E27FC236}">
                <a16:creationId xmlns:a16="http://schemas.microsoft.com/office/drawing/2014/main" xmlns="" id="{F3B94737-E872-6D4C-8D63-75632ED8C3B1}"/>
              </a:ext>
            </a:extLst>
          </p:cNvPr>
          <p:cNvSpPr/>
          <p:nvPr/>
        </p:nvSpPr>
        <p:spPr>
          <a:xfrm>
            <a:off x="4124000" y="5342451"/>
            <a:ext cx="1127080" cy="788640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19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xmlns="" id="{BBC0A5B6-C50E-E24E-8385-558055F928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3718" y="4470278"/>
            <a:ext cx="3298282" cy="232402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7177855" y="262309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FF153794-F420-4578-876B-44A9886E6160}"/>
              </a:ext>
            </a:extLst>
          </p:cNvPr>
          <p:cNvSpPr txBox="1"/>
          <p:nvPr/>
        </p:nvSpPr>
        <p:spPr>
          <a:xfrm rot="20575473">
            <a:off x="-135" y="2470781"/>
            <a:ext cx="3699028" cy="1446550"/>
          </a:xfrm>
          <a:prstGeom prst="rect">
            <a:avLst/>
          </a:prstGeom>
          <a:noFill/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xmlns=""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prstMaterial="matte"/>
          </a:bodyPr>
          <a:lstStyle/>
          <a:p>
            <a:r>
              <a:rPr lang="es-CL" sz="4400" dirty="0">
                <a:solidFill>
                  <a:srgbClr val="FF0000"/>
                </a:solidFill>
                <a:latin typeface="Showcard Gothic" panose="04020904020102020604" pitchFamily="82" charset="0"/>
              </a:rPr>
              <a:t>Contemos del 1 1 al 20</a:t>
            </a:r>
          </a:p>
        </p:txBody>
      </p:sp>
    </p:spTree>
    <p:extLst>
      <p:ext uri="{BB962C8B-B14F-4D97-AF65-F5344CB8AC3E}">
        <p14:creationId xmlns:p14="http://schemas.microsoft.com/office/powerpoint/2010/main" val="3764075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sndAc>
          <p:stSnd>
            <p:snd r:embed="rId3" name="suction.wav"/>
          </p:stSnd>
        </p:sndAc>
      </p:transition>
    </mc:Choice>
    <mc:Fallback xmlns="">
      <p:transition spd="slow">
        <p:sndAc>
          <p:stSnd>
            <p:snd r:embed="rId6" name="suctio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49 0.19028 C 0.03529 0.18403 0.03555 0.17755 0.03633 0.17153 C 0.03698 0.16598 0.03828 0.16088 0.03933 0.15556 C 0.04089 0.14723 0.04245 0.13681 0.04688 0.13148 L 0.0513 0.12616 C 0.05235 0.12361 0.053 0.12037 0.0543 0.11829 C 0.0556 0.11598 0.05742 0.11482 0.05886 0.11297 C 0.06211 0.1088 0.06576 0.10301 0.06927 0.09954 C 0.07123 0.09746 0.07344 0.09607 0.07539 0.09422 C 0.08334 0.08611 0.07604 0.09051 0.08581 0.08611 C 0.08737 0.08449 0.08867 0.08218 0.09037 0.08079 C 0.09219 0.0794 0.0944 0.07917 0.09636 0.07824 C 0.09792 0.07732 0.09935 0.07662 0.10078 0.07547 C 0.10287 0.07408 0.10469 0.07153 0.1069 0.07014 C 0.11159 0.0669 0.11745 0.06736 0.12188 0.06227 C 0.12331 0.06042 0.12474 0.05811 0.1263 0.05695 C 0.12917 0.05463 0.13229 0.05324 0.13529 0.05162 C 0.14271 0.04723 0.13828 0.04931 0.14883 0.0463 C 0.15938 0.04699 0.16992 0.04723 0.18034 0.04885 C 0.1819 0.04908 0.18334 0.05023 0.1849 0.05162 C 0.18633 0.05301 0.18789 0.0551 0.18933 0.05695 C 0.19037 0.05949 0.19089 0.0625 0.19232 0.06482 C 0.19362 0.06713 0.19571 0.0676 0.19688 0.07014 C 0.19779 0.07246 0.19753 0.0757 0.19818 0.07824 C 0.20404 0.09885 0.19909 0.07408 0.20287 0.09422 C 0.20625 0.09236 0.21003 0.09144 0.21341 0.08889 C 0.21563 0.08704 0.21719 0.08334 0.2194 0.08079 C 0.22123 0.07871 0.22344 0.07755 0.22539 0.07547 C 0.22787 0.07292 0.23047 0.07037 0.23281 0.0676 C 0.23893 0.06042 0.23815 0.05857 0.24479 0.05417 C 0.24675 0.05301 0.24896 0.05278 0.25091 0.05162 C 0.253 0.05023 0.25482 0.04769 0.2569 0.0463 C 0.25873 0.04491 0.26081 0.04422 0.26289 0.04352 C 0.26888 0.04144 0.27487 0.04028 0.28086 0.0382 L 0.28841 0.03565 C 0.3013 0.03635 0.31433 0.03658 0.32735 0.0382 C 0.32891 0.03843 0.33034 0.04028 0.3319 0.04098 C 0.33529 0.04236 0.34037 0.04306 0.34388 0.0463 C 0.34544 0.04769 0.34675 0.05 0.34818 0.05162 C 0.35794 0.06135 0.35156 0.05186 0.36328 0.0676 C 0.36537 0.07014 0.36758 0.07223 0.3694 0.07547 C 0.37279 0.08218 0.37461 0.09051 0.37839 0.09676 C 0.37956 0.09954 0.38151 0.10186 0.38281 0.10486 C 0.38399 0.10741 0.38464 0.11042 0.38568 0.11297 C 0.39766 0.13797 0.38112 0.09653 0.39636 0.13681 C 0.39727 0.13959 0.39883 0.1419 0.39922 0.14491 C 0.403 0.16505 0.39792 0.14028 0.40365 0.16088 C 0.40456 0.16343 0.40469 0.16644 0.40521 0.16875 C 0.40742 0.17639 0.40951 0.17894 0.41289 0.18496 C 0.41341 0.1875 0.41367 0.19005 0.41433 0.19283 C 0.41563 0.20162 0.41615 0.20764 0.41719 0.2169 C 0.41875 0.2132 0.42044 0.20973 0.42188 0.20625 L 0.43073 0.18218 L 0.43386 0.17431 C 0.4349 0.17153 0.43633 0.16922 0.43672 0.16621 C 0.43854 0.15695 0.43828 0.15556 0.44271 0.14746 C 0.44401 0.14537 0.44584 0.14422 0.44714 0.14213 C 0.45052 0.13727 0.45287 0.13033 0.45638 0.12616 L 0.46979 0.11019 C 0.47136 0.10834 0.47266 0.10579 0.47422 0.10486 C 0.47591 0.10394 0.47748 0.10348 0.47891 0.10209 C 0.48047 0.1007 0.48177 0.09815 0.48334 0.09676 C 0.4862 0.09468 0.48933 0.09329 0.49232 0.09144 C 0.50078 0.08658 0.49531 0.08959 0.50886 0.08357 C 0.51094 0.08264 0.51289 0.08148 0.51485 0.08079 L 0.52539 0.07824 C 0.54141 0.07917 0.55742 0.07871 0.57344 0.08079 C 0.57748 0.08148 0.58151 0.0838 0.58542 0.08611 C 0.58672 0.08704 0.58854 0.0875 0.58985 0.08889 C 0.5931 0.0919 0.59883 0.09954 0.59883 0.09977 C 0.60156 0.10672 0.60235 0.10996 0.60638 0.11551 C 0.60925 0.11945 0.61537 0.12616 0.61537 0.12639 C 0.61641 0.12894 0.61758 0.13125 0.61823 0.13426 C 0.62018 0.14074 0.61927 0.14514 0.62292 0.15023 C 0.62409 0.15186 0.62591 0.15209 0.62735 0.15278 C 0.62891 0.15116 0.63021 0.14885 0.6319 0.14746 C 0.63477 0.14514 0.63789 0.14398 0.64089 0.14213 C 0.64727 0.13843 0.64388 0.14028 0.65143 0.13681 C 0.66485 0.1375 0.67839 0.13704 0.6918 0.13959 C 0.69401 0.13959 0.7 0.15093 0.70091 0.15278 C 0.70625 0.16436 0.70196 0.15695 0.70521 0.16875 C 0.70625 0.17176 0.70755 0.17408 0.70834 0.17686 C 0.70951 0.18079 0.71094 0.19213 0.71133 0.19561 C 0.71094 0.2132 0.71107 0.23125 0.7099 0.24885 C 0.70951 0.2544 0.70794 0.25949 0.7069 0.26482 C 0.70625 0.2676 0.70625 0.27061 0.70521 0.27292 C 0.70443 0.27547 0.70313 0.27801 0.70235 0.28079 C 0.69531 0.30949 0.70313 0.28681 0.69636 0.30486 C 0.69388 0.30394 0.69141 0.30348 0.68893 0.30209 C 0.68581 0.3007 0.68294 0.29861 0.67982 0.29676 C 0.67839 0.29607 0.67696 0.29468 0.67539 0.29422 C 0.66446 0.29028 0.67044 0.29213 0.65742 0.28889 C 0.64584 0.28982 0.63438 0.29005 0.62292 0.29144 C 0.61927 0.2919 0.61576 0.29514 0.61224 0.29676 C 0.60847 0.29885 0.6043 0.29977 0.60039 0.30209 C 0.5974 0.30394 0.59401 0.3044 0.59141 0.30764 L 0.58242 0.31829 C 0.58073 0.31991 0.57917 0.3213 0.57787 0.32361 C 0.57643 0.32616 0.57461 0.32871 0.57344 0.33148 C 0.57227 0.33403 0.57162 0.33727 0.57044 0.33959 C 0.56914 0.3419 0.56732 0.34306 0.56589 0.34491 C 0.56537 0.34746 0.56511 0.35047 0.56433 0.35278 L 0.55534 0.37686 C 0.55443 0.37963 0.553 0.38172 0.55235 0.38496 C 0.55143 0.39028 0.55013 0.39537 0.54935 0.40093 C 0.54883 0.4044 0.54831 0.40787 0.54792 0.41158 C 0.54727 0.41598 0.54701 0.42037 0.54636 0.42477 C 0.54206 0.45811 0.5444 0.4338 0.54193 0.46482 C 0.54037 0.46273 0.53893 0.46088 0.53737 0.45926 C 0.53594 0.45811 0.53425 0.45811 0.53281 0.45695 C 0.53112 0.4544 0.53008 0.45093 0.52839 0.44861 C 0.52709 0.44723 0.52526 0.44746 0.52383 0.4463 C 0.52071 0.44306 0.51836 0.4375 0.51485 0.43542 L 0.49688 0.42477 L 0.49232 0.42223 C 0.49089 0.4213 0.48946 0.42014 0.48789 0.41945 C 0.48594 0.41852 0.48386 0.41783 0.4819 0.4169 C 0.48034 0.41598 0.47891 0.41436 0.47735 0.41412 C 0.45183 0.4125 0.4263 0.4125 0.40091 0.41158 C 0.39818 0.41065 0.39571 0.40973 0.39323 0.4088 C 0.39141 0.40811 0.38933 0.40625 0.38724 0.40625 C 0.37578 0.40625 0.36433 0.40787 0.35287 0.4088 C 0.34987 0.41065 0.34701 0.4132 0.34388 0.41412 C 0.34141 0.41505 0.3388 0.41574 0.3362 0.4169 C 0.33334 0.41829 0.32995 0.41898 0.32735 0.42223 C 0.31706 0.43449 0.32943 0.41875 0.3168 0.4382 C 0.3155 0.44028 0.31367 0.44144 0.31237 0.44352 C 0.30925 0.44861 0.3069 0.45533 0.30339 0.45926 C 0.30169 0.46135 0.30052 0.46343 0.29883 0.46482 C 0.2974 0.46621 0.29571 0.46621 0.2944 0.46736 C 0.29115 0.47061 0.28542 0.47801 0.28542 0.47848 C 0.28138 0.49931 0.28542 0.49561 0.2763 0.48866 C 0.27487 0.4875 0.27331 0.48704 0.27188 0.48611 C 0.26979 0.48264 0.2681 0.47848 0.26589 0.47547 C 0.26459 0.47385 0.26263 0.47431 0.26133 0.47292 C 0.25964 0.47084 0.2586 0.4669 0.2569 0.46482 C 0.2556 0.4632 0.25378 0.46343 0.25235 0.46227 C 0.25078 0.46042 0.24948 0.45811 0.24779 0.45695 C 0.24649 0.45556 0.24479 0.45533 0.24336 0.45417 C 0.24128 0.45255 0.23946 0.44977 0.23737 0.44861 C 0.23347 0.4463 0.2293 0.44584 0.22539 0.44352 C 0.22175 0.44144 0.21862 0.43936 0.21485 0.4382 C 0.21081 0.43704 0.2069 0.43635 0.20287 0.43542 C 0.19037 0.43635 0.17787 0.43681 0.16537 0.4382 C 0.16276 0.43843 0.15469 0.44213 0.15183 0.44352 C 0.14206 0.46088 0.15313 0.44283 0.14128 0.45695 C 0.13724 0.46158 0.13386 0.46852 0.1293 0.47292 C 0.12565 0.47616 0.12201 0.47871 0.11888 0.48357 C 0.11719 0.48588 0.11589 0.48912 0.11433 0.49121 C 0.1125 0.49445 0.11016 0.49653 0.10834 0.49954 C 0.09362 0.52292 0.10469 0.50903 0.09479 0.52084 C 0.08776 0.53982 0.09701 0.5169 0.08581 0.53681 C 0.08451 0.53912 0.08399 0.54236 0.08281 0.54491 C 0.07852 0.55417 0.07487 0.55533 0.0724 0.56875 C 0.07136 0.57408 0.07071 0.57986 0.06927 0.58496 C 0.06836 0.58843 0.06706 0.59167 0.06628 0.59561 C 0.06498 0.60255 0.06328 0.6169 0.06328 0.61713 C 0.06289 0.62662 0.0625 0.63635 0.06185 0.64607 C 0.06146 0.6507 0.06068 0.6551 0.06029 0.65949 C 0.05964 0.6676 0.05938 0.67547 0.05886 0.68357 C 0.05938 0.69607 0.05664 0.71019 0.06029 0.72084 C 0.06224 0.72639 0.0638 0.70949 0.06628 0.70486 C 0.07487 0.68959 0.06992 0.69699 0.08138 0.68357 C 0.08281 0.68172 0.08438 0.6801 0.08581 0.67824 C 0.08985 0.67292 0.09362 0.66713 0.09779 0.66227 C 0.10078 0.65857 0.10339 0.65348 0.1069 0.65162 C 0.11693 0.64561 0.10469 0.65324 0.12031 0.64074 C 0.12175 0.63982 0.12344 0.63936 0.12487 0.6382 C 0.12643 0.63681 0.12761 0.63403 0.1293 0.63287 C 0.13321 0.63033 0.13724 0.62894 0.14128 0.62755 C 0.15899 0.6213 0.13698 0.62871 0.15938 0.62223 C 0.16185 0.62153 0.16433 0.62037 0.1668 0.61945 C 0.17031 0.61852 0.17383 0.61783 0.17735 0.6169 C 0.18034 0.61598 0.18334 0.61482 0.18633 0.61412 C 0.19427 0.61227 0.21029 0.6088 0.21029 0.60903 C 0.22383 0.60973 0.23737 0.60996 0.25091 0.61158 C 0.25248 0.61181 0.25378 0.61366 0.25534 0.61412 C 0.26029 0.61621 0.2655 0.61667 0.27031 0.61945 C 0.27188 0.62037 0.27331 0.62153 0.27487 0.62223 C 0.27787 0.62338 0.28086 0.62361 0.28386 0.62477 C 0.28698 0.62616 0.28985 0.62848 0.29284 0.6301 C 0.2944 0.63102 0.2961 0.63125 0.2974 0.63287 L 0.30169 0.6382 L 0.30768 0.65417 L 0.31081 0.66227 C 0.31133 0.66574 0.31172 0.66945 0.31237 0.67292 C 0.31315 0.67824 0.31459 0.68334 0.31537 0.68889 C 0.31589 0.69236 0.31615 0.69607 0.3168 0.69954 C 0.31732 0.70232 0.31797 0.70486 0.31836 0.70741 C 0.31901 0.71273 0.31927 0.71829 0.31979 0.72361 C 0.32031 0.72801 0.32071 0.73241 0.32136 0.73681 C 0.32214 0.74236 0.32435 0.75278 0.32435 0.75301 C 0.32526 0.74746 0.32565 0.74144 0.32735 0.73681 C 0.32826 0.73426 0.3293 0.73148 0.33034 0.72894 C 0.33177 0.72523 0.3336 0.72199 0.3349 0.71829 C 0.33607 0.71482 0.33659 0.71088 0.33789 0.70741 C 0.34063 0.7 0.34453 0.69422 0.34688 0.68611 C 0.34792 0.68264 0.3487 0.67894 0.34987 0.67547 C 0.35065 0.67269 0.35209 0.67037 0.35287 0.6676 C 0.35586 0.65695 0.35248 0.66135 0.35729 0.65162 C 0.37396 0.61829 0.36016 0.64607 0.37084 0.6301 C 0.3724 0.62778 0.37357 0.62454 0.37513 0.62223 C 0.38516 0.60903 0.37956 0.61783 0.38724 0.61158 C 0.39141 0.60834 0.39518 0.60348 0.39922 0.60093 C 0.4099 0.59445 0.39662 0.60232 0.4099 0.59561 C 0.41433 0.59329 0.41498 0.59167 0.42031 0.59028 C 0.42474 0.58889 0.4293 0.58843 0.43386 0.5875 C 0.4388 0.58843 0.44375 0.58889 0.4487 0.59028 C 0.45078 0.59074 0.45716 0.59398 0.45938 0.59561 C 0.46146 0.59699 0.46315 0.59931 0.46537 0.60093 C 0.46667 0.60186 0.46849 0.60232 0.46979 0.60348 C 0.47149 0.60486 0.47279 0.60741 0.47422 0.6088 C 0.47578 0.61019 0.47735 0.61088 0.47891 0.61158 C 0.48281 0.61343 0.49089 0.6169 0.49089 0.61713 C 0.50378 0.63218 0.4875 0.61389 0.49987 0.62477 C 0.50143 0.62639 0.50287 0.62848 0.50443 0.6301 C 0.50534 0.63287 0.50612 0.63588 0.50742 0.6382 C 0.5086 0.64051 0.51055 0.64144 0.51185 0.64352 C 0.51354 0.64584 0.51472 0.64908 0.51641 0.65162 C 0.51771 0.65348 0.51953 0.65486 0.52084 0.65695 C 0.52253 0.65926 0.5237 0.6625 0.52539 0.66482 C 0.52826 0.66875 0.53138 0.67199 0.53438 0.67547 L 0.54336 0.68611 C 0.55951 0.70533 0.53503 0.67547 0.55235 0.69954 C 0.55521 0.70348 0.56133 0.71019 0.56133 0.71042 C 0.5694 0.73148 0.55886 0.70579 0.56888 0.72361 C 0.57891 0.74121 0.56433 0.72269 0.57643 0.73681 C 0.57735 0.73959 0.57813 0.7426 0.57943 0.74491 C 0.5806 0.74723 0.58294 0.74746 0.58386 0.75023 C 0.58555 0.75486 0.58516 0.76158 0.58672 0.76621 C 0.58789 0.76875 0.58906 0.7713 0.58985 0.77408 C 0.59115 0.7794 0.59115 0.78542 0.59271 0.79028 C 0.59492 0.79561 0.59766 0.8 0.59883 0.80625 C 0.60091 0.81713 0.59948 0.81181 0.60339 0.82223 C 0.60391 0.8257 0.6043 0.8294 0.60482 0.83287 C 0.60808 0.85162 0.60794 0.84283 0.60794 0.85162 " pathEditMode="relative" rAng="0" ptsTypes="AAAAAAAAAAAAAAAAAAAAAAAAAAAAAAAAAAAAAAAAAAAAAAAAAAAAAAAAAAAAAAAAAAAAAAAAAAAAAAAAAAAAAAAAAAAAAAAAAAAAAAAAAAAAAAAAAAAAAAAAAAAAAAAAAAAAAAAAAAAAAAAAAAAAAAAAAAAAAAAAAAAAAAAAAAAAAAAAAAAAAAAAAAAAAAAAAAAAAAAAAAAAAAAAAAAAAAAAAAAAAAAAAAAAAAAAAAAA">
                                      <p:cBhvr>
                                        <p:cTn id="6" dur="1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15" y="25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3F5666A-835E-483B-8EBB-A94B8161D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Marcador de contenido 4" descr="Imagen que contiene cuarto, tabla, colorido, verde&#10;&#10;Descripción generada automáticamente">
            <a:extLst>
              <a:ext uri="{FF2B5EF4-FFF2-40B4-BE49-F238E27FC236}">
                <a16:creationId xmlns:a16="http://schemas.microsoft.com/office/drawing/2014/main" xmlns="" id="{69CC6D11-6972-4636-9688-185B8519AC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588" y="13833"/>
            <a:ext cx="12192000" cy="6858000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AAB51BC6-8DCA-4A53-B81B-7F38E1174F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803110"/>
            <a:ext cx="12193588" cy="4041057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10195D08-24D3-40B8-B267-5E2DAB2DE483}"/>
              </a:ext>
            </a:extLst>
          </p:cNvPr>
          <p:cNvSpPr/>
          <p:nvPr/>
        </p:nvSpPr>
        <p:spPr>
          <a:xfrm>
            <a:off x="0" y="-83075"/>
            <a:ext cx="868923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Revisemos nuestras tareas</a:t>
            </a:r>
            <a:endParaRPr lang="es-ES" sz="60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xmlns="" id="{7D0852E2-CCF7-4E4E-A21A-BEAC81482E47}"/>
              </a:ext>
            </a:extLst>
          </p:cNvPr>
          <p:cNvSpPr/>
          <p:nvPr/>
        </p:nvSpPr>
        <p:spPr>
          <a:xfrm>
            <a:off x="3141406" y="2966257"/>
            <a:ext cx="1253613" cy="8388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xmlns="" id="{672D17B7-4AF9-483A-AFF0-4F135BBFF211}"/>
              </a:ext>
            </a:extLst>
          </p:cNvPr>
          <p:cNvSpPr/>
          <p:nvPr/>
        </p:nvSpPr>
        <p:spPr>
          <a:xfrm>
            <a:off x="6412296" y="2966256"/>
            <a:ext cx="1253613" cy="8388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xmlns="" id="{42D0FF5D-4918-408D-95A6-11AFFE5F7F8C}"/>
              </a:ext>
            </a:extLst>
          </p:cNvPr>
          <p:cNvSpPr/>
          <p:nvPr/>
        </p:nvSpPr>
        <p:spPr>
          <a:xfrm>
            <a:off x="9793798" y="3023419"/>
            <a:ext cx="1253613" cy="8388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DC7C485C-C9E2-4E4D-A4D2-BD958CFE82E6}"/>
              </a:ext>
            </a:extLst>
          </p:cNvPr>
          <p:cNvSpPr txBox="1"/>
          <p:nvPr/>
        </p:nvSpPr>
        <p:spPr>
          <a:xfrm>
            <a:off x="1203301" y="4287500"/>
            <a:ext cx="7021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03F879AB-8B26-4370-BF1A-A771363B4382}"/>
              </a:ext>
            </a:extLst>
          </p:cNvPr>
          <p:cNvSpPr txBox="1"/>
          <p:nvPr/>
        </p:nvSpPr>
        <p:spPr>
          <a:xfrm>
            <a:off x="4513007" y="4282851"/>
            <a:ext cx="11356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xmlns="" id="{998E9098-74D2-4724-9A97-ABCA0ACFDB7E}"/>
              </a:ext>
            </a:extLst>
          </p:cNvPr>
          <p:cNvSpPr txBox="1"/>
          <p:nvPr/>
        </p:nvSpPr>
        <p:spPr>
          <a:xfrm>
            <a:off x="6715433" y="4287500"/>
            <a:ext cx="11356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xmlns="" id="{8078835E-7979-4371-B228-A158A59B32DC}"/>
              </a:ext>
            </a:extLst>
          </p:cNvPr>
          <p:cNvSpPr txBox="1"/>
          <p:nvPr/>
        </p:nvSpPr>
        <p:spPr>
          <a:xfrm>
            <a:off x="7783896" y="4282851"/>
            <a:ext cx="11356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13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xmlns="" id="{A1DC3A9D-0658-469D-9C4A-357A0F78E82A}"/>
              </a:ext>
            </a:extLst>
          </p:cNvPr>
          <p:cNvSpPr txBox="1"/>
          <p:nvPr/>
        </p:nvSpPr>
        <p:spPr>
          <a:xfrm>
            <a:off x="8950681" y="4287500"/>
            <a:ext cx="10356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14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xmlns="" id="{7C579E88-2683-43C2-A44F-C00B1AFA021C}"/>
              </a:ext>
            </a:extLst>
          </p:cNvPr>
          <p:cNvSpPr txBox="1"/>
          <p:nvPr/>
        </p:nvSpPr>
        <p:spPr>
          <a:xfrm>
            <a:off x="2510552" y="5675606"/>
            <a:ext cx="10356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xmlns="" id="{C4D6B80F-8FF0-4305-B990-C77AA013212F}"/>
              </a:ext>
            </a:extLst>
          </p:cNvPr>
          <p:cNvSpPr txBox="1"/>
          <p:nvPr/>
        </p:nvSpPr>
        <p:spPr>
          <a:xfrm>
            <a:off x="5679792" y="5696795"/>
            <a:ext cx="10356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xmlns="" id="{9B39ABB0-6F7F-4C11-9057-8A50E34A8BB5}"/>
              </a:ext>
            </a:extLst>
          </p:cNvPr>
          <p:cNvSpPr txBox="1"/>
          <p:nvPr/>
        </p:nvSpPr>
        <p:spPr>
          <a:xfrm>
            <a:off x="8758157" y="5675606"/>
            <a:ext cx="10356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14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xmlns="" id="{FFF2F22D-D2BB-417B-8AC5-85951FFE5AA6}"/>
              </a:ext>
            </a:extLst>
          </p:cNvPr>
          <p:cNvSpPr txBox="1"/>
          <p:nvPr/>
        </p:nvSpPr>
        <p:spPr>
          <a:xfrm>
            <a:off x="10420604" y="5796239"/>
            <a:ext cx="10356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74364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ferris dir="l"/>
        <p:sndAc>
          <p:stSnd>
            <p:snd r:embed="rId2" name="bomb.wav"/>
          </p:stSnd>
        </p:sndAc>
      </p:transition>
    </mc:Choice>
    <mc:Fallback xmlns="">
      <p:transition spd="slow">
        <p:fade/>
        <p:sndAc>
          <p:stSnd>
            <p:snd r:embed="rId5" name="bomb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 animBg="1"/>
      <p:bldP spid="4" grpId="0" animBg="1"/>
      <p:bldP spid="6" grpId="0" animBg="1"/>
      <p:bldP spid="12" grpId="0"/>
      <p:bldP spid="14" grpId="0"/>
      <p:bldP spid="16" grpId="0"/>
      <p:bldP spid="18" grpId="0"/>
      <p:bldP spid="20" grpId="0"/>
      <p:bldP spid="22" grpId="0"/>
      <p:bldP spid="24" grpId="0"/>
      <p:bldP spid="26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7243F9D7-B7CD-400F-9B63-C07DBD2863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Marcador de contenido 10" descr="Imagen que contiene luz, iluminado, tráfico, oscuro&#10;&#10;Descripción generada automáticamente">
            <a:extLst>
              <a:ext uri="{FF2B5EF4-FFF2-40B4-BE49-F238E27FC236}">
                <a16:creationId xmlns:a16="http://schemas.microsoft.com/office/drawing/2014/main" xmlns="" id="{197F4CA2-00BB-434E-9824-414852FAD7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 rot="13320260">
            <a:off x="10435043" y="4993217"/>
            <a:ext cx="1781175" cy="2176791"/>
          </a:xfrm>
        </p:spPr>
      </p:pic>
      <p:pic>
        <p:nvPicPr>
          <p:cNvPr id="17" name="Marcador de contenido 10" descr="Imagen que contiene luz, iluminado, tráfico, oscuro&#10;&#10;Descripción generada automáticamente">
            <a:extLst>
              <a:ext uri="{FF2B5EF4-FFF2-40B4-BE49-F238E27FC236}">
                <a16:creationId xmlns:a16="http://schemas.microsoft.com/office/drawing/2014/main" xmlns="" id="{2E65C983-5BDC-4F29-BFBA-9E33D6E15E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200444">
            <a:off x="144845" y="5150691"/>
            <a:ext cx="1303782" cy="1816821"/>
          </a:xfrm>
          <a:prstGeom prst="rect">
            <a:avLst/>
          </a:prstGeom>
        </p:spPr>
      </p:pic>
      <p:pic>
        <p:nvPicPr>
          <p:cNvPr id="19" name="Imagen 18" descr="Imagen que contiene luz, estrella, reloj&#10;&#10;Descripción generada automáticamente">
            <a:extLst>
              <a:ext uri="{FF2B5EF4-FFF2-40B4-BE49-F238E27FC236}">
                <a16:creationId xmlns:a16="http://schemas.microsoft.com/office/drawing/2014/main" xmlns="" id="{CCE22F42-2400-469B-8D8E-65F502E564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3500" y="0"/>
            <a:ext cx="952500" cy="1571625"/>
          </a:xfrm>
          <a:prstGeom prst="rect">
            <a:avLst/>
          </a:prstGeom>
        </p:spPr>
      </p:pic>
      <p:pic>
        <p:nvPicPr>
          <p:cNvPr id="21" name="Imagen 20" descr="Imagen que contiene luz, estrella, reloj&#10;&#10;Descripción generada automáticamente">
            <a:extLst>
              <a:ext uri="{FF2B5EF4-FFF2-40B4-BE49-F238E27FC236}">
                <a16:creationId xmlns:a16="http://schemas.microsoft.com/office/drawing/2014/main" xmlns="" id="{178309FF-955C-44B9-B1F1-E8E9BC5E80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4590" y="0"/>
            <a:ext cx="952500" cy="1571625"/>
          </a:xfrm>
          <a:prstGeom prst="rect">
            <a:avLst/>
          </a:prstGeom>
        </p:spPr>
      </p:pic>
      <p:pic>
        <p:nvPicPr>
          <p:cNvPr id="23" name="Imagen 22" descr="Imagen que contiene luz, estrella, reloj&#10;&#10;Descripción generada automáticamente">
            <a:extLst>
              <a:ext uri="{FF2B5EF4-FFF2-40B4-BE49-F238E27FC236}">
                <a16:creationId xmlns:a16="http://schemas.microsoft.com/office/drawing/2014/main" xmlns="" id="{A649940A-2B04-4110-93C9-330C0EAB5A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5250" y="0"/>
            <a:ext cx="952500" cy="1571625"/>
          </a:xfrm>
          <a:prstGeom prst="rect">
            <a:avLst/>
          </a:prstGeom>
        </p:spPr>
      </p:pic>
      <p:sp>
        <p:nvSpPr>
          <p:cNvPr id="24" name="Rectángulo 23">
            <a:extLst>
              <a:ext uri="{FF2B5EF4-FFF2-40B4-BE49-F238E27FC236}">
                <a16:creationId xmlns:a16="http://schemas.microsoft.com/office/drawing/2014/main" xmlns="" id="{419198AA-6198-451D-B3CA-02E575FAE898}"/>
              </a:ext>
            </a:extLst>
          </p:cNvPr>
          <p:cNvSpPr/>
          <p:nvPr/>
        </p:nvSpPr>
        <p:spPr>
          <a:xfrm>
            <a:off x="2434590" y="5930205"/>
            <a:ext cx="73565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Sigamos Completando…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4112063B-5C07-47D9-A844-BDC0353A79C7}"/>
              </a:ext>
            </a:extLst>
          </p:cNvPr>
          <p:cNvSpPr txBox="1"/>
          <p:nvPr/>
        </p:nvSpPr>
        <p:spPr>
          <a:xfrm>
            <a:off x="3265513" y="1491432"/>
            <a:ext cx="7669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183D3485-A543-4060-B27E-4D89AA3C819E}"/>
              </a:ext>
            </a:extLst>
          </p:cNvPr>
          <p:cNvSpPr txBox="1"/>
          <p:nvPr/>
        </p:nvSpPr>
        <p:spPr>
          <a:xfrm>
            <a:off x="5624712" y="1489896"/>
            <a:ext cx="7669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82D12D6A-008F-4AF5-A09B-4FF02627142B}"/>
              </a:ext>
            </a:extLst>
          </p:cNvPr>
          <p:cNvSpPr txBox="1"/>
          <p:nvPr/>
        </p:nvSpPr>
        <p:spPr>
          <a:xfrm>
            <a:off x="8284292" y="1489896"/>
            <a:ext cx="7669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B1BBE5CF-8BC5-4784-84C2-C2A972328B5A}"/>
              </a:ext>
            </a:extLst>
          </p:cNvPr>
          <p:cNvSpPr txBox="1"/>
          <p:nvPr/>
        </p:nvSpPr>
        <p:spPr>
          <a:xfrm>
            <a:off x="9575391" y="1498379"/>
            <a:ext cx="7669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1A9FF464-5FE4-4618-AA3C-6BBB83A24BD9}"/>
              </a:ext>
            </a:extLst>
          </p:cNvPr>
          <p:cNvSpPr txBox="1"/>
          <p:nvPr/>
        </p:nvSpPr>
        <p:spPr>
          <a:xfrm>
            <a:off x="541978" y="3429000"/>
            <a:ext cx="7669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9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504BF84D-C6E5-47F2-8A9F-EE13936B2B0E}"/>
              </a:ext>
            </a:extLst>
          </p:cNvPr>
          <p:cNvSpPr txBox="1"/>
          <p:nvPr/>
        </p:nvSpPr>
        <p:spPr>
          <a:xfrm>
            <a:off x="2746835" y="3519909"/>
            <a:ext cx="12855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11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BE3E2FD3-68D3-4FAA-BFC6-A0BB7A744BBC}"/>
              </a:ext>
            </a:extLst>
          </p:cNvPr>
          <p:cNvSpPr txBox="1"/>
          <p:nvPr/>
        </p:nvSpPr>
        <p:spPr>
          <a:xfrm>
            <a:off x="6563032" y="3519909"/>
            <a:ext cx="12855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14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4EBE49C7-FEAE-4030-BA11-31DEAD85260D}"/>
              </a:ext>
            </a:extLst>
          </p:cNvPr>
          <p:cNvSpPr txBox="1"/>
          <p:nvPr/>
        </p:nvSpPr>
        <p:spPr>
          <a:xfrm>
            <a:off x="7836362" y="3494153"/>
            <a:ext cx="12855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15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5912F520-E17B-4B55-B100-B08D7E403319}"/>
              </a:ext>
            </a:extLst>
          </p:cNvPr>
          <p:cNvSpPr txBox="1"/>
          <p:nvPr/>
        </p:nvSpPr>
        <p:spPr>
          <a:xfrm>
            <a:off x="10342307" y="3210644"/>
            <a:ext cx="12855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17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D9CB135E-D6E1-4941-ABFA-8DA6A07FE89F}"/>
              </a:ext>
            </a:extLst>
          </p:cNvPr>
          <p:cNvSpPr txBox="1"/>
          <p:nvPr/>
        </p:nvSpPr>
        <p:spPr>
          <a:xfrm>
            <a:off x="984591" y="5040282"/>
            <a:ext cx="6486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xmlns="" id="{7D8476D7-6122-4C65-9344-63C088AEA6E3}"/>
              </a:ext>
            </a:extLst>
          </p:cNvPr>
          <p:cNvSpPr txBox="1"/>
          <p:nvPr/>
        </p:nvSpPr>
        <p:spPr>
          <a:xfrm>
            <a:off x="3994841" y="5222319"/>
            <a:ext cx="6486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xmlns="" id="{783D08C1-6740-472D-BAEC-5B576EA5A637}"/>
              </a:ext>
            </a:extLst>
          </p:cNvPr>
          <p:cNvSpPr txBox="1"/>
          <p:nvPr/>
        </p:nvSpPr>
        <p:spPr>
          <a:xfrm>
            <a:off x="4822314" y="5222319"/>
            <a:ext cx="6486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9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xmlns="" id="{FCD9E90D-37A7-4B96-B4A2-387CA6D9C2FB}"/>
              </a:ext>
            </a:extLst>
          </p:cNvPr>
          <p:cNvSpPr txBox="1"/>
          <p:nvPr/>
        </p:nvSpPr>
        <p:spPr>
          <a:xfrm>
            <a:off x="6211954" y="5301842"/>
            <a:ext cx="849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11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xmlns="" id="{C556A82F-07B1-4A02-A938-95356841FC29}"/>
              </a:ext>
            </a:extLst>
          </p:cNvPr>
          <p:cNvSpPr txBox="1"/>
          <p:nvPr/>
        </p:nvSpPr>
        <p:spPr>
          <a:xfrm>
            <a:off x="6952907" y="5316122"/>
            <a:ext cx="849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xmlns="" id="{F424DF65-9332-413D-9B40-E0BD97018115}"/>
              </a:ext>
            </a:extLst>
          </p:cNvPr>
          <p:cNvSpPr txBox="1"/>
          <p:nvPr/>
        </p:nvSpPr>
        <p:spPr>
          <a:xfrm>
            <a:off x="7774739" y="5250426"/>
            <a:ext cx="838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13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xmlns="" id="{D19C74C6-C2DF-4682-B59B-3C0B2D12E6C6}"/>
              </a:ext>
            </a:extLst>
          </p:cNvPr>
          <p:cNvSpPr txBox="1"/>
          <p:nvPr/>
        </p:nvSpPr>
        <p:spPr>
          <a:xfrm>
            <a:off x="9161764" y="5197739"/>
            <a:ext cx="838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15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xmlns="" id="{8C5E90FE-AC12-4AD3-82DE-6CD79114FE9A}"/>
              </a:ext>
            </a:extLst>
          </p:cNvPr>
          <p:cNvSpPr txBox="1"/>
          <p:nvPr/>
        </p:nvSpPr>
        <p:spPr>
          <a:xfrm>
            <a:off x="9940079" y="5078423"/>
            <a:ext cx="838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16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xmlns="" id="{E4BA395B-CC67-4612-A83B-CF97FE83A520}"/>
              </a:ext>
            </a:extLst>
          </p:cNvPr>
          <p:cNvSpPr txBox="1"/>
          <p:nvPr/>
        </p:nvSpPr>
        <p:spPr>
          <a:xfrm>
            <a:off x="10837551" y="4874573"/>
            <a:ext cx="838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769383412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1" grpId="0"/>
      <p:bldP spid="15" grpId="0"/>
      <p:bldP spid="29" grpId="0"/>
      <p:bldP spid="31" grpId="0"/>
      <p:bldP spid="33" grpId="0"/>
      <p:bldP spid="35" grpId="0"/>
      <p:bldP spid="37" grpId="0"/>
      <p:bldP spid="39" grpId="0"/>
      <p:bldP spid="41" grpId="0"/>
      <p:bldP spid="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F13B5AA-98A7-45FC-B27E-F1A880F58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7" name="Marcador de contenido 6" descr="Imagen que contiene competencia de atletismo, cuarto&#10;&#10;Descripción generada automáticamente">
            <a:extLst>
              <a:ext uri="{FF2B5EF4-FFF2-40B4-BE49-F238E27FC236}">
                <a16:creationId xmlns:a16="http://schemas.microsoft.com/office/drawing/2014/main" xmlns="" id="{1F1AA167-0D5D-4576-84CB-097E292B71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545962" cy="6914844"/>
          </a:xfr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F0AB9352-41F3-48D2-8FC7-2D9B6BF6568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42" t="2183" r="4240" b="50828"/>
          <a:stretch/>
        </p:blipFill>
        <p:spPr>
          <a:xfrm>
            <a:off x="0" y="1828800"/>
            <a:ext cx="11047411" cy="4112842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D063EB9C-05BA-432C-AE45-30195211D8B3}"/>
              </a:ext>
            </a:extLst>
          </p:cNvPr>
          <p:cNvSpPr/>
          <p:nvPr/>
        </p:nvSpPr>
        <p:spPr>
          <a:xfrm>
            <a:off x="3392967" y="5263174"/>
            <a:ext cx="420202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>
                <a:ln/>
                <a:solidFill>
                  <a:schemeClr val="accent3"/>
                </a:solidFill>
                <a:effectLst/>
              </a:rPr>
              <a:t>Secuencias </a:t>
            </a:r>
          </a:p>
          <a:p>
            <a:pPr algn="ctr"/>
            <a:r>
              <a:rPr lang="es-ES" sz="5400" b="1" dirty="0">
                <a:ln/>
                <a:solidFill>
                  <a:schemeClr val="accent3"/>
                </a:solidFill>
              </a:rPr>
              <a:t>A</a:t>
            </a:r>
            <a:r>
              <a:rPr lang="es-ES" sz="5400" b="1" cap="none" spc="0" dirty="0">
                <a:ln/>
                <a:solidFill>
                  <a:schemeClr val="accent3"/>
                </a:solidFill>
                <a:effectLst/>
              </a:rPr>
              <a:t>scendentes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xmlns="" id="{4F0E7721-8D0D-4102-9979-4398B7EF46A1}"/>
              </a:ext>
            </a:extLst>
          </p:cNvPr>
          <p:cNvSpPr/>
          <p:nvPr/>
        </p:nvSpPr>
        <p:spPr>
          <a:xfrm>
            <a:off x="2490353" y="208145"/>
            <a:ext cx="420202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>
                <a:ln/>
                <a:solidFill>
                  <a:schemeClr val="accent3"/>
                </a:solidFill>
                <a:effectLst/>
              </a:rPr>
              <a:t>Secuencias </a:t>
            </a:r>
          </a:p>
          <a:p>
            <a:pPr algn="ctr"/>
            <a:r>
              <a:rPr lang="es-ES" sz="5400" b="1" cap="none" spc="0" dirty="0">
                <a:ln/>
                <a:solidFill>
                  <a:schemeClr val="accent3"/>
                </a:solidFill>
                <a:effectLst/>
              </a:rPr>
              <a:t>Descendentes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B7E39373-AFE5-4BB8-915E-65371D7525CA}"/>
              </a:ext>
            </a:extLst>
          </p:cNvPr>
          <p:cNvSpPr txBox="1"/>
          <p:nvPr/>
        </p:nvSpPr>
        <p:spPr>
          <a:xfrm>
            <a:off x="4154049" y="2480791"/>
            <a:ext cx="9067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xmlns="" id="{70ED6DA1-A0F2-4B2D-A5DF-50D9DE76F755}"/>
              </a:ext>
            </a:extLst>
          </p:cNvPr>
          <p:cNvSpPr txBox="1"/>
          <p:nvPr/>
        </p:nvSpPr>
        <p:spPr>
          <a:xfrm>
            <a:off x="10140632" y="2529187"/>
            <a:ext cx="9067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8D56129D-87B0-4CDD-AC0B-4F40B03DAA7E}"/>
              </a:ext>
            </a:extLst>
          </p:cNvPr>
          <p:cNvSpPr txBox="1"/>
          <p:nvPr/>
        </p:nvSpPr>
        <p:spPr>
          <a:xfrm>
            <a:off x="3951924" y="4650877"/>
            <a:ext cx="10928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15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xmlns="" id="{B4928882-805A-4BD0-98C0-DF660B18041F}"/>
              </a:ext>
            </a:extLst>
          </p:cNvPr>
          <p:cNvSpPr txBox="1"/>
          <p:nvPr/>
        </p:nvSpPr>
        <p:spPr>
          <a:xfrm>
            <a:off x="9954578" y="4753964"/>
            <a:ext cx="10928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19</a:t>
            </a:r>
          </a:p>
        </p:txBody>
      </p:sp>
      <p:pic>
        <p:nvPicPr>
          <p:cNvPr id="20" name="Imagen 19" descr="Imagen que contiene dibujo&#10;&#10;Descripción generada automáticamente">
            <a:extLst>
              <a:ext uri="{FF2B5EF4-FFF2-40B4-BE49-F238E27FC236}">
                <a16:creationId xmlns:a16="http://schemas.microsoft.com/office/drawing/2014/main" xmlns="" id="{E077CA50-4AB4-4171-A775-5A4DCA3216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291788">
            <a:off x="10987153" y="4181004"/>
            <a:ext cx="2273923" cy="3104844"/>
          </a:xfrm>
          <a:prstGeom prst="rect">
            <a:avLst/>
          </a:prstGeom>
        </p:spPr>
      </p:pic>
      <p:pic>
        <p:nvPicPr>
          <p:cNvPr id="22" name="Imagen 21" descr="Imagen que contiene dibujo&#10;&#10;Descripción generada automáticamente">
            <a:extLst>
              <a:ext uri="{FF2B5EF4-FFF2-40B4-BE49-F238E27FC236}">
                <a16:creationId xmlns:a16="http://schemas.microsoft.com/office/drawing/2014/main" xmlns="" id="{DFFEF16D-5E59-4DA9-A6BC-405F2C83FF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3648358">
            <a:off x="10296966" y="-145642"/>
            <a:ext cx="2246150" cy="275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292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dissolve/>
        <p:sndAc>
          <p:stSnd>
            <p:snd r:embed="rId2" name="camera.wav"/>
          </p:stSnd>
        </p:sndAc>
      </p:transition>
    </mc:Choice>
    <mc:Fallback xmlns="">
      <p:transition spd="slow">
        <p:dissolve/>
        <p:sndAc>
          <p:stSnd>
            <p:snd r:embed="rId6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6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9E18171-38C7-434B-B2A0-103A8A697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5" name="Marcador de contenido 4" descr="Imagen que contiene tazón&#10;&#10;Descripción generada automáticamente">
            <a:extLst>
              <a:ext uri="{FF2B5EF4-FFF2-40B4-BE49-F238E27FC236}">
                <a16:creationId xmlns:a16="http://schemas.microsoft.com/office/drawing/2014/main" xmlns="" id="{08BDF806-D7CD-4F62-B495-2131203E04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8A76C9CD-DEB2-477B-AAA9-6D60DDD303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70" t="54194" r="2427" b="3441"/>
          <a:stretch/>
        </p:blipFill>
        <p:spPr>
          <a:xfrm>
            <a:off x="-3176" y="1123335"/>
            <a:ext cx="10412361" cy="4611329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21E61312-C17E-4F0A-B5D5-A97DCD6781A6}"/>
              </a:ext>
            </a:extLst>
          </p:cNvPr>
          <p:cNvSpPr/>
          <p:nvPr/>
        </p:nvSpPr>
        <p:spPr>
          <a:xfrm>
            <a:off x="518516" y="100003"/>
            <a:ext cx="93689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Hagamos un último esfuerzo…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84572E07-AFFD-4A43-8040-D9CBBDD228A6}"/>
              </a:ext>
            </a:extLst>
          </p:cNvPr>
          <p:cNvSpPr txBox="1"/>
          <p:nvPr/>
        </p:nvSpPr>
        <p:spPr>
          <a:xfrm>
            <a:off x="1782815" y="1689616"/>
            <a:ext cx="8680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A5EE6CB0-85F1-4F08-99AA-9D3FFC5C9AD7}"/>
              </a:ext>
            </a:extLst>
          </p:cNvPr>
          <p:cNvSpPr txBox="1"/>
          <p:nvPr/>
        </p:nvSpPr>
        <p:spPr>
          <a:xfrm>
            <a:off x="4768955" y="1735425"/>
            <a:ext cx="8680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8EEE674C-4C84-4855-A20A-42EB908896FF}"/>
              </a:ext>
            </a:extLst>
          </p:cNvPr>
          <p:cNvSpPr txBox="1"/>
          <p:nvPr/>
        </p:nvSpPr>
        <p:spPr>
          <a:xfrm>
            <a:off x="8048148" y="1893352"/>
            <a:ext cx="8680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E590A1FB-F221-4FF2-86CF-F9AB2ED64FB1}"/>
              </a:ext>
            </a:extLst>
          </p:cNvPr>
          <p:cNvSpPr txBox="1"/>
          <p:nvPr/>
        </p:nvSpPr>
        <p:spPr>
          <a:xfrm>
            <a:off x="9352646" y="1872701"/>
            <a:ext cx="8680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E7C0D915-58C4-453E-A803-8470FD8B3E2F}"/>
              </a:ext>
            </a:extLst>
          </p:cNvPr>
          <p:cNvSpPr txBox="1"/>
          <p:nvPr/>
        </p:nvSpPr>
        <p:spPr>
          <a:xfrm>
            <a:off x="2650911" y="4226303"/>
            <a:ext cx="10744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17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xmlns="" id="{14802C8E-B936-4E42-81B2-6DB6A1D056C5}"/>
              </a:ext>
            </a:extLst>
          </p:cNvPr>
          <p:cNvSpPr txBox="1"/>
          <p:nvPr/>
        </p:nvSpPr>
        <p:spPr>
          <a:xfrm>
            <a:off x="3694533" y="4236206"/>
            <a:ext cx="10744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16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F2190856-B682-4333-B633-B171C3C515AC}"/>
              </a:ext>
            </a:extLst>
          </p:cNvPr>
          <p:cNvSpPr txBox="1"/>
          <p:nvPr/>
        </p:nvSpPr>
        <p:spPr>
          <a:xfrm>
            <a:off x="4738155" y="4256012"/>
            <a:ext cx="10744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15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xmlns="" id="{362D678D-EEEC-4437-9E15-1679559BA69B}"/>
              </a:ext>
            </a:extLst>
          </p:cNvPr>
          <p:cNvSpPr txBox="1"/>
          <p:nvPr/>
        </p:nvSpPr>
        <p:spPr>
          <a:xfrm>
            <a:off x="7841822" y="4448024"/>
            <a:ext cx="10744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12</a:t>
            </a:r>
          </a:p>
        </p:txBody>
      </p:sp>
      <p:pic>
        <p:nvPicPr>
          <p:cNvPr id="20" name="Imagen 19" descr="Imagen que contiene verde, pasto, cara, juguete&#10;&#10;Descripción generada automáticamente">
            <a:extLst>
              <a:ext uri="{FF2B5EF4-FFF2-40B4-BE49-F238E27FC236}">
                <a16:creationId xmlns:a16="http://schemas.microsoft.com/office/drawing/2014/main" xmlns="" id="{7A737856-23FA-498E-AA52-50938D34AE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25547" y="2492904"/>
            <a:ext cx="2003587" cy="321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09386"/>
      </p:ext>
    </p:extLst>
  </p:cSld>
  <p:clrMapOvr>
    <a:masterClrMapping/>
  </p:clrMapOvr>
  <p:transition spd="slow">
    <p:fade/>
    <p:sndAc>
      <p:stSnd>
        <p:snd r:embed="rId2" name="hamme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5BE50ED-111E-47FC-AD90-C91FFE469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7" name="Marcador de contenido 6" descr="Imagen que contiene recamara, cuarto, reloj&#10;&#10;Descripción generada automáticamente">
            <a:extLst>
              <a:ext uri="{FF2B5EF4-FFF2-40B4-BE49-F238E27FC236}">
                <a16:creationId xmlns:a16="http://schemas.microsoft.com/office/drawing/2014/main" xmlns="" id="{9003D80C-23C2-4C71-84CC-3CF3BB3B85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1478" b="8149"/>
          <a:stretch/>
        </p:blipFill>
        <p:spPr>
          <a:xfrm>
            <a:off x="0" y="-914"/>
            <a:ext cx="12192000" cy="6858914"/>
          </a:xfr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7A90F660-6025-4C63-82EA-C2A33A655C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0040" y="2356813"/>
            <a:ext cx="3307080" cy="3154680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xmlns="" id="{1ED3F0DD-6D3C-4F91-9971-3C524874CF6C}"/>
              </a:ext>
            </a:extLst>
          </p:cNvPr>
          <p:cNvSpPr/>
          <p:nvPr/>
        </p:nvSpPr>
        <p:spPr>
          <a:xfrm>
            <a:off x="3408392" y="1635423"/>
            <a:ext cx="50507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>
                <a:ln/>
                <a:solidFill>
                  <a:schemeClr val="accent4"/>
                </a:solidFill>
                <a:latin typeface="Arial Black" panose="020B0A04020102020204" pitchFamily="34" charset="0"/>
              </a:rPr>
              <a:t>Buen trabajo</a:t>
            </a:r>
            <a:endParaRPr lang="es-ES" sz="5400" b="1" cap="none" spc="0" dirty="0">
              <a:ln/>
              <a:solidFill>
                <a:schemeClr val="accent4"/>
              </a:solidFill>
              <a:effectLst/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74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>
        <p14:ferris dir="l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5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o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o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o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637</TotalTime>
  <Words>101</Words>
  <Application>Microsoft Office PowerPoint</Application>
  <PresentationFormat>Personalizado</PresentationFormat>
  <Paragraphs>80</Paragraphs>
  <Slides>8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Circuito</vt:lpstr>
      <vt:lpstr>    Secuencias Numéricas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Carolina</cp:lastModifiedBy>
  <cp:revision>55</cp:revision>
  <dcterms:created xsi:type="dcterms:W3CDTF">2020-05-28T22:08:44Z</dcterms:created>
  <dcterms:modified xsi:type="dcterms:W3CDTF">2020-08-13T03:45:28Z</dcterms:modified>
</cp:coreProperties>
</file>