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9255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509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756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332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289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482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050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31734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0079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9413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52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C42C1-C3D0-4BDE-94B9-7125C666FFED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F129D-919F-4B9C-9639-7EDA2F9D2B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297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04" y="2310"/>
            <a:ext cx="11562680" cy="7243114"/>
          </a:xfrm>
          <a:prstGeom prst="rect">
            <a:avLst/>
          </a:prstGeom>
          <a:solidFill>
            <a:srgbClr val="000000">
              <a:shade val="95000"/>
            </a:srgbClr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0000" endA="300" endPos="55000" dir="5400000" sy="-100000" algn="bl" rotWithShape="0"/>
          </a:effectLst>
          <a:extLst/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762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568952" cy="640871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4 Imagen" descr="el montruo de los colores - TOMi.digital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" t="7904" r="64128" b="54983"/>
          <a:stretch/>
        </p:blipFill>
        <p:spPr bwMode="auto">
          <a:xfrm>
            <a:off x="971600" y="692696"/>
            <a:ext cx="2520280" cy="2016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48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208911" cy="6048671"/>
          </a:xfrm>
          <a:prstGeom prst="rect">
            <a:avLst/>
          </a:prstGeom>
          <a:ln w="76200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075" name="Picture 3" descr="C:\Users\Carolina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818">
            <a:off x="4572000" y="980728"/>
            <a:ext cx="32385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75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064896" cy="4989300"/>
          </a:xfrm>
          <a:prstGeom prst="rect">
            <a:avLst/>
          </a:prstGeom>
          <a:ln w="57150">
            <a:solidFill>
              <a:srgbClr val="FF0000"/>
            </a:solidFill>
            <a:miter lim="800000"/>
            <a:headEnd/>
            <a:tailEnd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5123" name="Picture 3" descr="C:\Users\Carolina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517232"/>
            <a:ext cx="64008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43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6" cy="64087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>
            <a:solidFill>
              <a:srgbClr val="0070C0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 rot="20439259">
            <a:off x="302248" y="1315035"/>
            <a:ext cx="3384376" cy="1752600"/>
          </a:xfrm>
        </p:spPr>
        <p:txBody>
          <a:bodyPr/>
          <a:lstStyle/>
          <a:p>
            <a:r>
              <a:rPr lang="es-CL" dirty="0" smtClean="0"/>
              <a:t>No te preocupes yo te ayudaré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747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879557" cy="6268441"/>
          </a:xfrm>
          <a:prstGeom prst="rect">
            <a:avLst/>
          </a:prstGeom>
          <a:ln w="88900" cap="sq" cmpd="thickThin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 descr="C:\Users\Carolina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3024336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3 Conector angular"/>
          <p:cNvCxnSpPr/>
          <p:nvPr/>
        </p:nvCxnSpPr>
        <p:spPr>
          <a:xfrm>
            <a:off x="2639527" y="1556792"/>
            <a:ext cx="1224136" cy="86409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29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2720204"/>
            <a:ext cx="4104455" cy="343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C:\Users\Carolina\Desktop\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4392489" cy="532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Carolina\Desktop\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61667">
            <a:off x="3644888" y="4785594"/>
            <a:ext cx="25654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14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573016"/>
            <a:ext cx="4857543" cy="2952328"/>
          </a:xfrm>
        </p:spPr>
        <p:txBody>
          <a:bodyPr/>
          <a:lstStyle/>
          <a:p>
            <a:endParaRPr lang="es-C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556792"/>
            <a:ext cx="453650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404664"/>
            <a:ext cx="3970406" cy="451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 descr="C:\Users\Carolina\Desktop\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3098800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Carolina\Desktop\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136" y="5157192"/>
            <a:ext cx="3664272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74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6" y="1628800"/>
            <a:ext cx="400212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215" y="1628800"/>
            <a:ext cx="481623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 descr="C:\Users\Carolina\Desktop\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7" y="457870"/>
            <a:ext cx="4356100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Carolina\Desktop\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157192"/>
            <a:ext cx="24003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72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88640"/>
            <a:ext cx="4392488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093" y="2852936"/>
            <a:ext cx="3824658" cy="3209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 descr="C:\Users\Carolina\Desktop\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314950"/>
            <a:ext cx="2921000" cy="1257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cxnSp>
        <p:nvCxnSpPr>
          <p:cNvPr id="4" name="3 Conector curvado"/>
          <p:cNvCxnSpPr>
            <a:stCxn id="10242" idx="2"/>
          </p:cNvCxnSpPr>
          <p:nvPr/>
        </p:nvCxnSpPr>
        <p:spPr>
          <a:xfrm rot="5400000">
            <a:off x="1659417" y="4080811"/>
            <a:ext cx="1396677" cy="756085"/>
          </a:xfrm>
          <a:prstGeom prst="curvedConnector3">
            <a:avLst/>
          </a:prstGeom>
          <a:ln w="57150"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245" name="Picture 5" descr="C:\Users\Carolina\Desktop\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79177"/>
            <a:ext cx="1905000" cy="1295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5 Conector curvado"/>
          <p:cNvCxnSpPr/>
          <p:nvPr/>
        </p:nvCxnSpPr>
        <p:spPr>
          <a:xfrm rot="16200000" flipH="1">
            <a:off x="6873014" y="2019151"/>
            <a:ext cx="648816" cy="559668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04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752528" cy="3353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564905"/>
            <a:ext cx="3409722" cy="4025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 descr="C:\Users\Carolina\Desktop\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20688"/>
            <a:ext cx="32131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Flecha circular"/>
          <p:cNvSpPr/>
          <p:nvPr/>
        </p:nvSpPr>
        <p:spPr>
          <a:xfrm rot="3902384">
            <a:off x="7054571" y="1548595"/>
            <a:ext cx="1111423" cy="1024655"/>
          </a:xfrm>
          <a:prstGeom prst="circular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11269" name="Picture 5" descr="C:\Users\Carolina\Desktop\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21088"/>
            <a:ext cx="25908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459" y="3073257"/>
            <a:ext cx="69532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05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352928" cy="5832648"/>
          </a:xfrm>
          <a:prstGeom prst="rect">
            <a:avLst/>
          </a:prstGeom>
          <a:ln w="7620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149080"/>
            <a:ext cx="5993167" cy="2492896"/>
          </a:xfrm>
        </p:spPr>
        <p:txBody>
          <a:bodyPr/>
          <a:lstStyle/>
          <a:p>
            <a:endParaRPr lang="es-CL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337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94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25929"/>
            <a:ext cx="8568952" cy="430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5 Conector recto de flecha"/>
          <p:cNvCxnSpPr/>
          <p:nvPr/>
        </p:nvCxnSpPr>
        <p:spPr>
          <a:xfrm>
            <a:off x="3203848" y="1196752"/>
            <a:ext cx="122312" cy="105841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7 Rectángulo"/>
          <p:cNvSpPr/>
          <p:nvPr/>
        </p:nvSpPr>
        <p:spPr>
          <a:xfrm>
            <a:off x="467544" y="5877272"/>
            <a:ext cx="1800200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TRISTEZA</a:t>
            </a:r>
            <a:endParaRPr lang="es-CL" dirty="0"/>
          </a:p>
        </p:txBody>
      </p:sp>
      <p:sp>
        <p:nvSpPr>
          <p:cNvPr id="9" name="8 Rectángulo"/>
          <p:cNvSpPr/>
          <p:nvPr/>
        </p:nvSpPr>
        <p:spPr>
          <a:xfrm>
            <a:off x="683568" y="2255168"/>
            <a:ext cx="1872208" cy="5977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RABIA</a:t>
            </a:r>
            <a:endParaRPr lang="es-CL" dirty="0"/>
          </a:p>
        </p:txBody>
      </p:sp>
      <p:sp>
        <p:nvSpPr>
          <p:cNvPr id="10" name="9 Rectángulo"/>
          <p:cNvSpPr/>
          <p:nvPr/>
        </p:nvSpPr>
        <p:spPr>
          <a:xfrm>
            <a:off x="5796136" y="1725960"/>
            <a:ext cx="1872208" cy="52920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CALMA</a:t>
            </a:r>
            <a:endParaRPr lang="es-CL" dirty="0"/>
          </a:p>
        </p:txBody>
      </p:sp>
      <p:sp>
        <p:nvSpPr>
          <p:cNvPr id="11" name="10 Rectángulo"/>
          <p:cNvSpPr/>
          <p:nvPr/>
        </p:nvSpPr>
        <p:spPr>
          <a:xfrm>
            <a:off x="6732240" y="6201308"/>
            <a:ext cx="1944216" cy="54006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ALEGRIA</a:t>
            </a:r>
            <a:endParaRPr lang="es-CL" dirty="0"/>
          </a:p>
        </p:txBody>
      </p:sp>
      <p:sp>
        <p:nvSpPr>
          <p:cNvPr id="12" name="11 Rectángulo"/>
          <p:cNvSpPr/>
          <p:nvPr/>
        </p:nvSpPr>
        <p:spPr>
          <a:xfrm>
            <a:off x="4139952" y="6201308"/>
            <a:ext cx="2088232" cy="5400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MIEDO</a:t>
            </a:r>
            <a:endParaRPr lang="es-CL" dirty="0"/>
          </a:p>
        </p:txBody>
      </p:sp>
      <p:pic>
        <p:nvPicPr>
          <p:cNvPr id="12293" name="Picture 5" descr="C:\Users\Carolina\Desktop\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773" y="400116"/>
            <a:ext cx="2971800" cy="71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63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EC67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11</Words>
  <Application>Microsoft Office PowerPoint</Application>
  <PresentationFormat>Presentación en pantalla (4:3)</PresentationFormat>
  <Paragraphs>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12</cp:revision>
  <dcterms:created xsi:type="dcterms:W3CDTF">2020-08-10T14:43:19Z</dcterms:created>
  <dcterms:modified xsi:type="dcterms:W3CDTF">2020-08-10T17:57:48Z</dcterms:modified>
</cp:coreProperties>
</file>