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9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8FA"/>
    <a:srgbClr val="C54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78"/>
    <p:restoredTop sz="95988"/>
  </p:normalViewPr>
  <p:slideViewPr>
    <p:cSldViewPr snapToGrid="0" snapToObjects="1">
      <p:cViewPr varScale="1">
        <p:scale>
          <a:sx n="76" d="100"/>
          <a:sy n="76" d="100"/>
        </p:scale>
        <p:origin x="208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0FE40-3752-E84F-A513-E6B46D8D9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11FD7A-0FA8-9741-9C11-6472AD621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CA60DF-8B66-1C48-A809-EA8C4F50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AC57AA-39E3-7646-9DDE-B5D9488B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7FE00F-FCCC-E141-8F4D-0977FFB6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704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53479-6DE9-1E4A-97E9-B6B7653B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6C59C0-AD0D-2A46-A929-D6602FAB2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CA73AC-15DF-FE46-8043-74399930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5FFE84-E751-D441-869C-FAA544AD7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EC27F6-814F-7A4D-8945-A4A24DCAD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5318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0B662-0B6F-1642-BB29-9693B6BD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EE55AC-C48F-B542-B25C-28A897D1B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B5D02-3A76-C44E-9941-9C5B08240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CE9631-A056-FE48-8C4E-40F739BB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F10674-CC9C-C143-9A62-C2F79B50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382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47276-0E32-EB49-8667-71256110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95558-5522-C243-B6DF-B7326C65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725CDE-8B49-9947-8524-6534C0B7A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91BE9D-E0B8-314E-B1CB-887E46BA3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FD8FCD-7A8B-1546-8BA0-435FE13D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6CD558-C935-E748-8C92-7DF2672FE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474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F4A95-901B-CA4B-8EC6-F6E2B788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440666-2A02-B846-9628-6C4E36025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DCF3D7-AC0A-6E4D-B89D-137759E28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D71C37D-4D70-624A-B543-E68773C439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500422-6FEF-E848-9135-D1CAEC736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830033C-E91C-5B4D-9FC0-98DDDB2C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E32D5B-B8F7-9C4C-97F9-3FFEFCCF0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F9B259-69ED-0B46-8096-00BA3FF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970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A28933-E1BA-674B-BF1C-369E9AC7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241745-1A56-C947-8B5C-F44220DC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20E12D-5E10-CE40-9F2E-691CE00B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8ECEE7-7908-334F-90B1-C506E2CF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327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8DF719-BC30-4346-9CC3-35157A96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ACE3C3-8F09-964F-9834-8B15E793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12D5D3-D8CC-D54A-904D-FD9E73C2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613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6D3CC-73F4-ED4F-910B-0DFCA197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11378C-8848-304F-B9D9-A40E48F66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B1B482-CB47-AF4A-9DF9-87A503944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9D4BB1-4724-814D-83AE-3E0092A3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23307-28A0-3F4C-AE60-FE093BC8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DF5407-ABB0-114D-A826-FB338C5D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32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277A9-7B94-4944-AA57-0003A9CB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64B734-C19E-FC4D-8FFF-498EE09A5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AC1573-5721-A54D-9C54-E9BEEB994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34156D-31DB-9E4D-90FF-61BBCED4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1C39A2-EBDF-E449-988B-7A60EFA5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27D5B4-19B4-B84A-88B4-BA2948B6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684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EFCF2-3BC3-E34E-80CF-115CE7C0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BB13FB-C678-C545-ABA1-CA50EBEC7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4431F1-14DC-ED45-A4C9-DC785E758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E91E29-8564-EA40-9D13-4417198D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D5DEC-AA10-B046-9530-5625E00D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3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E1EE34-EC56-0F49-9582-6789AFE6A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CDB66F-9533-9046-A8E3-6DE5E9ABF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BB840E-0F8E-9244-B7BA-3CDB10B2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8878F9-E73F-D347-B8B5-E70804DEB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457FAB-1107-5C49-B1C1-CB3308B7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490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7B5A572-BD30-B548-93D5-D4BA02AC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24559C-0D20-F94D-8551-E3809036A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AFCB9F-716E-6142-97C9-347D56C1D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AB5D9-CFBF-6C47-80A5-3EBF4EF8F66C}" type="datetimeFigureOut">
              <a:rPr lang="es-CL" smtClean="0"/>
              <a:t>31-08-20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A2919F-3480-3D4F-932B-923C4D16E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5DEA7D-5768-6040-BDA9-5793EBD53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19856-CF8F-CB47-A5F3-F0C96754C4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623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gif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microsoft.com/office/2007/relationships/hdphoto" Target="../media/hdphoto8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5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7.wdp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17.gif"/><Relationship Id="rId3" Type="http://schemas.microsoft.com/office/2007/relationships/media" Target="../media/media4.mp3"/><Relationship Id="rId7" Type="http://schemas.openxmlformats.org/officeDocument/2006/relationships/image" Target="../media/image14.png"/><Relationship Id="rId12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11.wdp"/><Relationship Id="rId4" Type="http://schemas.openxmlformats.org/officeDocument/2006/relationships/audio" Target="../media/media4.mp3"/><Relationship Id="rId9" Type="http://schemas.openxmlformats.org/officeDocument/2006/relationships/image" Target="../media/image15.png"/><Relationship Id="rId1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image" Target="../media/image28.gif"/><Relationship Id="rId18" Type="http://schemas.openxmlformats.org/officeDocument/2006/relationships/image" Target="../media/image18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gif"/><Relationship Id="rId12" Type="http://schemas.openxmlformats.org/officeDocument/2006/relationships/image" Target="../media/image27.gif"/><Relationship Id="rId17" Type="http://schemas.openxmlformats.org/officeDocument/2006/relationships/image" Target="../media/image17.gif"/><Relationship Id="rId2" Type="http://schemas.openxmlformats.org/officeDocument/2006/relationships/audio" Target="../media/media4.mp3"/><Relationship Id="rId16" Type="http://schemas.openxmlformats.org/officeDocument/2006/relationships/image" Target="../media/image31.gif"/><Relationship Id="rId1" Type="http://schemas.microsoft.com/office/2007/relationships/media" Target="../media/media4.mp3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20.gif"/><Relationship Id="rId15" Type="http://schemas.openxmlformats.org/officeDocument/2006/relationships/image" Target="../media/image30.gif"/><Relationship Id="rId10" Type="http://schemas.openxmlformats.org/officeDocument/2006/relationships/image" Target="../media/image25.gif"/><Relationship Id="rId19" Type="http://schemas.openxmlformats.org/officeDocument/2006/relationships/image" Target="../media/image4.png"/><Relationship Id="rId4" Type="http://schemas.openxmlformats.org/officeDocument/2006/relationships/image" Target="../media/image19.jpeg"/><Relationship Id="rId9" Type="http://schemas.openxmlformats.org/officeDocument/2006/relationships/image" Target="../media/image24.gif"/><Relationship Id="rId14" Type="http://schemas.openxmlformats.org/officeDocument/2006/relationships/image" Target="../media/image29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16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2.wdp"/><Relationship Id="rId12" Type="http://schemas.microsoft.com/office/2007/relationships/hdphoto" Target="../media/hdphoto15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4.png"/><Relationship Id="rId11" Type="http://schemas.openxmlformats.org/officeDocument/2006/relationships/image" Target="../media/image35.tiff"/><Relationship Id="rId5" Type="http://schemas.openxmlformats.org/officeDocument/2006/relationships/image" Target="../media/image33.png"/><Relationship Id="rId10" Type="http://schemas.microsoft.com/office/2007/relationships/hdphoto" Target="../media/hdphoto14.wdp"/><Relationship Id="rId4" Type="http://schemas.openxmlformats.org/officeDocument/2006/relationships/image" Target="../media/image32.jpeg"/><Relationship Id="rId9" Type="http://schemas.microsoft.com/office/2007/relationships/hdphoto" Target="../media/hdphoto13.wdp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2.wdp"/><Relationship Id="rId18" Type="http://schemas.microsoft.com/office/2007/relationships/hdphoto" Target="../media/hdphoto27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30.wdp"/><Relationship Id="rId7" Type="http://schemas.openxmlformats.org/officeDocument/2006/relationships/image" Target="../media/image37.png"/><Relationship Id="rId12" Type="http://schemas.microsoft.com/office/2007/relationships/hdphoto" Target="../media/hdphoto21.wdp"/><Relationship Id="rId17" Type="http://schemas.microsoft.com/office/2007/relationships/hdphoto" Target="../media/hdphoto26.wdp"/><Relationship Id="rId2" Type="http://schemas.openxmlformats.org/officeDocument/2006/relationships/audio" Target="../media/media4.mp3"/><Relationship Id="rId16" Type="http://schemas.microsoft.com/office/2007/relationships/hdphoto" Target="../media/hdphoto25.wdp"/><Relationship Id="rId20" Type="http://schemas.microsoft.com/office/2007/relationships/hdphoto" Target="../media/hdphoto29.wdp"/><Relationship Id="rId1" Type="http://schemas.microsoft.com/office/2007/relationships/media" Target="../media/media4.mp3"/><Relationship Id="rId6" Type="http://schemas.microsoft.com/office/2007/relationships/hdphoto" Target="../media/hdphoto17.wdp"/><Relationship Id="rId11" Type="http://schemas.microsoft.com/office/2007/relationships/hdphoto" Target="../media/hdphoto20.wdp"/><Relationship Id="rId24" Type="http://schemas.openxmlformats.org/officeDocument/2006/relationships/image" Target="../media/image39.gif"/><Relationship Id="rId5" Type="http://schemas.openxmlformats.org/officeDocument/2006/relationships/image" Target="../media/image36.png"/><Relationship Id="rId15" Type="http://schemas.microsoft.com/office/2007/relationships/hdphoto" Target="../media/hdphoto24.wdp"/><Relationship Id="rId23" Type="http://schemas.openxmlformats.org/officeDocument/2006/relationships/image" Target="../media/image4.png"/><Relationship Id="rId10" Type="http://schemas.microsoft.com/office/2007/relationships/hdphoto" Target="../media/hdphoto19.wdp"/><Relationship Id="rId19" Type="http://schemas.microsoft.com/office/2007/relationships/hdphoto" Target="../media/hdphoto28.wdp"/><Relationship Id="rId4" Type="http://schemas.openxmlformats.org/officeDocument/2006/relationships/image" Target="../media/image32.jpeg"/><Relationship Id="rId9" Type="http://schemas.microsoft.com/office/2007/relationships/hdphoto" Target="../media/hdphoto18.wdp"/><Relationship Id="rId14" Type="http://schemas.microsoft.com/office/2007/relationships/hdphoto" Target="../media/hdphoto23.wdp"/><Relationship Id="rId22" Type="http://schemas.microsoft.com/office/2007/relationships/hdphoto" Target="../media/hdphoto3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13" Type="http://schemas.openxmlformats.org/officeDocument/2006/relationships/image" Target="../media/image48.tiff"/><Relationship Id="rId3" Type="http://schemas.openxmlformats.org/officeDocument/2006/relationships/audio" Target="../media/audio2.wav"/><Relationship Id="rId7" Type="http://schemas.openxmlformats.org/officeDocument/2006/relationships/image" Target="../media/image42.tiff"/><Relationship Id="rId12" Type="http://schemas.openxmlformats.org/officeDocument/2006/relationships/image" Target="../media/image47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iff"/><Relationship Id="rId11" Type="http://schemas.openxmlformats.org/officeDocument/2006/relationships/image" Target="../media/image46.tiff"/><Relationship Id="rId5" Type="http://schemas.openxmlformats.org/officeDocument/2006/relationships/image" Target="../media/image40.tiff"/><Relationship Id="rId15" Type="http://schemas.openxmlformats.org/officeDocument/2006/relationships/image" Target="../media/image50.tiff"/><Relationship Id="rId10" Type="http://schemas.openxmlformats.org/officeDocument/2006/relationships/image" Target="../media/image45.tiff"/><Relationship Id="rId4" Type="http://schemas.openxmlformats.org/officeDocument/2006/relationships/audio" Target="../media/audio3.wav"/><Relationship Id="rId9" Type="http://schemas.openxmlformats.org/officeDocument/2006/relationships/image" Target="../media/image44.tiff"/><Relationship Id="rId14" Type="http://schemas.openxmlformats.org/officeDocument/2006/relationships/image" Target="../media/image49.tif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12" Type="http://schemas.microsoft.com/office/2007/relationships/hdphoto" Target="../media/hdphoto3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54.png"/><Relationship Id="rId5" Type="http://schemas.openxmlformats.org/officeDocument/2006/relationships/image" Target="../media/image51.gif"/><Relationship Id="rId10" Type="http://schemas.microsoft.com/office/2007/relationships/hdphoto" Target="../media/hdphoto33.wdp"/><Relationship Id="rId4" Type="http://schemas.openxmlformats.org/officeDocument/2006/relationships/image" Target="../media/image6.jpe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55.gif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5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GIF descubierto por 𝐆𝐄𝐘𝐀 𝐒𝐇𝐕𝐄𝐂𝐎𝐕𝐀 👣. Descubre (¡y guarda!) tus propias imágenes y videos en We Heart It">
            <a:extLst>
              <a:ext uri="{FF2B5EF4-FFF2-40B4-BE49-F238E27FC236}">
                <a16:creationId xmlns:a16="http://schemas.microsoft.com/office/drawing/2014/main" id="{20059D8A-1482-474E-A20C-8B2118C7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1" y="-2667002"/>
            <a:ext cx="6858000" cy="1219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FD79FA3-085F-6B4F-BA8C-269FB0C03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438" l="10000" r="90000">
                        <a14:foregroundMark x1="13889" y1="91667" x2="17361" y2="98333"/>
                        <a14:foregroundMark x1="17361" y1="98333" x2="26944" y2="98438"/>
                        <a14:foregroundMark x1="79861" y1="96979" x2="79861" y2="96979"/>
                        <a14:foregroundMark x1="79861" y1="96979" x2="83194" y2="93958"/>
                        <a14:foregroundMark x1="83194" y1="96771" x2="84028" y2="92292"/>
                        <a14:foregroundMark x1="79306" y1="80417" x2="80787" y2="78140"/>
                        <a14:foregroundMark x1="79583" y1="80417" x2="85694" y2="76354"/>
                        <a14:foregroundMark x1="83750" y1="76146" x2="80694" y2="77604"/>
                        <a14:backgroundMark x1="26111" y1="78438" x2="32500" y2="83646"/>
                        <a14:backgroundMark x1="32500" y1="83646" x2="32222" y2="93542"/>
                        <a14:backgroundMark x1="67222" y1="76563" x2="75556" y2="79479"/>
                        <a14:backgroundMark x1="75556" y1="79479" x2="75417" y2="86563"/>
                        <a14:backgroundMark x1="75417" y1="86563" x2="70833" y2="90000"/>
                        <a14:backgroundMark x1="69722" y1="92083" x2="69722" y2="91042"/>
                        <a14:backgroundMark x1="75139" y1="91458" x2="75694" y2="90000"/>
                        <a14:backgroundMark x1="67500" y1="88125" x2="71667" y2="87917"/>
                        <a14:backgroundMark x1="72500" y1="84583" x2="73611" y2="82708"/>
                        <a14:backgroundMark x1="75972" y1="76771" x2="68889" y2="74479"/>
                        <a14:backgroundMark x1="25278" y1="92500" x2="36528" y2="91458"/>
                        <a14:backgroundMark x1="25000" y1="94896" x2="34306" y2="94688"/>
                        <a14:backgroundMark x1="34306" y1="94688" x2="36250" y2="94688"/>
                        <a14:backgroundMark x1="65278" y1="79583" x2="69028" y2="73021"/>
                        <a14:backgroundMark x1="69028" y1="73021" x2="76528" y2="75521"/>
                        <a14:backgroundMark x1="75694" y1="82917" x2="77222" y2="75938"/>
                        <a14:backgroundMark x1="77222" y1="75938" x2="75139" y2="74479"/>
                        <a14:backgroundMark x1="75972" y1="82500" x2="78889" y2="75833"/>
                        <a14:backgroundMark x1="78889" y1="75833" x2="76250" y2="73854"/>
                        <a14:backgroundMark x1="75972" y1="82292" x2="80010" y2="77088"/>
                        <a14:backgroundMark x1="77361" y1="83958" x2="76806" y2="79063"/>
                        <a14:backgroundMark x1="78868" y1="81649" x2="75972" y2="77396"/>
                        <a14:backgroundMark x1="79306" y1="82292" x2="78981" y2="81814"/>
                        <a14:backgroundMark x1="78738" y1="81873" x2="78611" y2="75521"/>
                        <a14:backgroundMark x1="78750" y1="82500" x2="78740" y2="81975"/>
                        <a14:backgroundMark x1="78611" y1="75521" x2="78472" y2="75521"/>
                        <a14:backgroundMark x1="78896" y1="81600" x2="80139" y2="77813"/>
                        <a14:backgroundMark x1="77917" y1="84583" x2="78782" y2="81946"/>
                        <a14:backgroundMark x1="80139" y1="77813" x2="80532" y2="77482"/>
                        <a14:backgroundMark x1="65833" y1="87917" x2="72778" y2="92500"/>
                        <a14:backgroundMark x1="72778" y1="92500" x2="73889" y2="92708"/>
                        <a14:backgroundMark x1="74306" y1="92917" x2="69722" y2="92292"/>
                        <a14:backgroundMark x1="74583" y1="93125" x2="76806" y2="88333"/>
                        <a14:backgroundMark x1="74306" y1="93958" x2="76528" y2="91250"/>
                        <a14:backgroundMark x1="70833" y1="93750" x2="54167" y2="939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4575" y="-885825"/>
            <a:ext cx="7358063" cy="77438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994D9AA-2764-6A4B-9B82-0EB55814EC1F}"/>
              </a:ext>
            </a:extLst>
          </p:cNvPr>
          <p:cNvSpPr/>
          <p:nvPr/>
        </p:nvSpPr>
        <p:spPr>
          <a:xfrm>
            <a:off x="928245" y="92296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9600" b="1" dirty="0">
                <a:ln/>
                <a:solidFill>
                  <a:srgbClr val="C00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EL NÚMERO </a:t>
            </a:r>
          </a:p>
        </p:txBody>
      </p:sp>
      <p:pic>
        <p:nvPicPr>
          <p:cNvPr id="1028" name="Picture 4" descr="Marca, Logotipo, Número De imagen png - imagen transparente descarga  gratuita">
            <a:extLst>
              <a:ext uri="{FF2B5EF4-FFF2-40B4-BE49-F238E27FC236}">
                <a16:creationId xmlns:a16="http://schemas.microsoft.com/office/drawing/2014/main" id="{0FBBCA3A-B6D6-AC4E-A93A-5D8039394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3444" y1="29375" x2="32556" y2="24375"/>
                        <a14:foregroundMark x1="32556" y1="24375" x2="35444" y2="32292"/>
                        <a14:foregroundMark x1="35444" y1="32292" x2="37444" y2="45000"/>
                        <a14:foregroundMark x1="37444" y1="45000" x2="37000" y2="64583"/>
                        <a14:backgroundMark x1="73222" y1="62500" x2="71333" y2="6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4" y="4529138"/>
            <a:ext cx="3786187" cy="208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Música De Fondo Para Videos De Niños -  Música Feliz -  Música Para Publicidad_PNDMgg5mx_U" descr="y2mate.com - Música De Fondo Para Videos De Niños -  Música Feliz -  Música Para Publicidad_PNDMgg5mx_U">
            <a:hlinkClick r:id="" action="ppaction://media"/>
            <a:extLst>
              <a:ext uri="{FF2B5EF4-FFF2-40B4-BE49-F238E27FC236}">
                <a16:creationId xmlns:a16="http://schemas.microsoft.com/office/drawing/2014/main" id="{ADAB36D4-3208-8A4F-BBAA-B03BA4167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445" y="665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4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 numero 12.mp4" descr="El numero 12.mp4">
            <a:hlinkClick r:id="" action="ppaction://media"/>
            <a:extLst>
              <a:ext uri="{FF2B5EF4-FFF2-40B4-BE49-F238E27FC236}">
                <a16:creationId xmlns:a16="http://schemas.microsoft.com/office/drawing/2014/main" id="{A252363C-2650-7B46-8C38-EB8D4AAF2CE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58" y="0"/>
            <a:ext cx="12168941" cy="6176963"/>
          </a:xfrm>
        </p:spPr>
      </p:pic>
    </p:spTree>
    <p:extLst>
      <p:ext uri="{BB962C8B-B14F-4D97-AF65-F5344CB8AC3E}">
        <p14:creationId xmlns:p14="http://schemas.microsoft.com/office/powerpoint/2010/main" val="121581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16710-85F4-304E-A5D9-8A52CAC1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8" descr="Glitter Macro Wallpapers: more! | Nailderella">
            <a:extLst>
              <a:ext uri="{FF2B5EF4-FFF2-40B4-BE49-F238E27FC236}">
                <a16:creationId xmlns:a16="http://schemas.microsoft.com/office/drawing/2014/main" id="{4BF9DFDF-B9AE-8A4E-BEE7-BDAE8BAD3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1991" y="-2661991"/>
            <a:ext cx="6857998" cy="1218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1AC9E71-D906-3B40-A1B4-1FBE6F23E800}"/>
              </a:ext>
            </a:extLst>
          </p:cNvPr>
          <p:cNvSpPr txBox="1"/>
          <p:nvPr/>
        </p:nvSpPr>
        <p:spPr>
          <a:xfrm>
            <a:off x="409575" y="436704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12 es una agrupación de dos números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C7CEE2D-5A30-2548-B256-C364204CE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97" b="90236" l="9140" r="89785">
                        <a14:foregroundMark x1="40323" y1="32997" x2="57527" y2="33333"/>
                        <a14:foregroundMark x1="47312" y1="39731" x2="53226" y2="32323"/>
                        <a14:foregroundMark x1="36022" y1="76768" x2="34409" y2="60943"/>
                        <a14:foregroundMark x1="20968" y1="89899" x2="44624" y2="90236"/>
                        <a14:foregroundMark x1="58065" y1="9764" x2="72581" y2="63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3933" y="1782971"/>
            <a:ext cx="3415455" cy="5453711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5E3B774-B042-924F-AB76-C90FE904B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30" b="92131" l="9697" r="89697">
                        <a14:foregroundMark x1="20606" y1="27213" x2="23636" y2="16393"/>
                        <a14:foregroundMark x1="23636" y1="16393" x2="29091" y2="13115"/>
                        <a14:foregroundMark x1="46667" y1="10164" x2="63636" y2="6230"/>
                        <a14:foregroundMark x1="63636" y1="6230" x2="70303" y2="6557"/>
                        <a14:foregroundMark x1="35758" y1="90164" x2="73333" y2="87541"/>
                        <a14:foregroundMark x1="20606" y1="91803" x2="39394" y2="92131"/>
                        <a14:foregroundMark x1="39394" y1="92131" x2="54545" y2="918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9308" y="1677336"/>
            <a:ext cx="2950368" cy="545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0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Glitter Macro Wallpapers: more! | Nailderella">
            <a:extLst>
              <a:ext uri="{FF2B5EF4-FFF2-40B4-BE49-F238E27FC236}">
                <a16:creationId xmlns:a16="http://schemas.microsoft.com/office/drawing/2014/main" id="{3189520B-1ED6-2D4F-AC15-73ECED6FB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1991" y="-2661991"/>
            <a:ext cx="6857998" cy="1218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A3F6B3-026B-2A4F-9055-5CF5534B6A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583" l="4306" r="90000">
                        <a14:foregroundMark x1="7917" y1="57917" x2="10694" y2="51042"/>
                        <a14:foregroundMark x1="10694" y1="51042" x2="10972" y2="47917"/>
                        <a14:foregroundMark x1="6806" y1="99583" x2="8472" y2="78542"/>
                        <a14:foregroundMark x1="4306" y1="72708" x2="8472" y2="72083"/>
                        <a14:foregroundMark x1="72917" y1="99375" x2="79861" y2="99583"/>
                        <a14:foregroundMark x1="87639" y1="67500" x2="88750" y2="63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04306" y="0"/>
            <a:ext cx="51435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0F248E1-D31A-B24F-8F51-686BDE0783D8}"/>
              </a:ext>
            </a:extLst>
          </p:cNvPr>
          <p:cNvSpPr txBox="1"/>
          <p:nvPr/>
        </p:nvSpPr>
        <p:spPr>
          <a:xfrm>
            <a:off x="409575" y="436704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12 se escribe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DFE59FC-51B0-264A-AEF4-FD388D4328C2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2" b="92743" l="9749" r="89972">
                        <a14:foregroundMark x1="25905" y1="26549" x2="34262" y2="17345"/>
                        <a14:foregroundMark x1="34262" y1="17345" x2="49304" y2="15752"/>
                        <a14:foregroundMark x1="49304" y1="15752" x2="52925" y2="42124"/>
                        <a14:foregroundMark x1="52925" y1="42124" x2="52089" y2="71327"/>
                        <a14:foregroundMark x1="42340" y1="92743" x2="37805" y2="89157"/>
                        <a14:foregroundMark x1="37701" y1="75828" x2="43175" y2="70973"/>
                        <a14:foregroundMark x1="43175" y1="70973" x2="47075" y2="27257"/>
                        <a14:foregroundMark x1="48468" y1="80000" x2="49861" y2="91327"/>
                        <a14:backgroundMark x1="33148" y1="90619" x2="33148" y2="77522"/>
                        <a14:backgroundMark x1="30641" y1="83186" x2="16992" y2="85310"/>
                        <a14:backgroundMark x1="16992" y1="85310" x2="26462" y2="86903"/>
                        <a14:backgroundMark x1="26462" y1="86549" x2="35376" y2="90619"/>
                        <a14:backgroundMark x1="34540" y1="86903" x2="36769" y2="75929"/>
                        <a14:backgroundMark x1="32591" y1="76460" x2="32591" y2="89381"/>
                        <a14:backgroundMark x1="32591" y1="89381" x2="32312" y2="899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140" y="2030094"/>
            <a:ext cx="3770948" cy="46850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9902932-A9C2-D940-A037-718E44111F91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18" b="93141" l="9847" r="89716">
                        <a14:foregroundMark x1="18381" y1="26895" x2="28009" y2="15343"/>
                        <a14:foregroundMark x1="28009" y1="15343" x2="42670" y2="10289"/>
                        <a14:foregroundMark x1="42670" y1="10289" x2="57330" y2="12635"/>
                        <a14:foregroundMark x1="57330" y1="12635" x2="58206" y2="13177"/>
                        <a14:foregroundMark x1="19256" y1="34657" x2="21663" y2="21480"/>
                        <a14:foregroundMark x1="21663" y1="21480" x2="31510" y2="11372"/>
                        <a14:foregroundMark x1="31510" y1="11372" x2="33698" y2="10108"/>
                        <a14:foregroundMark x1="29540" y1="7581" x2="44639" y2="6498"/>
                        <a14:foregroundMark x1="44639" y1="6498" x2="62144" y2="10108"/>
                        <a14:foregroundMark x1="62144" y1="10108" x2="68053" y2="15704"/>
                        <a14:foregroundMark x1="26915" y1="74910" x2="64551" y2="33935"/>
                        <a14:foregroundMark x1="62801" y1="33574" x2="60832" y2="20578"/>
                        <a14:foregroundMark x1="60832" y1="20578" x2="53173" y2="8664"/>
                        <a14:foregroundMark x1="53173" y1="8664" x2="38950" y2="6859"/>
                        <a14:foregroundMark x1="22319" y1="79783" x2="62363" y2="43682"/>
                        <a14:foregroundMark x1="25602" y1="70397" x2="19037" y2="82671"/>
                        <a14:foregroundMark x1="19037" y1="82671" x2="18818" y2="89711"/>
                        <a14:foregroundMark x1="18818" y1="89350" x2="66740" y2="86823"/>
                        <a14:foregroundMark x1="19256" y1="93502" x2="70460" y2="90072"/>
                        <a14:foregroundMark x1="70460" y1="90072" x2="73523" y2="90072"/>
                        <a14:foregroundMark x1="70897" y1="93141" x2="44420" y2="90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808" y="2030092"/>
            <a:ext cx="3770948" cy="4685031"/>
          </a:xfrm>
          <a:prstGeom prst="rect">
            <a:avLst/>
          </a:prstGeom>
        </p:spPr>
      </p:pic>
      <p:pic>
        <p:nvPicPr>
          <p:cNvPr id="3074" name="Picture 2" descr="Lápiz, De Dibujos Animados, Lápiz De Color imagen png - imagen transparente  descarga gratuita">
            <a:extLst>
              <a:ext uri="{FF2B5EF4-FFF2-40B4-BE49-F238E27FC236}">
                <a16:creationId xmlns:a16="http://schemas.microsoft.com/office/drawing/2014/main" id="{6689D445-2CFB-0F43-85B0-C4B0DBAA4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4222" y1="87889" x2="29000" y2="8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21" y="1324960"/>
            <a:ext cx="2104038" cy="21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y2mate.com - Kirby amazing mirror death sound_lJA3baRSPvw" descr="y2mate.com - Kirby amazing mirror death sound_lJA3baRSPvw">
            <a:hlinkClick r:id="" action="ppaction://media"/>
            <a:extLst>
              <a:ext uri="{FF2B5EF4-FFF2-40B4-BE49-F238E27FC236}">
                <a16:creationId xmlns:a16="http://schemas.microsoft.com/office/drawing/2014/main" id="{A882D39F-B168-CC49-BC6E-66EBD962D9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99920" y="-1219201"/>
            <a:ext cx="812800" cy="812800"/>
          </a:xfrm>
          <a:prstGeom prst="rect">
            <a:avLst/>
          </a:prstGeom>
        </p:spPr>
      </p:pic>
      <p:pic>
        <p:nvPicPr>
          <p:cNvPr id="14" name="Picture 2" descr="Lápiz, De Dibujos Animados, Lápiz De Color imagen png - imagen transparente  descarga gratuita">
            <a:extLst>
              <a:ext uri="{FF2B5EF4-FFF2-40B4-BE49-F238E27FC236}">
                <a16:creationId xmlns:a16="http://schemas.microsoft.com/office/drawing/2014/main" id="{32BE2008-2C4B-1A42-B4A7-6D3128118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24222" y1="87889" x2="29000" y2="8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894" y="1453548"/>
            <a:ext cx="2104038" cy="21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EBC9143-AB70-CF42-90FF-D379CE00BA66}"/>
              </a:ext>
            </a:extLst>
          </p:cNvPr>
          <p:cNvSpPr txBox="1"/>
          <p:nvPr/>
        </p:nvSpPr>
        <p:spPr>
          <a:xfrm>
            <a:off x="4504283" y="1094127"/>
            <a:ext cx="11869192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dirty="0">
                <a:ln w="11430"/>
                <a:solidFill>
                  <a:srgbClr val="C54FEC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Escríbelo en tu pizarra</a:t>
            </a:r>
          </a:p>
        </p:txBody>
      </p:sp>
    </p:spTree>
    <p:extLst>
      <p:ext uri="{BB962C8B-B14F-4D97-AF65-F5344CB8AC3E}">
        <p14:creationId xmlns:p14="http://schemas.microsoft.com/office/powerpoint/2010/main" val="314306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4.81481E-6 L 1.2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4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8 0.00185 C -0.00573 0.00116 -0.00364 0.00116 -0.00182 -0.00023 C 0.00065 -0.00232 0.00287 -0.00579 0.00521 -0.00857 L 0.01576 -0.02107 C 0.01693 -0.02246 0.01784 -0.02431 0.01927 -0.02523 L 0.02279 -0.02732 C 0.02396 -0.0294 0.02487 -0.03172 0.02631 -0.03357 C 0.02852 -0.03658 0.03099 -0.03912 0.03334 -0.0419 C 0.03451 -0.04329 0.03581 -0.04422 0.03685 -0.04607 C 0.03802 -0.04815 0.03894 -0.0507 0.04037 -0.05232 C 0.04128 -0.05347 0.04271 -0.05324 0.04388 -0.0544 C 0.05586 -0.06644 0.04636 -0.06019 0.05443 -0.06482 C 0.05508 -0.06574 0.0599 -0.07222 0.06146 -0.07107 C 0.06276 -0.07014 0.06302 -0.0669 0.06381 -0.06482 C 0.0642 -0.05787 0.06472 -0.05093 0.06498 -0.04398 C 0.06589 -0.00718 0.06381 0.03009 0.06732 0.06643 C 0.06771 0.0706 0.06797 0.07477 0.06849 0.07893 C 0.06875 0.08171 0.06927 0.08449 0.06966 0.08727 C 0.07006 0.09282 0.07045 0.09838 0.07084 0.10393 C 0.07123 0.14352 0.07201 0.1831 0.07201 0.22268 C 0.07201 0.2375 0.07162 0.25208 0.07084 0.26666 C 0.07045 0.27222 0.06927 0.27778 0.06849 0.28333 C 0.06693 0.29375 0.06771 0.28889 0.06615 0.29791 C 0.06459 0.34838 0.06381 0.35278 0.06615 0.41458 C 0.06875 0.49051 0.06849 0.40301 0.06849 0.44583 " pathEditMode="relative" rAng="0" ptsTypes="AAAAAAAAAAAAAAAAAAAAAAAAA">
                                      <p:cBhvr>
                                        <p:cTn id="3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C 0.00078 -0.00347 0.00169 -0.00671 0.00234 -0.01041 C 0.00325 -0.01435 0.00338 -0.01921 0.00469 -0.02291 C 0.00547 -0.025 0.00651 -0.02685 0.00703 -0.02916 C 0.00768 -0.03102 0.00768 -0.03333 0.00833 -0.03541 C 0.00963 -0.03958 0.01302 -0.04791 0.01302 -0.04768 C 0.01497 -0.05856 0.01263 -0.05023 0.01771 -0.05833 C 0.02018 -0.06203 0.02187 -0.06736 0.02474 -0.07083 C 0.02708 -0.07361 0.02969 -0.07546 0.03177 -0.07916 C 0.03281 -0.08125 0.03385 -0.08356 0.03516 -0.08541 C 0.0375 -0.08842 0.04023 -0.09004 0.04219 -0.09375 C 0.04349 -0.09583 0.04427 -0.09838 0.04583 -0.1 C 0.04713 -0.10139 0.04896 -0.10115 0.05052 -0.10208 C 0.05169 -0.10254 0.05286 -0.10324 0.05391 -0.10416 C 0.0556 -0.10532 0.05703 -0.10694 0.05859 -0.10833 C 0.06185 -0.11065 0.06458 -0.11111 0.06797 -0.11227 C 0.07656 -0.11157 0.08529 -0.11157 0.09375 -0.11041 C 0.09505 -0.11018 0.09622 -0.10926 0.0974 -0.10833 C 0.09974 -0.10578 0.10208 -0.10278 0.10443 -0.1 C 0.10859 -0.0949 0.11172 -0.09166 0.11484 -0.08333 C 0.11562 -0.08125 0.11628 -0.0787 0.11719 -0.07708 C 0.11823 -0.07523 0.11966 -0.07453 0.12083 -0.07291 C 0.12331 -0.06898 0.12552 -0.06458 0.12786 -0.06041 C 0.13086 -0.05486 0.13463 -0.04907 0.13594 -0.04166 C 0.13763 -0.03264 0.13685 -0.0375 0.13828 -0.02708 C 0.13802 -0.0118 0.13789 0.00371 0.13724 0.01875 C 0.13711 0.02107 0.13633 0.02292 0.13594 0.025 C 0.13555 0.02778 0.13529 0.03079 0.1349 0.03334 C 0.1345 0.03565 0.13398 0.0375 0.13359 0.03959 C 0.1332 0.04306 0.13281 0.04653 0.13255 0.05 C 0.13216 0.06389 0.13294 0.09213 0.13021 0.11042 C 0.12956 0.11482 0.12917 0.11945 0.12786 0.12292 C 0.1263 0.12709 0.12513 0.13195 0.12318 0.13542 C 0.12187 0.1375 0.1207 0.13959 0.11953 0.14167 C 0.11875 0.14375 0.1181 0.14607 0.11719 0.14792 C 0.11615 0.15093 0.11484 0.15347 0.1138 0.15625 C 0.11211 0.16042 0.11146 0.16597 0.10911 0.16875 C 0.10482 0.17385 0.10169 0.17685 0.09844 0.18542 L 0.09141 0.20417 C 0.09062 0.20625 0.0901 0.2088 0.08906 0.21042 C 0.08802 0.2125 0.08659 0.21435 0.08568 0.21667 C 0.08385 0.22084 0.08294 0.2257 0.08099 0.22917 C 0.07969 0.23125 0.07838 0.2331 0.07734 0.23542 C 0.07292 0.24584 0.07409 0.24722 0.06927 0.25417 C 0.06615 0.25857 0.06302 0.26297 0.0599 0.26667 C 0.05859 0.26806 0.05742 0.26945 0.05625 0.27084 C 0.05508 0.27292 0.05404 0.27523 0.05286 0.27709 C 0.05169 0.27871 0.05039 0.27963 0.04922 0.28125 C 0.04766 0.2838 0.04622 0.28704 0.04453 0.28959 C 0.03919 0.29792 0.04271 0.28935 0.0375 0.3 C 0.03672 0.30209 0.0362 0.3044 0.03516 0.30625 C 0.03307 0.31065 0.03021 0.31412 0.02812 0.31875 C 0.02266 0.33195 0.02604 0.32477 0.01771 0.33959 L 0.01406 0.34584 C 0.01289 0.34792 0.01198 0.35047 0.01068 0.35209 L 0.00365 0.36042 L 8.33333E-7 0.36459 C -0.00026 0.36667 -0.00052 0.36898 -0.00104 0.37084 C -0.0056 0.38704 -0.00169 0.36783 -0.00456 0.38334 C -0.00417 0.38542 -0.00456 0.38889 -0.00339 0.38959 C -0.00274 0.39005 0.00365 0.38611 0.00469 0.38542 L 0.08203 0.3875 C 0.08529 0.38773 0.08828 0.38959 0.09141 0.38959 C 0.10937 0.39097 0.12734 0.39097 0.14531 0.39167 C 0.15508 0.39422 0.15078 0.39375 0.15833 0.39375 " pathEditMode="relative" rAng="0" ptsTypes="AAAAAAAAAAAAAAAAAAAAAAAAAAAAAAAAAAAAAAAAAAAAAAAAAAAAAAAAAAAAAAA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ondos animados de paisajes de campo - Imagui">
            <a:extLst>
              <a:ext uri="{FF2B5EF4-FFF2-40B4-BE49-F238E27FC236}">
                <a16:creationId xmlns:a16="http://schemas.microsoft.com/office/drawing/2014/main" id="{958CC7BE-32F5-DA49-8917-FFF1F29A2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0"/>
            <a:ext cx="122834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CEDA94F-5ED5-BC4A-A514-F9285590D97D}"/>
              </a:ext>
            </a:extLst>
          </p:cNvPr>
          <p:cNvSpPr txBox="1"/>
          <p:nvPr/>
        </p:nvSpPr>
        <p:spPr>
          <a:xfrm>
            <a:off x="452437" y="128587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Saquemos 12 manzanas  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ED78A8C0-7568-AB4E-94C1-4C3FF413F2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35" b="97119" l="1946" r="93385">
                        <a14:foregroundMark x1="15953" y1="5350" x2="26848" y2="11934"/>
                        <a14:foregroundMark x1="70428" y1="2675" x2="79377" y2="1235"/>
                        <a14:foregroundMark x1="7782" y1="12757" x2="8560" y2="5144"/>
                        <a14:foregroundMark x1="8560" y1="5144" x2="8949" y2="4733"/>
                        <a14:foregroundMark x1="39689" y1="56173" x2="43969" y2="35802"/>
                        <a14:foregroundMark x1="1946" y1="58230" x2="11284" y2="58025"/>
                        <a14:foregroundMark x1="27626" y1="69342" x2="36187" y2="55556"/>
                        <a14:foregroundMark x1="16342" y1="63169" x2="36576" y2="42387"/>
                        <a14:foregroundMark x1="34630" y1="37243" x2="35019" y2="41564"/>
                        <a14:foregroundMark x1="60700" y1="37654" x2="52529" y2="48148"/>
                        <a14:foregroundMark x1="49027" y1="47531" x2="48638" y2="44444"/>
                        <a14:foregroundMark x1="89883" y1="60494" x2="90272" y2="56173"/>
                        <a14:foregroundMark x1="85214" y1="53292" x2="92218" y2="55967"/>
                        <a14:foregroundMark x1="19066" y1="94239" x2="57198" y2="94650"/>
                        <a14:foregroundMark x1="15175" y1="97325" x2="39689" y2="95885"/>
                        <a14:foregroundMark x1="56031" y1="65844" x2="55253" y2="56996"/>
                        <a14:foregroundMark x1="55253" y1="56996" x2="57588" y2="53086"/>
                        <a14:foregroundMark x1="74708" y1="67284" x2="70817" y2="59465"/>
                        <a14:foregroundMark x1="70817" y1="59465" x2="64202" y2="54938"/>
                        <a14:foregroundMark x1="78988" y1="64609" x2="73930" y2="59465"/>
                        <a14:foregroundMark x1="84825" y1="61934" x2="93385" y2="60494"/>
                        <a14:foregroundMark x1="91622" y1="7939" x2="92607" y2="8642"/>
                        <a14:foregroundMark x1="84825" y1="3086" x2="91603" y2="7925"/>
                        <a14:foregroundMark x1="85214" y1="13992" x2="92607" y2="7202"/>
                        <a14:foregroundMark x1="85603" y1="3704" x2="90272" y2="8436"/>
                        <a14:backgroundMark x1="90879" y1="2362" x2="90661" y2="1440"/>
                        <a14:backgroundMark x1="91051" y1="12346" x2="92620" y2="78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364" y="2599509"/>
            <a:ext cx="2183921" cy="4129904"/>
          </a:xfrm>
          <a:prstGeom prst="rect">
            <a:avLst/>
          </a:prstGeom>
        </p:spPr>
      </p:pic>
      <p:pic>
        <p:nvPicPr>
          <p:cNvPr id="4116" name="Picture 20" descr="Árbol Del Resorte De La Silueta Del Vector Stock de ilustración -  Ilustración de simple, forma: 4751900">
            <a:extLst>
              <a:ext uri="{FF2B5EF4-FFF2-40B4-BE49-F238E27FC236}">
                <a16:creationId xmlns:a16="http://schemas.microsoft.com/office/drawing/2014/main" id="{3FA5BB62-3857-2549-8C3E-C07D82F1E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33" b="90444" l="9812" r="89785">
                        <a14:foregroundMark x1="39516" y1="9889" x2="46371" y2="10333"/>
                        <a14:foregroundMark x1="52419" y1="7778" x2="50269" y2="6444"/>
                        <a14:foregroundMark x1="46371" y1="90444" x2="54032" y2="90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4212" y="679719"/>
            <a:ext cx="5445035" cy="65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02DAD5AC-76D3-1E42-853F-4170D11AC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278" y="586349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40C92F42-18EB-C244-B14B-2BCC35AE5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15" y="586349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949D700C-1D19-7147-A0B1-CE90197C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764" y="586349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y2mate.com - Kirby amazing mirror death sound_lJA3baRSPvw" descr="y2mate.com - Kirby amazing mirror death sound_lJA3baRSPvw">
            <a:hlinkClick r:id="" action="ppaction://media"/>
            <a:extLst>
              <a:ext uri="{FF2B5EF4-FFF2-40B4-BE49-F238E27FC236}">
                <a16:creationId xmlns:a16="http://schemas.microsoft.com/office/drawing/2014/main" id="{02CCDE3B-9842-D24E-A9E6-D53F9D18E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99920" y="-1219201"/>
            <a:ext cx="812800" cy="812800"/>
          </a:xfrm>
          <a:prstGeom prst="rect">
            <a:avLst/>
          </a:prstGeom>
        </p:spPr>
      </p:pic>
      <p:pic>
        <p:nvPicPr>
          <p:cNvPr id="48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0F6D4315-9A79-AA42-A6DE-5678F0D8F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38" y="586349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CD64471E-1C2E-A041-9C2E-751F6864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86" y="502171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0387D558-FF3E-274A-844A-BE2AC0474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923" y="502171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A8AF906C-81F1-3E4A-B26E-2154B7B76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312" y="586349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0B5DA593-8281-914F-B13F-133FF2F0D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901" y="5021719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A04FA237-D458-DC48-B725-799594B63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533" y="4997585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08F390AE-F754-B24A-AC69-C9795D429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704" y="4155805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B66FE805-7F20-C944-B0FB-4FB29598C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73" y="4155805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IMÁGENES DE MANZANAS | Manzana, Imágenes de piratas, Manzana roja">
            <a:extLst>
              <a:ext uri="{FF2B5EF4-FFF2-40B4-BE49-F238E27FC236}">
                <a16:creationId xmlns:a16="http://schemas.microsoft.com/office/drawing/2014/main" id="{77E7F400-0D58-5F44-B30D-6811E340B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217" y="4155805"/>
            <a:ext cx="795558" cy="8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633C9718-7464-214C-8CBD-99F3717525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18923" y="1946367"/>
            <a:ext cx="1509219" cy="2171762"/>
          </a:xfrm>
          <a:prstGeom prst="rect">
            <a:avLst/>
          </a:prstGeom>
        </p:spPr>
      </p:pic>
      <p:pic>
        <p:nvPicPr>
          <p:cNvPr id="4120" name="Picture 24" descr="▷ Números: Imágenes Animadas, Gifs y Animaciones ¡100% GRATIS!">
            <a:extLst>
              <a:ext uri="{FF2B5EF4-FFF2-40B4-BE49-F238E27FC236}">
                <a16:creationId xmlns:a16="http://schemas.microsoft.com/office/drawing/2014/main" id="{D7BCBB34-2AAA-FF48-8A8A-381921199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543" y="1860415"/>
            <a:ext cx="2593825" cy="209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5794C35-D9B0-634A-8FA7-8C79B757FA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8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2.59259E-6 L 6.25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47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46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 showWhenStopped="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ágenes de Granja | Vectores, fotos de stock y PSD gratuitos">
            <a:extLst>
              <a:ext uri="{FF2B5EF4-FFF2-40B4-BE49-F238E27FC236}">
                <a16:creationId xmlns:a16="http://schemas.microsoft.com/office/drawing/2014/main" id="{C105397C-F449-4E4A-B871-ED1A72A4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321E23E-FA0F-734C-BCC0-17F88FC4429F}"/>
              </a:ext>
            </a:extLst>
          </p:cNvPr>
          <p:cNvSpPr txBox="1"/>
          <p:nvPr/>
        </p:nvSpPr>
        <p:spPr>
          <a:xfrm>
            <a:off x="452437" y="128587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Contemos los animales de la granja</a:t>
            </a:r>
          </a:p>
        </p:txBody>
      </p:sp>
      <p:pic>
        <p:nvPicPr>
          <p:cNvPr id="6150" name="Picture 6" descr="C. E. I. P. CLAUDIA CIANCAS">
            <a:extLst>
              <a:ext uri="{FF2B5EF4-FFF2-40B4-BE49-F238E27FC236}">
                <a16:creationId xmlns:a16="http://schemas.microsoft.com/office/drawing/2014/main" id="{6ED9ABD8-CFC2-3E4A-9590-F81709EF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2" y="4336869"/>
            <a:ext cx="1893421" cy="252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ndando por España">
            <a:extLst>
              <a:ext uri="{FF2B5EF4-FFF2-40B4-BE49-F238E27FC236}">
                <a16:creationId xmlns:a16="http://schemas.microsoft.com/office/drawing/2014/main" id="{1E6C22C4-F963-C64A-87AA-937459461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62521" y="3265599"/>
            <a:ext cx="2076435" cy="133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▷ Vacas: Imágenes Animadas, Gifs y Animaciones ¡100% GRATIS!">
            <a:extLst>
              <a:ext uri="{FF2B5EF4-FFF2-40B4-BE49-F238E27FC236}">
                <a16:creationId xmlns:a16="http://schemas.microsoft.com/office/drawing/2014/main" id="{8457087E-91AD-2942-91C0-009255CE4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885" y="3429000"/>
            <a:ext cx="2271724" cy="162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▷ Cerdos, Puercos y Cochinos: Imágenes Animadas, Gifs y Animaciones ¡100%  GRATIS!">
            <a:extLst>
              <a:ext uri="{FF2B5EF4-FFF2-40B4-BE49-F238E27FC236}">
                <a16:creationId xmlns:a16="http://schemas.microsoft.com/office/drawing/2014/main" id="{CC02C8C1-F0F2-814F-9667-AE23FACD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3699" y="5157787"/>
            <a:ext cx="24257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▷ Pollitos y Polluelos: Imágenes Animadas, Gifs y Animaciones ¡100% GRATIS!">
            <a:extLst>
              <a:ext uri="{FF2B5EF4-FFF2-40B4-BE49-F238E27FC236}">
                <a16:creationId xmlns:a16="http://schemas.microsoft.com/office/drawing/2014/main" id="{87FE03C5-ADF4-374E-878D-6076102B1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547" y="5770971"/>
            <a:ext cx="907143" cy="90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▷ Pollos y Gallinas: Imágenes Animadas, Gifs y Animaciones ¡100% GRATIS!">
            <a:extLst>
              <a:ext uri="{FF2B5EF4-FFF2-40B4-BE49-F238E27FC236}">
                <a16:creationId xmlns:a16="http://schemas.microsoft.com/office/drawing/2014/main" id="{402BCFAF-665B-264B-9D6A-BCC1163E8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098" y="5157787"/>
            <a:ext cx="1680767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▷ Patos: Imágenes Animadas, Gifs y Animaciones ¡100% GRATIS!">
            <a:extLst>
              <a:ext uri="{FF2B5EF4-FFF2-40B4-BE49-F238E27FC236}">
                <a16:creationId xmlns:a16="http://schemas.microsoft.com/office/drawing/2014/main" id="{C42F1357-0C0A-6C49-A188-62BDF52B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73" y="5156620"/>
            <a:ext cx="950934" cy="1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Pin de Tanya campoz en Gifs | Emoticonos animados, Gatitos lindos,  Caricaturas">
            <a:extLst>
              <a:ext uri="{FF2B5EF4-FFF2-40B4-BE49-F238E27FC236}">
                <a16:creationId xmlns:a16="http://schemas.microsoft.com/office/drawing/2014/main" id="{D48F24CF-B5E7-6948-A8AA-AE86C9590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679" y="3265599"/>
            <a:ext cx="1506427" cy="15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Gallo en Gallos - GIF Animado | REYGIF">
            <a:extLst>
              <a:ext uri="{FF2B5EF4-FFF2-40B4-BE49-F238E27FC236}">
                <a16:creationId xmlns:a16="http://schemas.microsoft.com/office/drawing/2014/main" id="{4E1EAA32-7724-E746-B754-2F14F96AD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004" y="1476102"/>
            <a:ext cx="1087991" cy="108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▷ Perros: Imágenes Animadas, Gifs y Animaciones ¡100% GRATIS!">
            <a:extLst>
              <a:ext uri="{FF2B5EF4-FFF2-40B4-BE49-F238E27FC236}">
                <a16:creationId xmlns:a16="http://schemas.microsoft.com/office/drawing/2014/main" id="{45C5B4EF-8037-D64E-98C6-3E5CF8F64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42" y="3945482"/>
            <a:ext cx="1240325" cy="10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2" name="Picture 28" descr="Gifs animados de Pavos reales, animaciones de Pavos reales">
            <a:extLst>
              <a:ext uri="{FF2B5EF4-FFF2-40B4-BE49-F238E27FC236}">
                <a16:creationId xmlns:a16="http://schemas.microsoft.com/office/drawing/2014/main" id="{9A7B012D-8B14-CE44-8120-5B7E5313E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67" y="3146738"/>
            <a:ext cx="2343331" cy="170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 descr="Pato - PicMix">
            <a:extLst>
              <a:ext uri="{FF2B5EF4-FFF2-40B4-BE49-F238E27FC236}">
                <a16:creationId xmlns:a16="http://schemas.microsoft.com/office/drawing/2014/main" id="{BFE2DC5E-7AE5-7D41-9CA6-DBA48537D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334" y="4513043"/>
            <a:ext cx="1601977" cy="162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79394D35-F9B6-FB4C-8683-271A235FEBD3}"/>
              </a:ext>
            </a:extLst>
          </p:cNvPr>
          <p:cNvSpPr txBox="1"/>
          <p:nvPr/>
        </p:nvSpPr>
        <p:spPr>
          <a:xfrm>
            <a:off x="558429" y="179886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¿Cuántos hay?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96DC806-4F54-0E4E-8519-BEA77A888F3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33514" y="293658"/>
            <a:ext cx="1183168" cy="1702576"/>
          </a:xfrm>
          <a:prstGeom prst="rect">
            <a:avLst/>
          </a:prstGeom>
        </p:spPr>
      </p:pic>
      <p:pic>
        <p:nvPicPr>
          <p:cNvPr id="25" name="Picture 24" descr="▷ Números: Imágenes Animadas, Gifs y Animaciones ¡100% GRATIS!">
            <a:extLst>
              <a:ext uri="{FF2B5EF4-FFF2-40B4-BE49-F238E27FC236}">
                <a16:creationId xmlns:a16="http://schemas.microsoft.com/office/drawing/2014/main" id="{5E1B14C2-BE87-264F-8113-3D2D39B09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582" y="562046"/>
            <a:ext cx="1532831" cy="123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6C616E41-F95D-F14E-979D-5E3E966AC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1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2.59259E-6 L -4.375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514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6" grpId="0" build="allAtOnce"/>
      <p:bldP spid="6" grpId="1" build="allAtOnce"/>
      <p:bldP spid="22" grpId="0"/>
      <p:bldP spid="2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Fondo pastel de color abstracto, un cielo suave con fondo de nubes en color  pastel | Foto Premium">
            <a:extLst>
              <a:ext uri="{FF2B5EF4-FFF2-40B4-BE49-F238E27FC236}">
                <a16:creationId xmlns:a16="http://schemas.microsoft.com/office/drawing/2014/main" id="{D36C31D2-67D8-FA44-A2A5-C453FD009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73FB533-8CFC-D74A-9AFC-A96A92D26116}"/>
              </a:ext>
            </a:extLst>
          </p:cNvPr>
          <p:cNvSpPr txBox="1"/>
          <p:nvPr/>
        </p:nvSpPr>
        <p:spPr>
          <a:xfrm>
            <a:off x="452437" y="128587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¿Cuántos 12 hay?   </a:t>
            </a:r>
          </a:p>
        </p:txBody>
      </p:sp>
      <p:pic>
        <p:nvPicPr>
          <p:cNvPr id="7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2803463B-F443-6B49-B8BA-D14819C71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77" y="1269031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BA0FCAA2-1363-8541-A115-F109CD218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80" y="1229842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B8E1993-B97A-0542-A27F-47421CD5E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59" y="2925120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arca, Logotipo, Número De imagen png - imagen transparente descarga  gratuita">
            <a:extLst>
              <a:ext uri="{FF2B5EF4-FFF2-40B4-BE49-F238E27FC236}">
                <a16:creationId xmlns:a16="http://schemas.microsoft.com/office/drawing/2014/main" id="{D30C6FB7-3582-FA45-B99A-20D50F134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3444" y1="29375" x2="32556" y2="24375"/>
                        <a14:foregroundMark x1="32556" y1="24375" x2="35444" y2="32292"/>
                        <a14:foregroundMark x1="35444" y1="32292" x2="37444" y2="45000"/>
                        <a14:foregroundMark x1="37444" y1="45000" x2="37000" y2="64583"/>
                        <a14:backgroundMark x1="73222" y1="62500" x2="71333" y2="6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913" y="1163747"/>
            <a:ext cx="3165907" cy="174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arca, Logotipo, Número De imagen png - imagen transparente descarga  gratuita">
            <a:extLst>
              <a:ext uri="{FF2B5EF4-FFF2-40B4-BE49-F238E27FC236}">
                <a16:creationId xmlns:a16="http://schemas.microsoft.com/office/drawing/2014/main" id="{D1AA61DB-14BC-A446-B145-D2008A11D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3444" y1="29375" x2="32556" y2="24375"/>
                        <a14:foregroundMark x1="32556" y1="24375" x2="35444" y2="32292"/>
                        <a14:foregroundMark x1="35444" y1="32292" x2="37444" y2="45000"/>
                        <a14:foregroundMark x1="37444" y1="45000" x2="37000" y2="64583"/>
                        <a14:backgroundMark x1="73222" y1="62500" x2="71333" y2="6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24" y="4066537"/>
            <a:ext cx="3165907" cy="174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A95097A-3FE8-F548-8944-90A48F98138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4679735" y="1205361"/>
            <a:ext cx="1910834" cy="1661256"/>
          </a:xfrm>
          <a:prstGeom prst="rect">
            <a:avLst/>
          </a:prstGeom>
        </p:spPr>
      </p:pic>
      <p:pic>
        <p:nvPicPr>
          <p:cNvPr id="13" name="Picture 4" descr="Marca, Logotipo, Número De imagen png - imagen transparente descarga  gratuita">
            <a:extLst>
              <a:ext uri="{FF2B5EF4-FFF2-40B4-BE49-F238E27FC236}">
                <a16:creationId xmlns:a16="http://schemas.microsoft.com/office/drawing/2014/main" id="{D8BA7AA7-3152-9644-82CC-C50B1C047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3444" y1="29375" x2="32556" y2="24375"/>
                        <a14:foregroundMark x1="32556" y1="24375" x2="35444" y2="32292"/>
                        <a14:foregroundMark x1="35444" y1="32292" x2="37444" y2="45000"/>
                        <a14:foregroundMark x1="37444" y1="45000" x2="37000" y2="64583"/>
                        <a14:backgroundMark x1="73222" y1="62500" x2="71333" y2="6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391" y="4951686"/>
            <a:ext cx="3165907" cy="174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A138C66B-575E-6C43-A89F-8CC5378F7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875" y="3038655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arca, Logotipo, Número De imagen png - imagen transparente descarga  gratuita">
            <a:extLst>
              <a:ext uri="{FF2B5EF4-FFF2-40B4-BE49-F238E27FC236}">
                <a16:creationId xmlns:a16="http://schemas.microsoft.com/office/drawing/2014/main" id="{0A25BD1E-F9FB-0544-80CC-209314310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3444" y1="29375" x2="32556" y2="24375"/>
                        <a14:foregroundMark x1="32556" y1="24375" x2="35444" y2="32292"/>
                        <a14:foregroundMark x1="35444" y1="32292" x2="37444" y2="45000"/>
                        <a14:foregroundMark x1="37444" y1="45000" x2="37000" y2="64583"/>
                        <a14:backgroundMark x1="73222" y1="62500" x2="71333" y2="6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80" y="4938778"/>
            <a:ext cx="3165907" cy="174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4A6D3C9-D410-9749-96C0-BBA57F98F94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6426551" y="3735687"/>
            <a:ext cx="1910834" cy="1661256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4390469F-A077-AF4A-8528-EFCA31C7A775}"/>
              </a:ext>
            </a:extLst>
          </p:cNvPr>
          <p:cNvSpPr/>
          <p:nvPr/>
        </p:nvSpPr>
        <p:spPr>
          <a:xfrm>
            <a:off x="100372" y="3787812"/>
            <a:ext cx="2773379" cy="234620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00B0F0"/>
              </a:solidFill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A10080AD-88C5-D64E-A51A-E60D01FF5018}"/>
              </a:ext>
            </a:extLst>
          </p:cNvPr>
          <p:cNvSpPr/>
          <p:nvPr/>
        </p:nvSpPr>
        <p:spPr>
          <a:xfrm>
            <a:off x="3579623" y="4857933"/>
            <a:ext cx="2873752" cy="1931988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00B0F0"/>
              </a:solidFill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7B0EB1F-7B22-3945-9E87-811C73F44581}"/>
              </a:ext>
            </a:extLst>
          </p:cNvPr>
          <p:cNvSpPr/>
          <p:nvPr/>
        </p:nvSpPr>
        <p:spPr>
          <a:xfrm>
            <a:off x="8609545" y="4926012"/>
            <a:ext cx="2873752" cy="1931988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00B0F0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3ED6A20-C86E-6844-AF4A-0FCA7CFB5938}"/>
              </a:ext>
            </a:extLst>
          </p:cNvPr>
          <p:cNvSpPr/>
          <p:nvPr/>
        </p:nvSpPr>
        <p:spPr>
          <a:xfrm>
            <a:off x="7602990" y="1106667"/>
            <a:ext cx="2873752" cy="1931988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00B0F0"/>
              </a:solidFill>
            </a:endParaRPr>
          </a:p>
        </p:txBody>
      </p:sp>
      <p:pic>
        <p:nvPicPr>
          <p:cNvPr id="21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4339EE8-1503-3040-9F24-E5803ECD30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7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2.59259E-6 L 6.25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514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ndo pastel de color abstracto, un cielo suave con fondo de nubes en color  pastel | Foto Premium">
            <a:extLst>
              <a:ext uri="{FF2B5EF4-FFF2-40B4-BE49-F238E27FC236}">
                <a16:creationId xmlns:a16="http://schemas.microsoft.com/office/drawing/2014/main" id="{B043E86A-7760-EA44-BBFF-3F2121548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2BB904-A1F1-C840-9D2D-7867AC63D8DB}"/>
              </a:ext>
            </a:extLst>
          </p:cNvPr>
          <p:cNvSpPr txBox="1"/>
          <p:nvPr/>
        </p:nvSpPr>
        <p:spPr>
          <a:xfrm>
            <a:off x="912212" y="180838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¿Dónde hay 12?   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6C5871E-EFA5-4848-BCAA-56D2403C8342}"/>
              </a:ext>
            </a:extLst>
          </p:cNvPr>
          <p:cNvSpPr/>
          <p:nvPr/>
        </p:nvSpPr>
        <p:spPr>
          <a:xfrm>
            <a:off x="182879" y="705393"/>
            <a:ext cx="5368833" cy="476794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62E2B24-C658-F04C-803B-1DC5140C9268}"/>
              </a:ext>
            </a:extLst>
          </p:cNvPr>
          <p:cNvSpPr/>
          <p:nvPr/>
        </p:nvSpPr>
        <p:spPr>
          <a:xfrm>
            <a:off x="6640289" y="1031964"/>
            <a:ext cx="5016137" cy="4441372"/>
          </a:xfrm>
          <a:prstGeom prst="rect">
            <a:avLst/>
          </a:prstGeom>
          <a:solidFill>
            <a:srgbClr val="00B0F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0244" name="Picture 4" descr="Niños Felices Caricatura Imágenes Y Fotos - 123RF">
            <a:extLst>
              <a:ext uri="{FF2B5EF4-FFF2-40B4-BE49-F238E27FC236}">
                <a16:creationId xmlns:a16="http://schemas.microsoft.com/office/drawing/2014/main" id="{5DC7631E-977B-D447-B9D2-4FABF2A96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99016" l="10000" r="90000">
                        <a14:foregroundMark x1="64222" y1="43607" x2="67111" y2="44590"/>
                        <a14:foregroundMark x1="69333" y1="60984" x2="68000" y2="51803"/>
                        <a14:foregroundMark x1="84889" y1="57705" x2="87556" y2="42951"/>
                        <a14:foregroundMark x1="74566" y1="90133" x2="75111" y2="88525"/>
                        <a14:foregroundMark x1="72743" y1="95512" x2="74505" y2="90314"/>
                        <a14:foregroundMark x1="71556" y1="99016" x2="72505" y2="96215"/>
                        <a14:foregroundMark x1="82096" y1="94105" x2="79778" y2="87869"/>
                        <a14:foregroundMark x1="82384" y1="94879" x2="82113" y2="94150"/>
                        <a14:foregroundMark x1="82000" y1="98033" x2="83778" y2="97705"/>
                        <a14:backgroundMark x1="72889" y1="96066" x2="71778" y2="93443"/>
                        <a14:backgroundMark x1="72667" y1="96393" x2="72889" y2="90492"/>
                        <a14:backgroundMark x1="73333" y1="95738" x2="73556" y2="90164"/>
                        <a14:backgroundMark x1="73111" y1="95082" x2="74000" y2="88197"/>
                        <a14:backgroundMark x1="81778" y1="95410" x2="82444" y2="92787"/>
                        <a14:backgroundMark x1="82000" y1="96066" x2="86222" y2="924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60" y="4578757"/>
            <a:ext cx="3362818" cy="227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Niños Felices Caricatura Imágenes Y Fotos - 123RF">
            <a:extLst>
              <a:ext uri="{FF2B5EF4-FFF2-40B4-BE49-F238E27FC236}">
                <a16:creationId xmlns:a16="http://schemas.microsoft.com/office/drawing/2014/main" id="{7CB8E36B-E0C3-4547-80C1-617C5EC3D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99016" l="10000" r="90000">
                        <a14:foregroundMark x1="66020" y1="44219" x2="67111" y2="44590"/>
                        <a14:foregroundMark x1="48000" y1="75738" x2="48444" y2="51148"/>
                        <a14:foregroundMark x1="39778" y1="56393" x2="42889" y2="60656"/>
                        <a14:backgroundMark x1="72889" y1="96066" x2="71778" y2="93443"/>
                        <a14:backgroundMark x1="72667" y1="96393" x2="72889" y2="90492"/>
                        <a14:backgroundMark x1="73333" y1="95738" x2="73556" y2="90164"/>
                        <a14:backgroundMark x1="73111" y1="95082" x2="74000" y2="88197"/>
                        <a14:backgroundMark x1="81778" y1="95410" x2="82444" y2="92787"/>
                        <a14:backgroundMark x1="82000" y1="96066" x2="86222" y2="92459"/>
                        <a14:backgroundMark x1="74222" y1="83934" x2="77333" y2="55082"/>
                        <a14:backgroundMark x1="66444" y1="45902" x2="78667" y2="64590"/>
                        <a14:backgroundMark x1="72000" y1="64262" x2="67333" y2="54426"/>
                        <a14:backgroundMark x1="67333" y1="54426" x2="66667" y2="42623"/>
                        <a14:backgroundMark x1="66667" y1="42623" x2="66222" y2="40984"/>
                        <a14:backgroundMark x1="64222" y1="44590" x2="68444" y2="37377"/>
                        <a14:backgroundMark x1="81111" y1="90492" x2="82222" y2="47541"/>
                        <a14:backgroundMark x1="83778" y1="60656" x2="87778" y2="49836"/>
                        <a14:backgroundMark x1="87778" y1="49836" x2="89111" y2="40000"/>
                        <a14:backgroundMark x1="86667" y1="41639" x2="85333" y2="55082"/>
                        <a14:backgroundMark x1="85333" y1="55082" x2="77556" y2="82623"/>
                        <a14:backgroundMark x1="70667" y1="99672" x2="77111" y2="97705"/>
                        <a14:backgroundMark x1="74889" y1="98361" x2="76000" y2="83607"/>
                        <a14:backgroundMark x1="85111" y1="99344" x2="79111" y2="85574"/>
                        <a14:backgroundMark x1="80667" y1="98361" x2="84889" y2="97705"/>
                        <a14:backgroundMark x1="72889" y1="95410" x2="76889" y2="84918"/>
                        <a14:backgroundMark x1="76889" y1="84918" x2="76889" y2="84918"/>
                        <a14:backgroundMark x1="66000" y1="43934" x2="63111" y2="432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35" y="4401660"/>
            <a:ext cx="3729777" cy="252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C9649E00-2279-534F-9127-5FF44F770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80" y="911754"/>
            <a:ext cx="3330423" cy="195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77529526-C690-FC41-A963-0B9F30941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22" y="2704967"/>
            <a:ext cx="3103366" cy="182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AF23314D-4E74-F146-964F-71FA5C227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840" y="2839342"/>
            <a:ext cx="3387441" cy="199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AB46DE85-AB2A-C341-942F-1BA5EDE00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78" y="1075343"/>
            <a:ext cx="3702303" cy="217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E998F8C3-A327-0848-805B-DB181A7DA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347" y="2174310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2DE7B0E4-DF7A-CB45-A91A-0F1B0DF3D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060" y="2195836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58FD4CC7-C321-2D4A-9ECA-E4A369570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70" y="1007620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54E651C9-64C7-7D4D-A16F-EE38E54FB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13" y="987802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773DAD08-BD93-7445-B456-49AA4BBD6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832" y="987802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85EA7B79-F2D1-024D-ABA6-608849A5B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670" y="999983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3DA2FF95-6008-834C-B68C-7F0A6EF1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52" y="3307288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F753E1E2-8B52-C64D-A291-37EAB7C3F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75" y="3311266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ECCF1733-C50D-084B-887C-0FCAC3516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832" y="3311266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3992AD86-88AF-0C4C-B35D-DFEF9DAFA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773" y="3289740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CACFC0D4-7162-7149-AE13-44C3957E9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07" y="4338886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6" descr="Waiting For Spring - Flores De Colores Animadas - Free Transparent PNG  Clipart Images Download">
            <a:extLst>
              <a:ext uri="{FF2B5EF4-FFF2-40B4-BE49-F238E27FC236}">
                <a16:creationId xmlns:a16="http://schemas.microsoft.com/office/drawing/2014/main" id="{74F320A4-8F8D-384B-8040-822D155C2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229" y="4325685"/>
            <a:ext cx="2017543" cy="11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5E3DB72-0079-9A44-BD3D-11BCA8028F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10258" name="Picture 18" descr="yomequedoencasaSEXTA SEMANA | Curso 2019 2020">
            <a:extLst>
              <a:ext uri="{FF2B5EF4-FFF2-40B4-BE49-F238E27FC236}">
                <a16:creationId xmlns:a16="http://schemas.microsoft.com/office/drawing/2014/main" id="{D727AD7F-F556-C14C-893B-0A91484BD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446" y="147296"/>
            <a:ext cx="985543" cy="98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0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46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558541" y="-2752362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39CD4-213D-1D43-9001-06ABE917F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2673" y="1195964"/>
            <a:ext cx="887964" cy="9014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6349B5-C1CC-C94C-ABED-9EE0D2342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18" y="1208969"/>
            <a:ext cx="895897" cy="9094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3794D2-20E9-BE4F-82B8-090C2B5E54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0281" y="1197463"/>
            <a:ext cx="966791" cy="96679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9F3C6B-AA89-514F-B139-A7EAAF16A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2803" y="1169105"/>
            <a:ext cx="1002600" cy="9731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BCE3EBD-0D71-4E45-9648-4CB9745193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4895" y="1195965"/>
            <a:ext cx="982040" cy="9820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68C689-D3B0-3442-B4F2-F79A03E514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0071" y="1183326"/>
            <a:ext cx="985632" cy="97069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C58F00-937B-BB4B-9907-281F1DA5E7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2636" y="1195965"/>
            <a:ext cx="906391" cy="90141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CB7D57-00EC-7446-B7AE-18751B53BD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0" y="1172434"/>
            <a:ext cx="955480" cy="94600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53AFD8-1133-A74E-ADD0-4BCB36C906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62650" y="1118018"/>
            <a:ext cx="967502" cy="979364"/>
          </a:xfrm>
          <a:prstGeom prst="rect">
            <a:avLst/>
          </a:prstGeom>
        </p:spPr>
      </p:pic>
      <p:sp>
        <p:nvSpPr>
          <p:cNvPr id="20" name="Flecha izquierda 19">
            <a:extLst>
              <a:ext uri="{FF2B5EF4-FFF2-40B4-BE49-F238E27FC236}">
                <a16:creationId xmlns:a16="http://schemas.microsoft.com/office/drawing/2014/main" id="{DD24DB4D-AD72-A740-AA65-31C616A629E9}"/>
              </a:ext>
            </a:extLst>
          </p:cNvPr>
          <p:cNvSpPr/>
          <p:nvPr/>
        </p:nvSpPr>
        <p:spPr>
          <a:xfrm>
            <a:off x="1792841" y="-44817"/>
            <a:ext cx="3437436" cy="12848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Antes</a:t>
            </a:r>
            <a:r>
              <a:rPr lang="es-CL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6E763D-AF31-6646-977E-D88EF70ED273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4455" y="2797335"/>
            <a:ext cx="5267648" cy="4001448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62C60D9C-60E2-7244-957C-812191245BE0}"/>
              </a:ext>
            </a:extLst>
          </p:cNvPr>
          <p:cNvSpPr/>
          <p:nvPr/>
        </p:nvSpPr>
        <p:spPr>
          <a:xfrm>
            <a:off x="785841" y="3839592"/>
            <a:ext cx="1151143" cy="134829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BA699AB-F08E-4743-AB25-A28E56760E84}"/>
              </a:ext>
            </a:extLst>
          </p:cNvPr>
          <p:cNvSpPr/>
          <p:nvPr/>
        </p:nvSpPr>
        <p:spPr>
          <a:xfrm>
            <a:off x="1936984" y="3816372"/>
            <a:ext cx="1452737" cy="13482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329177F4-B27E-9848-969F-A33AF63FD601}"/>
              </a:ext>
            </a:extLst>
          </p:cNvPr>
          <p:cNvSpPr/>
          <p:nvPr/>
        </p:nvSpPr>
        <p:spPr>
          <a:xfrm>
            <a:off x="3460508" y="3816372"/>
            <a:ext cx="1452737" cy="13482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CB836C3-9755-DE47-8EDF-321F3A9186F9}"/>
              </a:ext>
            </a:extLst>
          </p:cNvPr>
          <p:cNvSpPr/>
          <p:nvPr/>
        </p:nvSpPr>
        <p:spPr>
          <a:xfrm>
            <a:off x="3725333" y="5593884"/>
            <a:ext cx="609600" cy="59662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CD497291-C4DF-244C-A6F0-E0A336FDCE39}"/>
              </a:ext>
            </a:extLst>
          </p:cNvPr>
          <p:cNvSpPr/>
          <p:nvPr/>
        </p:nvSpPr>
        <p:spPr>
          <a:xfrm>
            <a:off x="8806649" y="1118018"/>
            <a:ext cx="978941" cy="1000423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latin typeface="Comic Sans MS" panose="030F0902030302020204" pitchFamily="66" charset="0"/>
              </a:rPr>
              <a:t>10</a:t>
            </a: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DD470D2-6AE8-174C-848D-E580B9111F73}"/>
              </a:ext>
            </a:extLst>
          </p:cNvPr>
          <p:cNvSpPr/>
          <p:nvPr/>
        </p:nvSpPr>
        <p:spPr>
          <a:xfrm>
            <a:off x="9932716" y="1118018"/>
            <a:ext cx="978941" cy="1000423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latin typeface="Comic Sans MS" panose="030F0902030302020204" pitchFamily="66" charset="0"/>
              </a:rPr>
              <a:t>11</a:t>
            </a:r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916B71C4-C8D5-DE46-938C-5E23570C58AB}"/>
              </a:ext>
            </a:extLst>
          </p:cNvPr>
          <p:cNvSpPr/>
          <p:nvPr/>
        </p:nvSpPr>
        <p:spPr>
          <a:xfrm>
            <a:off x="11004793" y="1096959"/>
            <a:ext cx="978941" cy="1000423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latin typeface="Comic Sans MS" panose="030F0902030302020204" pitchFamily="66" charset="0"/>
              </a:rPr>
              <a:t>12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79CC45BC-F94A-5B4D-A81E-01EE7E1C3CE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5831" y="2952243"/>
            <a:ext cx="5267648" cy="4001448"/>
          </a:xfrm>
          <a:prstGeom prst="rect">
            <a:avLst/>
          </a:prstGeom>
        </p:spPr>
      </p:pic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0DF08ACB-EF50-854E-ADCB-48A5E9A48994}"/>
              </a:ext>
            </a:extLst>
          </p:cNvPr>
          <p:cNvSpPr/>
          <p:nvPr/>
        </p:nvSpPr>
        <p:spPr>
          <a:xfrm>
            <a:off x="8415373" y="3932096"/>
            <a:ext cx="1370217" cy="13680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9" name="Rectángulo redondeado 38">
            <a:extLst>
              <a:ext uri="{FF2B5EF4-FFF2-40B4-BE49-F238E27FC236}">
                <a16:creationId xmlns:a16="http://schemas.microsoft.com/office/drawing/2014/main" id="{8D75E266-1F7B-C746-B027-BF90BAE1CA73}"/>
              </a:ext>
            </a:extLst>
          </p:cNvPr>
          <p:cNvSpPr/>
          <p:nvPr/>
        </p:nvSpPr>
        <p:spPr>
          <a:xfrm>
            <a:off x="7045156" y="3958927"/>
            <a:ext cx="1370217" cy="134120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7E5687ED-1B19-A640-9790-1CD39E171394}"/>
              </a:ext>
            </a:extLst>
          </p:cNvPr>
          <p:cNvSpPr/>
          <p:nvPr/>
        </p:nvSpPr>
        <p:spPr>
          <a:xfrm>
            <a:off x="9807091" y="3941932"/>
            <a:ext cx="1370217" cy="136803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1" name="Flecha derecha 40">
            <a:extLst>
              <a:ext uri="{FF2B5EF4-FFF2-40B4-BE49-F238E27FC236}">
                <a16:creationId xmlns:a16="http://schemas.microsoft.com/office/drawing/2014/main" id="{020D2507-742C-964F-8449-1E904B25D593}"/>
              </a:ext>
            </a:extLst>
          </p:cNvPr>
          <p:cNvSpPr/>
          <p:nvPr/>
        </p:nvSpPr>
        <p:spPr>
          <a:xfrm>
            <a:off x="7068693" y="-160707"/>
            <a:ext cx="3437436" cy="1344033"/>
          </a:xfrm>
          <a:prstGeom prst="rightArrow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Despues</a:t>
            </a:r>
            <a:r>
              <a:rPr lang="es-CL" dirty="0"/>
              <a:t> 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FB4851AF-43B0-8841-922B-E81ED96E099C}"/>
              </a:ext>
            </a:extLst>
          </p:cNvPr>
          <p:cNvSpPr/>
          <p:nvPr/>
        </p:nvSpPr>
        <p:spPr>
          <a:xfrm>
            <a:off x="10187399" y="5739982"/>
            <a:ext cx="609600" cy="59662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787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3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Glitter Macro Wallpapers: more! | Nailderella">
            <a:extLst>
              <a:ext uri="{FF2B5EF4-FFF2-40B4-BE49-F238E27FC236}">
                <a16:creationId xmlns:a16="http://schemas.microsoft.com/office/drawing/2014/main" id="{04022C77-6C46-5640-8CCA-177D907A3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1991" y="-2661991"/>
            <a:ext cx="6857998" cy="1218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6EAE1EA-CD8F-DE43-AC80-247A2ACDD7A5}"/>
              </a:ext>
            </a:extLst>
          </p:cNvPr>
          <p:cNvSpPr txBox="1"/>
          <p:nvPr/>
        </p:nvSpPr>
        <p:spPr>
          <a:xfrm>
            <a:off x="452437" y="128587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Escribe en tu pizarra los números que aparezcan   </a:t>
            </a:r>
          </a:p>
        </p:txBody>
      </p:sp>
      <p:pic>
        <p:nvPicPr>
          <p:cNvPr id="6" name="Marcador de contenido 11">
            <a:extLst>
              <a:ext uri="{FF2B5EF4-FFF2-40B4-BE49-F238E27FC236}">
                <a16:creationId xmlns:a16="http://schemas.microsoft.com/office/drawing/2014/main" id="{9E1F1A28-A5E3-8A48-91F4-3954C7EABF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543220" y="965061"/>
            <a:ext cx="2346143" cy="2017683"/>
          </a:xfrm>
        </p:spPr>
      </p:pic>
      <p:pic>
        <p:nvPicPr>
          <p:cNvPr id="7" name="y2mate.com - Música De Fondo Para Videos De Niños -  Música Feliz -  Música Para Publicidad_PNDMgg5mx_U" descr="y2mate.com - Música De Fondo Para Videos De Niños -  Música Feliz -  Música Para Publicidad_PNDMgg5mx_U">
            <a:hlinkClick r:id="" action="ppaction://media"/>
            <a:extLst>
              <a:ext uri="{FF2B5EF4-FFF2-40B4-BE49-F238E27FC236}">
                <a16:creationId xmlns:a16="http://schemas.microsoft.com/office/drawing/2014/main" id="{84435C2F-9DC7-4247-8064-F066D3B5D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37" y="6045200"/>
            <a:ext cx="812800" cy="812800"/>
          </a:xfrm>
          <a:prstGeom prst="rect">
            <a:avLst/>
          </a:prstGeom>
        </p:spPr>
      </p:pic>
      <p:pic>
        <p:nvPicPr>
          <p:cNvPr id="9218" name="Picture 2" descr="El Lenguaje De Señas,número 11 Fotos e Imágenes de stock - Alamy">
            <a:extLst>
              <a:ext uri="{FF2B5EF4-FFF2-40B4-BE49-F238E27FC236}">
                <a16:creationId xmlns:a16="http://schemas.microsoft.com/office/drawing/2014/main" id="{D602BCF5-A0E2-944F-AFEF-CCDF059C2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48" b="90000" l="9992" r="89927">
                        <a14:foregroundMark x1="14622" y1="22662" x2="33063" y2="10072"/>
                        <a14:foregroundMark x1="25995" y1="8777" x2="32819" y2="4748"/>
                        <a14:foregroundMark x1="32819" y1="4748" x2="41430" y2="5108"/>
                        <a14:foregroundMark x1="12023" y1="19209" x2="20471" y2="16763"/>
                        <a14:foregroundMark x1="20471" y1="16763" x2="31763" y2="9137"/>
                        <a14:foregroundMark x1="58002" y1="21367" x2="74655" y2="11007"/>
                        <a14:foregroundMark x1="74655" y1="11007" x2="78716" y2="6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062" y="1609895"/>
            <a:ext cx="4647973" cy="52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istema De Numeración descarga gratuita de png - Babilonia numerales  sistema de Numeración el Número de dígito Numérico - Números arábigos  dígito Numérico sistema de Numeración imagen png - imagen transparente  descarga gratuita">
            <a:extLst>
              <a:ext uri="{FF2B5EF4-FFF2-40B4-BE49-F238E27FC236}">
                <a16:creationId xmlns:a16="http://schemas.microsoft.com/office/drawing/2014/main" id="{89BC3E3E-5701-0749-98F1-D0C30B79E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091" b="90000" l="385" r="95000">
                        <a14:foregroundMark x1="12692" y1="30000" x2="27308" y2="12273"/>
                        <a14:foregroundMark x1="27308" y1="12273" x2="29231" y2="29091"/>
                        <a14:foregroundMark x1="29231" y1="29091" x2="25769" y2="69545"/>
                        <a14:foregroundMark x1="3077" y1="31364" x2="25769" y2="8182"/>
                        <a14:foregroundMark x1="20385" y1="8182" x2="35769" y2="8636"/>
                        <a14:foregroundMark x1="1473" y1="27860" x2="18077" y2="9545"/>
                        <a14:foregroundMark x1="53462" y1="14545" x2="73462" y2="9545"/>
                        <a14:foregroundMark x1="73462" y1="9545" x2="81923" y2="15000"/>
                        <a14:foregroundMark x1="81923" y1="15000" x2="86923" y2="28636"/>
                        <a14:foregroundMark x1="86538" y1="71364" x2="95385" y2="52727"/>
                        <a14:foregroundMark x1="95385" y1="52727" x2="95000" y2="42273"/>
                        <a14:foregroundMark x1="95000" y1="42273" x2="90385" y2="22727"/>
                        <a14:foregroundMark x1="62692" y1="64091" x2="71154" y2="65455"/>
                        <a14:foregroundMark x1="71154" y1="65455" x2="80385" y2="61818"/>
                        <a14:foregroundMark x1="80385" y1="61818" x2="85000" y2="52273"/>
                        <a14:foregroundMark x1="85000" y1="52273" x2="84615" y2="31818"/>
                        <a14:foregroundMark x1="84615" y1="31818" x2="84231" y2="31364"/>
                        <a14:foregroundMark x1="21538" y1="5000" x2="29231" y2="5000"/>
                        <a14:foregroundMark x1="29231" y1="5000" x2="35769" y2="5000"/>
                        <a14:foregroundMark x1="65385" y1="5909" x2="72308" y2="4091"/>
                        <a14:foregroundMark x1="72308" y1="4091" x2="75000" y2="5000"/>
                        <a14:foregroundMark x1="7308" y1="21818" x2="19231" y2="9091"/>
                        <a14:backgroundMark x1="385" y1="26818" x2="5000" y2="18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96" y="1609895"/>
            <a:ext cx="6727704" cy="569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El Número 12, Doce, Aislado Sobre Fondo Blanco, 3d Fotos, Retratos,  Imágenes Y Fotografía De Archivo Libres De Derecho. Image 70651606.">
            <a:extLst>
              <a:ext uri="{FF2B5EF4-FFF2-40B4-BE49-F238E27FC236}">
                <a16:creationId xmlns:a16="http://schemas.microsoft.com/office/drawing/2014/main" id="{E484DE8B-0994-1D43-BC18-3D1C5ED81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80" b="95864" l="4889" r="96889">
                        <a14:foregroundMark x1="4889" y1="27007" x2="25556" y2="13869"/>
                        <a14:foregroundMark x1="22000" y1="4623" x2="35333" y2="4866"/>
                        <a14:foregroundMark x1="20000" y1="94891" x2="29111" y2="95134"/>
                        <a14:foregroundMark x1="29111" y1="95134" x2="36667" y2="94161"/>
                        <a14:foregroundMark x1="36667" y1="94161" x2="36667" y2="93917"/>
                        <a14:foregroundMark x1="60889" y1="5109" x2="68667" y2="4136"/>
                        <a14:foregroundMark x1="68667" y1="4136" x2="76222" y2="4380"/>
                        <a14:foregroundMark x1="76222" y1="4380" x2="78000" y2="5353"/>
                        <a14:foregroundMark x1="87111" y1="52798" x2="93778" y2="36740"/>
                        <a14:foregroundMark x1="93778" y1="36740" x2="93778" y2="20438"/>
                        <a14:foregroundMark x1="93778" y1="20438" x2="93111" y2="17275"/>
                        <a14:foregroundMark x1="96222" y1="38443" x2="96889" y2="25791"/>
                        <a14:foregroundMark x1="95111" y1="95864" x2="96222" y2="79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188" y="1425226"/>
            <a:ext cx="5633637" cy="514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74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1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Glitter Macro Wallpapers: more! | Nailderella">
            <a:extLst>
              <a:ext uri="{FF2B5EF4-FFF2-40B4-BE49-F238E27FC236}">
                <a16:creationId xmlns:a16="http://schemas.microsoft.com/office/drawing/2014/main" id="{F94D8912-8EE1-DE41-845E-475680FE1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1991" y="-2661991"/>
            <a:ext cx="6857998" cy="1218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stoy feliz para ti,💗💗💗mi amigo! | Emoticonos animados, Gif ...">
            <a:extLst>
              <a:ext uri="{FF2B5EF4-FFF2-40B4-BE49-F238E27FC236}">
                <a16:creationId xmlns:a16="http://schemas.microsoft.com/office/drawing/2014/main" id="{C4F8534F-3BBE-3F4F-9AB8-DFB2E269A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86" y="0"/>
            <a:ext cx="8001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0606E4A5-6422-AB4C-8159-75BC451385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3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273F6-12D4-DA46-B6E0-CCE78022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y2mate.com - Sésamo_ Beto y Enrique y el baile del número 12_qC3cCOAKySA" descr="y2mate.com - Sésamo_ Beto y Enrique y el baile del número 12_qC3cCOAKySA">
            <a:hlinkClick r:id="" action="ppaction://media"/>
            <a:extLst>
              <a:ext uri="{FF2B5EF4-FFF2-40B4-BE49-F238E27FC236}">
                <a16:creationId xmlns:a16="http://schemas.microsoft.com/office/drawing/2014/main" id="{389F3A61-A0C3-674B-AF5C-556447004C6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-1113943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9C9E11-610F-2443-B952-37D8632FA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A948D71-646B-E34A-AB5E-B25C4C48278B}"/>
              </a:ext>
            </a:extLst>
          </p:cNvPr>
          <p:cNvSpPr/>
          <p:nvPr/>
        </p:nvSpPr>
        <p:spPr>
          <a:xfrm>
            <a:off x="1627890" y="3023224"/>
            <a:ext cx="10673648" cy="239173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 TRABAJAR </a:t>
            </a:r>
          </a:p>
        </p:txBody>
      </p:sp>
    </p:spTree>
    <p:extLst>
      <p:ext uri="{BB962C8B-B14F-4D97-AF65-F5344CB8AC3E}">
        <p14:creationId xmlns:p14="http://schemas.microsoft.com/office/powerpoint/2010/main" val="417378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3.7037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24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64</Words>
  <Application>Microsoft Macintosh PowerPoint</Application>
  <PresentationFormat>Panorámica</PresentationFormat>
  <Paragraphs>22</Paragraphs>
  <Slides>12</Slides>
  <Notes>0</Notes>
  <HiddenSlides>0</HiddenSlides>
  <MMClips>11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31</cp:revision>
  <dcterms:created xsi:type="dcterms:W3CDTF">2020-08-30T20:06:24Z</dcterms:created>
  <dcterms:modified xsi:type="dcterms:W3CDTF">2020-08-31T19:18:19Z</dcterms:modified>
</cp:coreProperties>
</file>