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92"/>
    <p:restoredTop sz="94652"/>
  </p:normalViewPr>
  <p:slideViewPr>
    <p:cSldViewPr snapToGrid="0" snapToObjects="1">
      <p:cViewPr varScale="1">
        <p:scale>
          <a:sx n="90" d="100"/>
          <a:sy n="90" d="100"/>
        </p:scale>
        <p:origin x="6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BA4A8-7D6C-3147-80AD-B1B5506E31E6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4BA52-D456-9649-8660-DCC26D451F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375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4BA52-D456-9649-8660-DCC26D451FB5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7879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4BA52-D456-9649-8660-DCC26D451FB5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112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4BA52-D456-9649-8660-DCC26D451FB5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8070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4BA52-D456-9649-8660-DCC26D451FB5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8313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4BA52-D456-9649-8660-DCC26D451FB5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945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4BA52-D456-9649-8660-DCC26D451FB5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5208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97561-A818-6C45-A76C-2E77D4C76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1E6068-A028-D148-9BDC-F7B13B3091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308C8C-A07C-4741-A9C2-A306E09FF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46C3BF-F510-024E-8FEF-C35CE4D6D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4334FB-C08A-9D46-B545-CC7AF2135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598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DB223-4C90-4848-9502-4608DFE5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9681BD-302E-4540-BA00-0749A0221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064CE0-D1D0-F247-BB4A-E46AE8265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06B0A9-9753-CD45-8754-D789F3FBC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CF1CFB-B8C1-9847-87F7-27A3C436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021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D1DB8B-9415-BA43-8E02-64A13A5B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CB2585-3AD3-9C43-B258-46F7577D7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6A3E0D-1A9C-6545-833C-2CA142958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0E2A4C-7484-6244-9012-204B196F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E3DC2C-F763-284D-8462-94A61C49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1457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A5AE8-00D7-A548-BDFA-7EE7B0A9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626359-5184-2C4F-ABB4-87FD52A06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DE2041-0DCC-9A44-810A-BB49B14FC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2E7C95-4837-234C-8DDA-DB87CB7A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B83DC-C8A9-3645-B06F-27B63ABC1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57F847-A805-A244-ADA9-C1318DA5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370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963A3-190D-5147-ACD7-925AE8D63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E28FD3-00C0-4B4E-BA9F-52AFAD46E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201117-1914-3645-AA61-B3467F3F2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E813409-65AC-2B48-A348-FDDE305A8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673915D-AADE-0840-89A5-64150ACFC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2ADE5C6-B9E2-264A-8DA1-5D3C2F8B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994FE4-81E5-714A-96A6-50BB1A970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481CAED-0481-624F-91C7-58BB8A4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008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F57775-AA72-DC45-8BBC-A91B4DABE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4B5898-AB80-9B4C-AC19-3257227C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7D7D88-923F-0648-AB54-D555E175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A73EA37-7B88-6546-88F1-4F79CEC3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160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5052ED-2D6B-B54F-AC52-6143C0C34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88E881-B7C7-714F-BF0A-15314D2D2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D26334-17F9-3049-A549-423F581AC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651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0AE72-78F1-5B4F-BA7E-0FF7803C5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8F4421-353E-484D-9EC0-9CA6B87E4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C39CA-9662-4F44-A01E-4AECC9C04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5B1052-7666-234A-A2F7-151D3EFC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9EEA99-1F7F-A841-B62F-AC2872BE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B9AB3C-6765-9F43-866F-4B9146D7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372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DDE29-16E0-FD42-BC43-65DDDA444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8AB2ED6-F686-2643-BCFD-54C669978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C41E38-3866-6243-A323-011FABD6B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B7D623-A0BC-C44E-83FB-5F27B9E5B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2419DA-B44B-504C-91A8-1FAE467B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22DA7D-3141-0948-A002-CEDA5E42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426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40D48B-98EE-184E-8681-4C88CB0C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B105E3-DF65-EA42-AD68-0D62CDF41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DF5C43-C2E9-6B48-8904-BF4ED785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FA991C-AC02-E141-A9C4-E743FD2DC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B670AE-FC31-434D-ADC6-0055C5311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383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0DAA8E-FAD8-C34D-9F9C-DFC8BDBFA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F9A047-239B-9546-87EE-BF859CC83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B66AB1-065E-5A44-ADDC-98FFDEF2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7A20CF-34BC-1547-8D16-E9EFBFDB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FBE1C-41BC-614C-924C-14BACBBD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033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3F018C-1A1C-7645-AB40-13AACCEC5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A2463B-0A90-C945-A500-023C88115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5519B5-788E-9548-969E-2D9C0330A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D3D2B-D5CC-C340-8252-9D41EA435D9F}" type="datetimeFigureOut">
              <a:rPr lang="es-CL" smtClean="0"/>
              <a:t>26-08-20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61CE4-0998-1344-B73A-20AEAB8CF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E5C43-A0C1-D544-A00E-24DCFBC69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7BF90-C485-F443-A4E4-219CAFD4AC6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631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.tiff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9.wdp"/><Relationship Id="rId7" Type="http://schemas.microsoft.com/office/2007/relationships/hdphoto" Target="../media/hdphoto3.wdp"/><Relationship Id="rId12" Type="http://schemas.microsoft.com/office/2007/relationships/hdphoto" Target="../media/hdphoto4.wdp"/><Relationship Id="rId17" Type="http://schemas.microsoft.com/office/2007/relationships/hdphoto" Target="../media/hdphoto7.wdp"/><Relationship Id="rId2" Type="http://schemas.openxmlformats.org/officeDocument/2006/relationships/audio" Target="../media/media2.mp3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1.tiff"/><Relationship Id="rId15" Type="http://schemas.microsoft.com/office/2007/relationships/hdphoto" Target="../media/hdphoto6.wdp"/><Relationship Id="rId23" Type="http://schemas.openxmlformats.org/officeDocument/2006/relationships/image" Target="../media/image22.png"/><Relationship Id="rId10" Type="http://schemas.openxmlformats.org/officeDocument/2006/relationships/image" Target="../media/image15.png"/><Relationship Id="rId19" Type="http://schemas.microsoft.com/office/2007/relationships/hdphoto" Target="../media/hdphoto8.wd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Relationship Id="rId14" Type="http://schemas.openxmlformats.org/officeDocument/2006/relationships/image" Target="../media/image17.png"/><Relationship Id="rId22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3.jpe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21.gif"/><Relationship Id="rId5" Type="http://schemas.openxmlformats.org/officeDocument/2006/relationships/image" Target="../media/image1.tiff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4.gif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2" Type="http://schemas.openxmlformats.org/officeDocument/2006/relationships/audio" Target="../media/media2.mp3"/><Relationship Id="rId16" Type="http://schemas.openxmlformats.org/officeDocument/2006/relationships/image" Target="../media/image27.gif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21.gif"/><Relationship Id="rId5" Type="http://schemas.openxmlformats.org/officeDocument/2006/relationships/image" Target="../media/image1.tiff"/><Relationship Id="rId15" Type="http://schemas.openxmlformats.org/officeDocument/2006/relationships/image" Target="../media/image26.gif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4.png"/><Relationship Id="rId1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Óscar ya no se enoja">
            <a:extLst>
              <a:ext uri="{FF2B5EF4-FFF2-40B4-BE49-F238E27FC236}">
                <a16:creationId xmlns:a16="http://schemas.microsoft.com/office/drawing/2014/main" id="{23135C0C-709F-1D49-9D9B-E219C73FA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460" b="92820" l="1122" r="99038">
                        <a14:foregroundMark x1="28526" y1="28460" x2="43910" y2="31593"/>
                        <a14:foregroundMark x1="43910" y1="31593" x2="49038" y2="28590"/>
                        <a14:foregroundMark x1="1282" y1="86031" x2="13301" y2="73107"/>
                        <a14:foregroundMark x1="13301" y1="73107" x2="14744" y2="70366"/>
                        <a14:foregroundMark x1="29006" y1="86684" x2="34455" y2="87076"/>
                        <a14:foregroundMark x1="8494" y1="89164" x2="36538" y2="89426"/>
                        <a14:foregroundMark x1="36538" y1="89426" x2="46314" y2="89295"/>
                        <a14:foregroundMark x1="46314" y1="89295" x2="62340" y2="90731"/>
                        <a14:foregroundMark x1="62340" y1="90731" x2="76442" y2="90209"/>
                        <a14:foregroundMark x1="76442" y1="90209" x2="85096" y2="90209"/>
                        <a14:foregroundMark x1="85096" y1="90209" x2="91667" y2="90078"/>
                        <a14:foregroundMark x1="61699" y1="86684" x2="92788" y2="88381"/>
                        <a14:foregroundMark x1="95833" y1="92298" x2="91667" y2="86815"/>
                        <a14:foregroundMark x1="91667" y1="86815" x2="88782" y2="87337"/>
                        <a14:foregroundMark x1="78526" y1="86815" x2="81571" y2="83290"/>
                        <a14:foregroundMark x1="75641" y1="85770" x2="75160" y2="82898"/>
                        <a14:foregroundMark x1="77244" y1="86815" x2="80128" y2="82898"/>
                        <a14:foregroundMark x1="75160" y1="86031" x2="74840" y2="83029"/>
                        <a14:foregroundMark x1="4167" y1="92298" x2="27885" y2="92820"/>
                        <a14:foregroundMark x1="27885" y1="92820" x2="43109" y2="90731"/>
                        <a14:foregroundMark x1="43109" y1="90731" x2="63462" y2="91906"/>
                        <a14:foregroundMark x1="95353" y1="90862" x2="89423" y2="86815"/>
                        <a14:foregroundMark x1="89423" y1="86815" x2="84936" y2="87076"/>
                        <a14:foregroundMark x1="91987" y1="86423" x2="99038" y2="86684"/>
                        <a14:foregroundMark x1="50481" y1="41514" x2="50481" y2="41514"/>
                        <a14:foregroundMark x1="59776" y1="43342" x2="59776" y2="43342"/>
                        <a14:foregroundMark x1="65865" y1="41253" x2="65865" y2="41253"/>
                        <a14:foregroundMark x1="73237" y1="42820" x2="73237" y2="42820"/>
                        <a14:foregroundMark x1="76442" y1="41775" x2="76442" y2="41775"/>
                        <a14:foregroundMark x1="53846" y1="37728" x2="53846" y2="37728"/>
                        <a14:foregroundMark x1="51603" y1="48433" x2="51603" y2="48433"/>
                        <a14:foregroundMark x1="53365" y1="48695" x2="53365" y2="48695"/>
                        <a14:foregroundMark x1="59615" y1="49347" x2="59615" y2="49347"/>
                        <a14:foregroundMark x1="63141" y1="49086" x2="63141" y2="49086"/>
                        <a14:foregroundMark x1="69391" y1="49086" x2="69391" y2="49086"/>
                        <a14:foregroundMark x1="67147" y1="49086" x2="67147" y2="49086"/>
                        <a14:foregroundMark x1="74840" y1="50000" x2="74840" y2="50000"/>
                        <a14:foregroundMark x1="78045" y1="49347" x2="78045" y2="49347"/>
                        <a14:foregroundMark x1="81410" y1="48825" x2="81410" y2="48825"/>
                        <a14:foregroundMark x1="83974" y1="49739" x2="83974" y2="49739"/>
                        <a14:foregroundMark x1="86058" y1="49478" x2="86058" y2="49478"/>
                        <a14:foregroundMark x1="82853" y1="47650" x2="82853" y2="47650"/>
                        <a14:foregroundMark x1="54167" y1="55614" x2="54167" y2="55614"/>
                        <a14:foregroundMark x1="50481" y1="54569" x2="58974" y2="54830"/>
                        <a14:foregroundMark x1="58974" y1="54830" x2="68109" y2="54439"/>
                        <a14:foregroundMark x1="68109" y1="54439" x2="75641" y2="56919"/>
                        <a14:foregroundMark x1="75641" y1="56919" x2="78686" y2="56005"/>
                        <a14:foregroundMark x1="51603" y1="58616" x2="67147" y2="58747"/>
                        <a14:foregroundMark x1="67147" y1="58747" x2="74679" y2="58225"/>
                        <a14:foregroundMark x1="74679" y1="58225" x2="89904" y2="59399"/>
                        <a14:foregroundMark x1="89904" y1="59399" x2="90705" y2="59269"/>
                        <a14:foregroundMark x1="50801" y1="55222" x2="57853" y2="56919"/>
                        <a14:foregroundMark x1="57853" y1="56919" x2="65224" y2="56527"/>
                        <a14:foregroundMark x1="65224" y1="56527" x2="70673" y2="56658"/>
                        <a14:foregroundMark x1="49038" y1="58747" x2="50000" y2="52872"/>
                        <a14:foregroundMark x1="50000" y1="52872" x2="80288" y2="55483"/>
                        <a14:foregroundMark x1="48718" y1="60313" x2="65545" y2="60444"/>
                        <a14:foregroundMark x1="65545" y1="60444" x2="90865" y2="59922"/>
                        <a14:foregroundMark x1="90865" y1="59922" x2="78045" y2="56005"/>
                        <a14:foregroundMark x1="63462" y1="53916" x2="90865" y2="55352"/>
                        <a14:foregroundMark x1="90865" y1="55352" x2="88141" y2="60313"/>
                        <a14:foregroundMark x1="89103" y1="55483" x2="95353" y2="59399"/>
                        <a14:foregroundMark x1="95353" y1="59399" x2="89103" y2="60313"/>
                        <a14:foregroundMark x1="90705" y1="60966" x2="93910" y2="55483"/>
                        <a14:foregroundMark x1="93910" y1="55483" x2="88301" y2="54961"/>
                        <a14:foregroundMark x1="50481" y1="53264" x2="90545" y2="55483"/>
                        <a14:foregroundMark x1="90545" y1="55483" x2="95833" y2="59791"/>
                        <a14:foregroundMark x1="95833" y1="59791" x2="88462" y2="61227"/>
                        <a14:foregroundMark x1="88462" y1="61227" x2="88141" y2="61097"/>
                        <a14:foregroundMark x1="95673" y1="60966" x2="95353" y2="55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198" b="8148"/>
          <a:stretch/>
        </p:blipFill>
        <p:spPr bwMode="auto">
          <a:xfrm>
            <a:off x="3911600" y="558799"/>
            <a:ext cx="6536267" cy="54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18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y2mate.com - Audiocuento Óscar ya no se enoja contado por Ricardo Alcántara_XNyv8dWL5AU_360p" descr="y2mate.com - Audiocuento Óscar ya no se enoja contado por Ricardo Alcántara_XNyv8dWL5AU_360p">
            <a:hlinkClick r:id="" action="ppaction://media"/>
            <a:extLst>
              <a:ext uri="{FF2B5EF4-FFF2-40B4-BE49-F238E27FC236}">
                <a16:creationId xmlns:a16="http://schemas.microsoft.com/office/drawing/2014/main" id="{A04F693F-BA04-A645-874D-F7D4D3429D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817" y="289454"/>
            <a:ext cx="11162828" cy="627909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935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123002-A437-E74C-A380-448E6768D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938" y="2181225"/>
            <a:ext cx="6553200" cy="39243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E4FDE43-66CD-E841-B0D0-6B7B189F705F}"/>
              </a:ext>
            </a:extLst>
          </p:cNvPr>
          <p:cNvSpPr txBox="1"/>
          <p:nvPr/>
        </p:nvSpPr>
        <p:spPr>
          <a:xfrm>
            <a:off x="257175" y="9525"/>
            <a:ext cx="111604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400" dirty="0">
                <a:latin typeface="Comic Sans MS" panose="030F0902030302020204" pitchFamily="66" charset="0"/>
              </a:rPr>
              <a:t>¿Qué sintió la tortuga frente a la actitud </a:t>
            </a:r>
          </a:p>
          <a:p>
            <a:r>
              <a:rPr lang="es-CL" sz="4400" dirty="0">
                <a:latin typeface="Comic Sans MS" panose="030F0902030302020204" pitchFamily="66" charset="0"/>
              </a:rPr>
              <a:t>del oso Óscar?</a:t>
            </a:r>
          </a:p>
        </p:txBody>
      </p:sp>
    </p:spTree>
    <p:extLst>
      <p:ext uri="{BB962C8B-B14F-4D97-AF65-F5344CB8AC3E}">
        <p14:creationId xmlns:p14="http://schemas.microsoft.com/office/powerpoint/2010/main" val="614791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98" name="Picture 2" descr="Óscar ya no se enoja">
            <a:extLst>
              <a:ext uri="{FF2B5EF4-FFF2-40B4-BE49-F238E27FC236}">
                <a16:creationId xmlns:a16="http://schemas.microsoft.com/office/drawing/2014/main" id="{FE1A93C4-6CBE-6B44-9477-DA38107A1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4" y="1902873"/>
            <a:ext cx="3822701" cy="476939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905E0CB-C61A-5145-8CCF-72D81A2620D7}"/>
              </a:ext>
            </a:extLst>
          </p:cNvPr>
          <p:cNvSpPr/>
          <p:nvPr/>
        </p:nvSpPr>
        <p:spPr>
          <a:xfrm>
            <a:off x="485775" y="185737"/>
            <a:ext cx="10815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>
                <a:latin typeface="Comic Sans MS" panose="030F0902030302020204" pitchFamily="66" charset="0"/>
              </a:rPr>
              <a:t>¿Qué sintió el conejo  frente a la actitud del oso Óscar?</a:t>
            </a:r>
          </a:p>
        </p:txBody>
      </p:sp>
    </p:spTree>
    <p:extLst>
      <p:ext uri="{BB962C8B-B14F-4D97-AF65-F5344CB8AC3E}">
        <p14:creationId xmlns:p14="http://schemas.microsoft.com/office/powerpoint/2010/main" val="339693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74" name="Picture 2" descr="Óscar ya no se enfada">
            <a:extLst>
              <a:ext uri="{FF2B5EF4-FFF2-40B4-BE49-F238E27FC236}">
                <a16:creationId xmlns:a16="http://schemas.microsoft.com/office/drawing/2014/main" id="{884ED930-611F-584C-8488-320F156C7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08" y="2332586"/>
            <a:ext cx="6239373" cy="383961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CC2707B-9B81-6943-8FF3-00DB7C372188}"/>
              </a:ext>
            </a:extLst>
          </p:cNvPr>
          <p:cNvSpPr/>
          <p:nvPr/>
        </p:nvSpPr>
        <p:spPr>
          <a:xfrm>
            <a:off x="733425" y="39469"/>
            <a:ext cx="98250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>
                <a:latin typeface="Comic Sans MS" panose="030F0902030302020204" pitchFamily="66" charset="0"/>
              </a:rPr>
              <a:t>¿Qué sintió el mono  frente a la actitud del oso Óscar?</a:t>
            </a:r>
          </a:p>
        </p:txBody>
      </p:sp>
    </p:spTree>
    <p:extLst>
      <p:ext uri="{BB962C8B-B14F-4D97-AF65-F5344CB8AC3E}">
        <p14:creationId xmlns:p14="http://schemas.microsoft.com/office/powerpoint/2010/main" val="337653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Óscar ya no se enoja">
            <a:extLst>
              <a:ext uri="{FF2B5EF4-FFF2-40B4-BE49-F238E27FC236}">
                <a16:creationId xmlns:a16="http://schemas.microsoft.com/office/drawing/2014/main" id="{80C0EEEE-B353-AF4D-AF69-E8FEB34B6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1" y="2310468"/>
            <a:ext cx="6758518" cy="401795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E07B21A-D3A4-3945-946C-B6FE2B3E6C0B}"/>
              </a:ext>
            </a:extLst>
          </p:cNvPr>
          <p:cNvSpPr txBox="1"/>
          <p:nvPr/>
        </p:nvSpPr>
        <p:spPr>
          <a:xfrm>
            <a:off x="300038" y="185738"/>
            <a:ext cx="10172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latin typeface="Comic Sans MS" panose="030F0902030302020204" pitchFamily="66" charset="0"/>
              </a:rPr>
              <a:t>¿Qué  sintio Óscar cuando no</a:t>
            </a:r>
          </a:p>
          <a:p>
            <a:r>
              <a:rPr lang="es-CL" sz="4800" dirty="0">
                <a:latin typeface="Comic Sans MS" panose="030F0902030302020204" pitchFamily="66" charset="0"/>
              </a:rPr>
              <a:t> pudo entrar a la cueva?</a:t>
            </a:r>
          </a:p>
        </p:txBody>
      </p:sp>
    </p:spTree>
    <p:extLst>
      <p:ext uri="{BB962C8B-B14F-4D97-AF65-F5344CB8AC3E}">
        <p14:creationId xmlns:p14="http://schemas.microsoft.com/office/powerpoint/2010/main" val="170591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" y="51349"/>
            <a:ext cx="12192000" cy="6858000"/>
          </a:xfrm>
          <a:prstGeom prst="rect">
            <a:avLst/>
          </a:prstGeom>
          <a:effectLst>
            <a:glow rad="127000">
              <a:srgbClr val="00B0F0"/>
            </a:glo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71EDB2-8004-524D-90E3-BB1573E34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5" b="98117" l="290" r="94493">
                        <a14:foregroundMark x1="51014" y1="9228" x2="46667" y2="5273"/>
                        <a14:foregroundMark x1="11014" y1="96234" x2="24058" y2="96610"/>
                        <a14:foregroundMark x1="24058" y1="96610" x2="34493" y2="94350"/>
                        <a14:foregroundMark x1="34493" y1="94350" x2="37971" y2="87006"/>
                        <a14:foregroundMark x1="37971" y1="87006" x2="37971" y2="87006"/>
                        <a14:foregroundMark x1="85507" y1="96610" x2="73913" y2="96798"/>
                        <a14:foregroundMark x1="73913" y1="96798" x2="67246" y2="89642"/>
                        <a14:foregroundMark x1="67246" y1="89642" x2="60870" y2="86441"/>
                        <a14:foregroundMark x1="55942" y1="16573" x2="58261" y2="17702"/>
                        <a14:foregroundMark x1="7246" y1="97740" x2="10725" y2="98493"/>
                        <a14:foregroundMark x1="8406" y1="96987" x2="290" y2="96045"/>
                        <a14:foregroundMark x1="77391" y1="90395" x2="88986" y2="90584"/>
                        <a14:foregroundMark x1="88986" y1="90584" x2="94493" y2="903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0311" y="987552"/>
            <a:ext cx="4291377" cy="5870448"/>
          </a:xfrm>
          <a:prstGeom prst="rect">
            <a:avLst/>
          </a:prstGeom>
        </p:spPr>
      </p:pic>
      <p:pic>
        <p:nvPicPr>
          <p:cNvPr id="1026" name="Picture 2" descr="The JoyPixels Crying Face Emoji Animation by JoyPixels | Crying ...">
            <a:extLst>
              <a:ext uri="{FF2B5EF4-FFF2-40B4-BE49-F238E27FC236}">
                <a16:creationId xmlns:a16="http://schemas.microsoft.com/office/drawing/2014/main" id="{9DE1F2D7-7237-6446-B945-02CB7ABFD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" y="4094159"/>
            <a:ext cx="3528173" cy="2646131"/>
          </a:xfrm>
          <a:prstGeom prst="clou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umbs Down GIF Emoji | Symbols &amp; Emoticons">
            <a:extLst>
              <a:ext uri="{FF2B5EF4-FFF2-40B4-BE49-F238E27FC236}">
                <a16:creationId xmlns:a16="http://schemas.microsoft.com/office/drawing/2014/main" id="{F4F5F73E-9169-DC49-8DFB-8D4C5EFC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810" y="3909656"/>
            <a:ext cx="2513410" cy="251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moji Kiss GIF - Emoji Kiss Love - Discover &amp; Share GIFs Free ...">
            <a:extLst>
              <a:ext uri="{FF2B5EF4-FFF2-40B4-BE49-F238E27FC236}">
                <a16:creationId xmlns:a16="http://schemas.microsoft.com/office/drawing/2014/main" id="{3E4D12A9-B40C-7E42-96CE-C8214EBE9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335" y="1107846"/>
            <a:ext cx="2513409" cy="251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nking Emoji GIF For Whats App Free">
            <a:extLst>
              <a:ext uri="{FF2B5EF4-FFF2-40B4-BE49-F238E27FC236}">
                <a16:creationId xmlns:a16="http://schemas.microsoft.com/office/drawing/2014/main" id="{E34F1427-B2A3-5C48-8217-B8DCD155F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14" y="1643375"/>
            <a:ext cx="2716280" cy="224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0A98ADC-2DE9-6949-A4CF-DA8C3B9566C2}"/>
              </a:ext>
            </a:extLst>
          </p:cNvPr>
          <p:cNvSpPr txBox="1"/>
          <p:nvPr/>
        </p:nvSpPr>
        <p:spPr>
          <a:xfrm>
            <a:off x="0" y="73910"/>
            <a:ext cx="1134477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400" dirty="0">
                <a:latin typeface="Comic Sans MS" panose="030F0902030302020204" pitchFamily="66" charset="0"/>
              </a:rPr>
              <a:t>Óscar no lograba reconocer la emoción que</a:t>
            </a:r>
          </a:p>
          <a:p>
            <a:r>
              <a:rPr lang="es-CL" sz="4400" dirty="0">
                <a:latin typeface="Comic Sans MS" panose="030F0902030302020204" pitchFamily="66" charset="0"/>
              </a:rPr>
              <a:t> sentia…..</a:t>
            </a:r>
          </a:p>
        </p:txBody>
      </p:sp>
    </p:spTree>
    <p:extLst>
      <p:ext uri="{BB962C8B-B14F-4D97-AF65-F5344CB8AC3E}">
        <p14:creationId xmlns:p14="http://schemas.microsoft.com/office/powerpoint/2010/main" val="1382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" y="51349"/>
            <a:ext cx="12192000" cy="6858000"/>
          </a:xfrm>
          <a:prstGeom prst="rect">
            <a:avLst/>
          </a:prstGeom>
          <a:effectLst>
            <a:glow rad="127000">
              <a:srgbClr val="00B0F0"/>
            </a:glo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71EDB2-8004-524D-90E3-BB1573E34E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85" b="98117" l="290" r="94493">
                        <a14:foregroundMark x1="51014" y1="9228" x2="46667" y2="5273"/>
                        <a14:foregroundMark x1="11014" y1="96234" x2="24058" y2="96610"/>
                        <a14:foregroundMark x1="24058" y1="96610" x2="34493" y2="94350"/>
                        <a14:foregroundMark x1="34493" y1="94350" x2="37971" y2="87006"/>
                        <a14:foregroundMark x1="37971" y1="87006" x2="37971" y2="87006"/>
                        <a14:foregroundMark x1="85507" y1="96610" x2="73913" y2="96798"/>
                        <a14:foregroundMark x1="73913" y1="96798" x2="67246" y2="89642"/>
                        <a14:foregroundMark x1="67246" y1="89642" x2="60870" y2="86441"/>
                        <a14:foregroundMark x1="55942" y1="16573" x2="58261" y2="17702"/>
                        <a14:foregroundMark x1="7246" y1="97740" x2="10725" y2="98493"/>
                        <a14:foregroundMark x1="8406" y1="96987" x2="290" y2="96045"/>
                        <a14:foregroundMark x1="77391" y1="90395" x2="88986" y2="90584"/>
                        <a14:foregroundMark x1="88986" y1="90584" x2="94493" y2="903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618" y="58094"/>
            <a:ext cx="4291377" cy="65093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CFBE64-AB29-224B-A02F-8FCF487EB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6285" y="93133"/>
            <a:ext cx="1917700" cy="1155700"/>
          </a:xfrm>
          <a:prstGeom prst="cloud">
            <a:avLst/>
          </a:prstGeom>
          <a:ln w="53975">
            <a:gradFill>
              <a:gsLst>
                <a:gs pos="12000">
                  <a:srgbClr val="00B0F0"/>
                </a:gs>
                <a:gs pos="2000">
                  <a:srgbClr val="00B0F0"/>
                </a:gs>
                <a:gs pos="1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127000">
              <a:srgbClr val="00B0F0"/>
            </a:glo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DF39B19-3417-2A4F-9D32-CA1B101B7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3990" y="93133"/>
            <a:ext cx="2355850" cy="2235200"/>
          </a:xfrm>
          <a:prstGeom prst="cloud">
            <a:avLst/>
          </a:prstGeom>
          <a:gradFill>
            <a:gsLst>
              <a:gs pos="12000">
                <a:srgbClr val="00B0F0"/>
              </a:gs>
              <a:gs pos="2000">
                <a:srgbClr val="00B0F0"/>
              </a:gs>
              <a:gs pos="1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3975">
            <a:solidFill>
              <a:srgbClr val="00B0F0"/>
            </a:solidFill>
          </a:ln>
          <a:effectLst>
            <a:glow rad="127000">
              <a:srgbClr val="00B0F0"/>
            </a:glo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BE85A5-D8C0-4048-8E54-2642A44139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1705" y="1633568"/>
            <a:ext cx="1790700" cy="1562100"/>
          </a:xfrm>
          <a:prstGeom prst="cloud">
            <a:avLst/>
          </a:prstGeom>
          <a:solidFill>
            <a:srgbClr val="00B0F0">
              <a:alpha val="97000"/>
            </a:srgbClr>
          </a:solidFill>
          <a:effectLst>
            <a:glow rad="190500">
              <a:srgbClr val="00B0F0"/>
            </a:glow>
          </a:effec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F9815BAC-4B77-394E-A448-28423D6E509A}"/>
              </a:ext>
            </a:extLst>
          </p:cNvPr>
          <p:cNvGrpSpPr/>
          <p:nvPr/>
        </p:nvGrpSpPr>
        <p:grpSpPr>
          <a:xfrm>
            <a:off x="93992" y="5692356"/>
            <a:ext cx="4445003" cy="971550"/>
            <a:chOff x="4686299" y="4047067"/>
            <a:chExt cx="4445003" cy="97155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4423E3E-5416-054A-9FBB-37DCA4EB86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701" b="89552" l="5960" r="89404">
                          <a14:foregroundMark x1="5960" y1="41045" x2="12583" y2="84328"/>
                          <a14:foregroundMark x1="87417" y1="75373" x2="87417" y2="75373"/>
                          <a14:foregroundMark x1="86755" y1="85821" x2="88742" y2="68657"/>
                        </a14:backgroundRemoval>
                      </a14:imgEffect>
                    </a14:imgLayer>
                  </a14:imgProps>
                </a:ext>
              </a:extLst>
            </a:blip>
            <a:srcRect r="9164"/>
            <a:stretch/>
          </p:blipFill>
          <p:spPr>
            <a:xfrm>
              <a:off x="4686299" y="4047067"/>
              <a:ext cx="2139952" cy="97155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46D61491-CBB6-6044-AD93-FCF0134C38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701" b="89552" l="5960" r="89404">
                          <a14:foregroundMark x1="5960" y1="41045" x2="12583" y2="84328"/>
                          <a14:foregroundMark x1="87417" y1="75373" x2="87417" y2="75373"/>
                          <a14:foregroundMark x1="86755" y1="85821" x2="88742" y2="68657"/>
                        </a14:backgroundRemoval>
                      </a14:imgEffect>
                    </a14:imgLayer>
                  </a14:imgProps>
                </a:ext>
              </a:extLst>
            </a:blip>
            <a:srcRect r="9164"/>
            <a:stretch/>
          </p:blipFill>
          <p:spPr>
            <a:xfrm>
              <a:off x="6991350" y="4047067"/>
              <a:ext cx="2139952" cy="971550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73EF055-8820-A542-89BA-1A056F1F38B5}"/>
              </a:ext>
            </a:extLst>
          </p:cNvPr>
          <p:cNvGrpSpPr/>
          <p:nvPr/>
        </p:nvGrpSpPr>
        <p:grpSpPr>
          <a:xfrm>
            <a:off x="-363651" y="5140335"/>
            <a:ext cx="5513914" cy="1865819"/>
            <a:chOff x="404286" y="4667149"/>
            <a:chExt cx="4509557" cy="118862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D9D6B73F-CB56-BE4E-99B5-5761AC6A0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814" b="89535" l="4734" r="89941">
                          <a14:foregroundMark x1="65680" y1="5814" x2="76331" y2="23256"/>
                          <a14:foregroundMark x1="87574" y1="56977" x2="87574" y2="56977"/>
                          <a14:foregroundMark x1="89349" y1="62791" x2="89349" y2="43023"/>
                          <a14:foregroundMark x1="4734" y1="58140" x2="11243" y2="4186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4286" y="4763569"/>
              <a:ext cx="2146300" cy="109220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F9E0DF6-0F49-E849-B105-7AE63880C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235" b="89412" l="3550" r="89941">
                          <a14:foregroundMark x1="89349" y1="58824" x2="89349" y2="58824"/>
                          <a14:foregroundMark x1="4142" y1="54118" x2="4142" y2="54118"/>
                          <a14:foregroundMark x1="21893" y1="16471" x2="21893" y2="27059"/>
                          <a14:foregroundMark x1="21893" y1="25882" x2="24852" y2="82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50586" y="4667149"/>
              <a:ext cx="2363257" cy="1188620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936D80D-509E-7E44-B20F-8EF19723F371}"/>
              </a:ext>
            </a:extLst>
          </p:cNvPr>
          <p:cNvGrpSpPr/>
          <p:nvPr/>
        </p:nvGrpSpPr>
        <p:grpSpPr>
          <a:xfrm>
            <a:off x="-480460" y="5217633"/>
            <a:ext cx="5747531" cy="1862575"/>
            <a:chOff x="1369487" y="5396971"/>
            <a:chExt cx="4652430" cy="1209676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681E590A-72C3-2440-B579-D270D723D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6667" b="90000" l="4886" r="97394">
                          <a14:foregroundMark x1="11401" y1="67333" x2="26710" y2="46000"/>
                          <a14:foregroundMark x1="26710" y1="46000" x2="38762" y2="38000"/>
                          <a14:foregroundMark x1="38762" y1="38000" x2="43648" y2="37333"/>
                          <a14:foregroundMark x1="37785" y1="16667" x2="13355" y2="20667"/>
                          <a14:foregroundMark x1="13355" y1="20667" x2="4886" y2="52667"/>
                          <a14:foregroundMark x1="28013" y1="72000" x2="41694" y2="74000"/>
                          <a14:foregroundMark x1="41694" y1="74000" x2="71336" y2="71333"/>
                          <a14:foregroundMark x1="71336" y1="71333" x2="76547" y2="67333"/>
                          <a14:foregroundMark x1="93485" y1="55333" x2="90554" y2="7333"/>
                          <a14:foregroundMark x1="94788" y1="50000" x2="94788" y2="31333"/>
                          <a14:foregroundMark x1="75244" y1="72000" x2="87296" y2="60000"/>
                          <a14:foregroundMark x1="87296" y1="60000" x2="91857" y2="48667"/>
                          <a14:foregroundMark x1="19544" y1="24000" x2="9772" y2="42000"/>
                          <a14:foregroundMark x1="9772" y1="42000" x2="10423" y2="55333"/>
                          <a14:foregroundMark x1="95765" y1="34000" x2="97394" y2="46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69487" y="5489047"/>
              <a:ext cx="2362198" cy="1025524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AE018847-2C74-9041-84DF-BE10D61F5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863" b="89441" l="0" r="94257">
                          <a14:foregroundMark x1="28041" y1="51553" x2="60473" y2="55280"/>
                          <a14:foregroundMark x1="60473" y1="55280" x2="73649" y2="50311"/>
                          <a14:foregroundMark x1="73649" y1="50311" x2="77027" y2="45342"/>
                          <a14:foregroundMark x1="5743" y1="9317" x2="35473" y2="27329"/>
                          <a14:foregroundMark x1="35473" y1="27329" x2="36824" y2="26087"/>
                          <a14:foregroundMark x1="0" y1="6211" x2="14527" y2="49689"/>
                          <a14:foregroundMark x1="14527" y1="49689" x2="25676" y2="66460"/>
                          <a14:foregroundMark x1="25676" y1="66460" x2="67230" y2="84472"/>
                          <a14:foregroundMark x1="67230" y1="84472" x2="80068" y2="78261"/>
                          <a14:foregroundMark x1="80068" y1="78261" x2="84797" y2="56522"/>
                          <a14:foregroundMark x1="84797" y1="56522" x2="84797" y2="56522"/>
                          <a14:foregroundMark x1="32770" y1="36025" x2="68581" y2="25466"/>
                          <a14:foregroundMark x1="68581" y1="25466" x2="81081" y2="32919"/>
                          <a14:foregroundMark x1="81081" y1="32919" x2="84122" y2="36646"/>
                          <a14:foregroundMark x1="93243" y1="73913" x2="94257" y2="49689"/>
                          <a14:foregroundMark x1="94257" y1="49689" x2="91554" y2="42857"/>
                          <a14:foregroundMark x1="1014" y1="5590" x2="13514" y2="1863"/>
                          <a14:foregroundMark x1="13514" y1="1863" x2="15203" y2="186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050423">
              <a:off x="3930650" y="5396971"/>
              <a:ext cx="2091267" cy="1209676"/>
            </a:xfrm>
            <a:prstGeom prst="rect">
              <a:avLst/>
            </a:prstGeom>
          </p:spPr>
        </p:pic>
      </p:grpSp>
      <p:pic>
        <p:nvPicPr>
          <p:cNvPr id="5124" name="Picture 4" descr="GATOS Y PECES: 2020">
            <a:extLst>
              <a:ext uri="{FF2B5EF4-FFF2-40B4-BE49-F238E27FC236}">
                <a16:creationId xmlns:a16="http://schemas.microsoft.com/office/drawing/2014/main" id="{CBAE40D2-6C92-B544-B13E-FACA2EC00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43" y="1613130"/>
            <a:ext cx="3348030" cy="334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ringtones-be-happy.mp3" descr="ringtones-be-happy.mp3">
            <a:hlinkClick r:id="" action="ppaction://media"/>
            <a:extLst>
              <a:ext uri="{FF2B5EF4-FFF2-40B4-BE49-F238E27FC236}">
                <a16:creationId xmlns:a16="http://schemas.microsoft.com/office/drawing/2014/main" id="{F8E3D736-304A-8D44-804F-0B6E3C018E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396C5A8A-E30B-574F-8494-D9AD30370738}"/>
              </a:ext>
            </a:extLst>
          </p:cNvPr>
          <p:cNvSpPr/>
          <p:nvPr/>
        </p:nvSpPr>
        <p:spPr>
          <a:xfrm>
            <a:off x="6360372" y="4732744"/>
            <a:ext cx="5041744" cy="1117890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CL" sz="2800" dirty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r>
              <a:rPr lang="es-CL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Óscar conoció así un nuevo sentimiento!</a:t>
            </a:r>
          </a:p>
          <a:p>
            <a:endParaRPr lang="es-CL" sz="2800" dirty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algn="ctr"/>
            <a:endParaRPr lang="es-CL" dirty="0"/>
          </a:p>
        </p:txBody>
      </p:sp>
      <p:pic>
        <p:nvPicPr>
          <p:cNvPr id="13" name="ringtones-be-happy.mp3" descr="ringtones-be-happy.mp3">
            <a:hlinkClick r:id="" action="ppaction://media"/>
            <a:extLst>
              <a:ext uri="{FF2B5EF4-FFF2-40B4-BE49-F238E27FC236}">
                <a16:creationId xmlns:a16="http://schemas.microsoft.com/office/drawing/2014/main" id="{E9E03C48-56B3-1E4F-97E3-B7C8FE0F0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2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numSld="10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" y="51349"/>
            <a:ext cx="12192000" cy="6858000"/>
          </a:xfrm>
          <a:prstGeom prst="rect">
            <a:avLst/>
          </a:prstGeom>
          <a:effectLst>
            <a:glow rad="127000">
              <a:srgbClr val="00B0F0"/>
            </a:glo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71EDB2-8004-524D-90E3-BB1573E34E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85" b="98117" l="290" r="94493">
                        <a14:foregroundMark x1="51014" y1="9228" x2="46667" y2="5273"/>
                        <a14:foregroundMark x1="11014" y1="96234" x2="24058" y2="96610"/>
                        <a14:foregroundMark x1="24058" y1="96610" x2="34493" y2="94350"/>
                        <a14:foregroundMark x1="34493" y1="94350" x2="37971" y2="87006"/>
                        <a14:foregroundMark x1="37971" y1="87006" x2="37971" y2="87006"/>
                        <a14:foregroundMark x1="85507" y1="96610" x2="73913" y2="96798"/>
                        <a14:foregroundMark x1="73913" y1="96798" x2="67246" y2="89642"/>
                        <a14:foregroundMark x1="67246" y1="89642" x2="60870" y2="86441"/>
                        <a14:foregroundMark x1="55942" y1="16573" x2="58261" y2="17702"/>
                        <a14:foregroundMark x1="7246" y1="97740" x2="10725" y2="98493"/>
                        <a14:foregroundMark x1="8406" y1="96987" x2="290" y2="96045"/>
                        <a14:foregroundMark x1="77391" y1="90395" x2="88986" y2="90584"/>
                        <a14:foregroundMark x1="88986" y1="90584" x2="94493" y2="903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409" y="348608"/>
            <a:ext cx="4291377" cy="65093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CFBE64-AB29-224B-A02F-8FCF487EB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740" y="306229"/>
            <a:ext cx="1544838" cy="930995"/>
          </a:xfrm>
          <a:prstGeom prst="cloud">
            <a:avLst/>
          </a:prstGeom>
          <a:ln w="53975">
            <a:gradFill>
              <a:gsLst>
                <a:gs pos="12000">
                  <a:srgbClr val="00B0F0"/>
                </a:gs>
                <a:gs pos="2000">
                  <a:srgbClr val="00B0F0"/>
                </a:gs>
                <a:gs pos="1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127000">
              <a:srgbClr val="00B0F0"/>
            </a:glo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DF39B19-3417-2A4F-9D32-CA1B101B7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1676" y="132095"/>
            <a:ext cx="1544838" cy="1465722"/>
          </a:xfrm>
          <a:prstGeom prst="cloud">
            <a:avLst/>
          </a:prstGeom>
          <a:gradFill>
            <a:gsLst>
              <a:gs pos="12000">
                <a:srgbClr val="00B0F0"/>
              </a:gs>
              <a:gs pos="2000">
                <a:srgbClr val="00B0F0"/>
              </a:gs>
              <a:gs pos="1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3975">
            <a:solidFill>
              <a:srgbClr val="00B0F0"/>
            </a:solidFill>
          </a:ln>
          <a:effectLst>
            <a:glow rad="127000">
              <a:srgbClr val="00B0F0"/>
            </a:glo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BE85A5-D8C0-4048-8E54-2642A44139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5998" y="97915"/>
            <a:ext cx="1544838" cy="1347625"/>
          </a:xfrm>
          <a:prstGeom prst="cloud">
            <a:avLst/>
          </a:prstGeom>
          <a:solidFill>
            <a:srgbClr val="00B0F0">
              <a:alpha val="97000"/>
            </a:srgbClr>
          </a:solidFill>
          <a:effectLst>
            <a:glow rad="190500">
              <a:srgbClr val="00B0F0"/>
            </a:glow>
          </a:effectLst>
        </p:spPr>
      </p:pic>
      <p:pic>
        <p:nvPicPr>
          <p:cNvPr id="5124" name="Picture 4" descr="GATOS Y PECES: 2020">
            <a:extLst>
              <a:ext uri="{FF2B5EF4-FFF2-40B4-BE49-F238E27FC236}">
                <a16:creationId xmlns:a16="http://schemas.microsoft.com/office/drawing/2014/main" id="{CBAE40D2-6C92-B544-B13E-FACA2EC00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20" y="2208826"/>
            <a:ext cx="3348030" cy="334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ringtones-be-happy.mp3" descr="ringtones-be-happy.mp3">
            <a:hlinkClick r:id="" action="ppaction://media"/>
            <a:extLst>
              <a:ext uri="{FF2B5EF4-FFF2-40B4-BE49-F238E27FC236}">
                <a16:creationId xmlns:a16="http://schemas.microsoft.com/office/drawing/2014/main" id="{F8E3D736-304A-8D44-804F-0B6E3C018E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9" name="Picture 2" descr="Desarrollar la empatía escolar | Mediación y Violencia">
            <a:extLst>
              <a:ext uri="{FF2B5EF4-FFF2-40B4-BE49-F238E27FC236}">
                <a16:creationId xmlns:a16="http://schemas.microsoft.com/office/drawing/2014/main" id="{34F39B52-435B-F142-9821-3E183AA61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043" y="2069555"/>
            <a:ext cx="4758494" cy="447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ingtones-be-happy.mp3" descr="ringtones-be-happy.mp3">
            <a:hlinkClick r:id="" action="ppaction://media"/>
            <a:extLst>
              <a:ext uri="{FF2B5EF4-FFF2-40B4-BE49-F238E27FC236}">
                <a16:creationId xmlns:a16="http://schemas.microsoft.com/office/drawing/2014/main" id="{BF4C7353-A3E0-4845-A26C-A2F96512A2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7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D32AE6-0CF3-5D44-A464-784617913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8" y="0"/>
            <a:ext cx="12192000" cy="6858000"/>
          </a:xfrm>
          <a:prstGeom prst="rect">
            <a:avLst/>
          </a:prstGeom>
          <a:effectLst>
            <a:glow rad="127000">
              <a:srgbClr val="00B0F0"/>
            </a:glo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71EDB2-8004-524D-90E3-BB1573E34E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85" b="98117" l="290" r="94493">
                        <a14:foregroundMark x1="51014" y1="9228" x2="46667" y2="5273"/>
                        <a14:foregroundMark x1="11014" y1="96234" x2="24058" y2="96610"/>
                        <a14:foregroundMark x1="24058" y1="96610" x2="34493" y2="94350"/>
                        <a14:foregroundMark x1="34493" y1="94350" x2="37971" y2="87006"/>
                        <a14:foregroundMark x1="37971" y1="87006" x2="37971" y2="87006"/>
                        <a14:foregroundMark x1="85507" y1="96610" x2="73913" y2="96798"/>
                        <a14:foregroundMark x1="73913" y1="96798" x2="67246" y2="89642"/>
                        <a14:foregroundMark x1="67246" y1="89642" x2="60870" y2="86441"/>
                        <a14:foregroundMark x1="55942" y1="16573" x2="58261" y2="17702"/>
                        <a14:foregroundMark x1="7246" y1="97740" x2="10725" y2="98493"/>
                        <a14:foregroundMark x1="8406" y1="96987" x2="290" y2="96045"/>
                        <a14:foregroundMark x1="77391" y1="90395" x2="88986" y2="90584"/>
                        <a14:foregroundMark x1="88986" y1="90584" x2="94493" y2="903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53" y="91357"/>
            <a:ext cx="4291377" cy="65093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CFBE64-AB29-224B-A02F-8FCF487EB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2058" y="356074"/>
            <a:ext cx="1379418" cy="831305"/>
          </a:xfrm>
          <a:prstGeom prst="cloud">
            <a:avLst/>
          </a:prstGeom>
          <a:ln w="53975">
            <a:gradFill>
              <a:gsLst>
                <a:gs pos="12000">
                  <a:srgbClr val="00B0F0"/>
                </a:gs>
                <a:gs pos="2000">
                  <a:srgbClr val="00B0F0"/>
                </a:gs>
                <a:gs pos="1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127000">
              <a:srgbClr val="00B0F0"/>
            </a:glo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DF39B19-3417-2A4F-9D32-CA1B101B7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089" y="132095"/>
            <a:ext cx="1420366" cy="1347625"/>
          </a:xfrm>
          <a:prstGeom prst="cloud">
            <a:avLst/>
          </a:prstGeom>
          <a:gradFill>
            <a:gsLst>
              <a:gs pos="12000">
                <a:srgbClr val="00B0F0"/>
              </a:gs>
              <a:gs pos="2000">
                <a:srgbClr val="00B0F0"/>
              </a:gs>
              <a:gs pos="1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3975">
            <a:solidFill>
              <a:srgbClr val="00B0F0"/>
            </a:solidFill>
          </a:ln>
          <a:effectLst>
            <a:glow rad="127000">
              <a:srgbClr val="00B0F0"/>
            </a:glo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BE85A5-D8C0-4048-8E54-2642A44139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132095"/>
            <a:ext cx="1544838" cy="1347625"/>
          </a:xfrm>
          <a:prstGeom prst="cloud">
            <a:avLst/>
          </a:prstGeom>
          <a:solidFill>
            <a:srgbClr val="00B0F0">
              <a:alpha val="97000"/>
            </a:srgbClr>
          </a:solidFill>
          <a:effectLst>
            <a:glow rad="190500">
              <a:srgbClr val="00B0F0"/>
            </a:glow>
          </a:effectLst>
        </p:spPr>
      </p:pic>
      <p:pic>
        <p:nvPicPr>
          <p:cNvPr id="5124" name="Picture 4" descr="GATOS Y PECES: 2020">
            <a:extLst>
              <a:ext uri="{FF2B5EF4-FFF2-40B4-BE49-F238E27FC236}">
                <a16:creationId xmlns:a16="http://schemas.microsoft.com/office/drawing/2014/main" id="{CBAE40D2-6C92-B544-B13E-FACA2EC00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31" y="1754985"/>
            <a:ext cx="3348030" cy="334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ringtones-be-happy.mp3" descr="ringtones-be-happy.mp3">
            <a:hlinkClick r:id="" action="ppaction://media"/>
            <a:extLst>
              <a:ext uri="{FF2B5EF4-FFF2-40B4-BE49-F238E27FC236}">
                <a16:creationId xmlns:a16="http://schemas.microsoft.com/office/drawing/2014/main" id="{F8E3D736-304A-8D44-804F-0B6E3C018E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3074" name="Picture 2" descr="Imágenes animadas de Zapatos Deportivos, Gifs de Vestuario ...">
            <a:extLst>
              <a:ext uri="{FF2B5EF4-FFF2-40B4-BE49-F238E27FC236}">
                <a16:creationId xmlns:a16="http://schemas.microsoft.com/office/drawing/2014/main" id="{D1CC447C-6A54-6B4D-A244-4E7BFEFA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51" y="1965365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MENZAR A CORRER : Elegir tus zapatillas">
            <a:extLst>
              <a:ext uri="{FF2B5EF4-FFF2-40B4-BE49-F238E27FC236}">
                <a16:creationId xmlns:a16="http://schemas.microsoft.com/office/drawing/2014/main" id="{DFE2DE73-8983-2F49-AFE5-22F71A505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838" y="1156986"/>
            <a:ext cx="2346240" cy="234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▷ Zapatos: Imágenes Animadas, Gifs y Animaciones ¡100% GRATIS!">
            <a:extLst>
              <a:ext uri="{FF2B5EF4-FFF2-40B4-BE49-F238E27FC236}">
                <a16:creationId xmlns:a16="http://schemas.microsoft.com/office/drawing/2014/main" id="{C24ECF7A-5BCC-F242-9072-49BAB442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517" y="2764176"/>
            <a:ext cx="19685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op Womans Shoe Stickers for Android &amp; iOS | Gfycat">
            <a:extLst>
              <a:ext uri="{FF2B5EF4-FFF2-40B4-BE49-F238E27FC236}">
                <a16:creationId xmlns:a16="http://schemas.microsoft.com/office/drawing/2014/main" id="{86CF2865-767A-1F4C-B4DF-4D8C2BB8C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871" y="2290842"/>
            <a:ext cx="2556863" cy="255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4ABB5C5-DE03-F346-805E-1064F5DC367D}"/>
              </a:ext>
            </a:extLst>
          </p:cNvPr>
          <p:cNvSpPr/>
          <p:nvPr/>
        </p:nvSpPr>
        <p:spPr>
          <a:xfrm>
            <a:off x="5562906" y="4440576"/>
            <a:ext cx="5007558" cy="228532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200" dirty="0">
                <a:latin typeface="Comic Sans MS" panose="030F0902030302020204" pitchFamily="66" charset="0"/>
              </a:rPr>
              <a:t>Cada vez que nos ponemos en los zapatos de los que estan a nuestro lado crecera en nosotros este hermoso sentimiento </a:t>
            </a:r>
            <a:r>
              <a:rPr lang="es-CL" sz="2200">
                <a:latin typeface="Comic Sans MS" panose="030F0902030302020204" pitchFamily="66" charset="0"/>
              </a:rPr>
              <a:t>llamado empatía</a:t>
            </a:r>
            <a:r>
              <a:rPr lang="es-CL" sz="2200" dirty="0">
                <a:latin typeface="Comic Sans MS" panose="030F0902030302020204" pitchFamily="66" charset="0"/>
              </a:rPr>
              <a:t>…</a:t>
            </a:r>
          </a:p>
          <a:p>
            <a:r>
              <a:rPr lang="es-CL" sz="2200" dirty="0">
                <a:solidFill>
                  <a:srgbClr val="FF0000"/>
                </a:solidFill>
                <a:latin typeface="Comic Sans MS" panose="030F0902030302020204" pitchFamily="66" charset="0"/>
              </a:rPr>
              <a:t>Vamos a practicarlo!</a:t>
            </a:r>
          </a:p>
        </p:txBody>
      </p:sp>
    </p:spTree>
    <p:extLst>
      <p:ext uri="{BB962C8B-B14F-4D97-AF65-F5344CB8AC3E}">
        <p14:creationId xmlns:p14="http://schemas.microsoft.com/office/powerpoint/2010/main" val="62456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103</Words>
  <Application>Microsoft Macintosh PowerPoint</Application>
  <PresentationFormat>Panorámica</PresentationFormat>
  <Paragraphs>18</Paragraphs>
  <Slides>10</Slides>
  <Notes>6</Notes>
  <HiddenSlides>0</HiddenSlides>
  <MMClips>6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Soledad Vidal</dc:creator>
  <cp:lastModifiedBy>Soledad Vidal</cp:lastModifiedBy>
  <cp:revision>10</cp:revision>
  <dcterms:created xsi:type="dcterms:W3CDTF">2020-08-24T17:02:54Z</dcterms:created>
  <dcterms:modified xsi:type="dcterms:W3CDTF">2020-08-26T17:09:13Z</dcterms:modified>
</cp:coreProperties>
</file>